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8" r:id="rId3"/>
    <p:sldId id="259" r:id="rId4"/>
    <p:sldId id="261" r:id="rId5"/>
    <p:sldId id="271" r:id="rId6"/>
    <p:sldId id="272" r:id="rId7"/>
    <p:sldId id="267" r:id="rId8"/>
    <p:sldId id="262" r:id="rId9"/>
    <p:sldId id="264" r:id="rId10"/>
    <p:sldId id="263" r:id="rId11"/>
    <p:sldId id="266" r:id="rId12"/>
    <p:sldId id="268" r:id="rId13"/>
    <p:sldId id="273"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7C94"/>
    <a:srgbClr val="E5EBF7"/>
    <a:srgbClr val="DEF6F0"/>
    <a:srgbClr val="258970"/>
    <a:srgbClr val="C3EFE3"/>
    <a:srgbClr val="78818C"/>
    <a:srgbClr val="F57E27"/>
    <a:srgbClr val="D0E1E8"/>
    <a:srgbClr val="FDE0CB"/>
    <a:srgbClr val="95E2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684"/>
  </p:normalViewPr>
  <p:slideViewPr>
    <p:cSldViewPr snapToGrid="0" snapToObjects="1">
      <p:cViewPr varScale="1">
        <p:scale>
          <a:sx n="103" d="100"/>
          <a:sy n="103" d="100"/>
        </p:scale>
        <p:origin x="69" y="81"/>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60DF7-2660-4E5B-A598-29DCDB073040}" type="datetimeFigureOut">
              <a:rPr lang="en-US" smtClean="0"/>
              <a:t>6/19/2024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F5FFC-6770-457B-945B-9B1EC5F7EE0D}" type="slidenum">
              <a:rPr lang="en-US" smtClean="0"/>
              <a:t>‹#›</a:t>
            </a:fld>
            <a:endParaRPr lang="en-US"/>
          </a:p>
        </p:txBody>
      </p:sp>
    </p:spTree>
    <p:extLst>
      <p:ext uri="{BB962C8B-B14F-4D97-AF65-F5344CB8AC3E}">
        <p14:creationId xmlns:p14="http://schemas.microsoft.com/office/powerpoint/2010/main" val="117304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ABBA-FA8D-C746-9034-476B11FD4384}"/>
              </a:ext>
            </a:extLst>
          </p:cNvPr>
          <p:cNvSpPr>
            <a:spLocks noGrp="1"/>
          </p:cNvSpPr>
          <p:nvPr>
            <p:ph type="ctrTitle" hasCustomPrompt="1"/>
          </p:nvPr>
        </p:nvSpPr>
        <p:spPr>
          <a:xfrm>
            <a:off x="1523999" y="1131169"/>
            <a:ext cx="9144000" cy="621770"/>
          </a:xfrm>
        </p:spPr>
        <p:txBody>
          <a:bodyPr anchor="t">
            <a:normAutofit/>
          </a:bodyPr>
          <a:lstStyle>
            <a:lvl1pPr algn="ctr">
              <a:defRPr sz="4400" b="1">
                <a:solidFill>
                  <a:srgbClr val="00647A"/>
                </a:solidFill>
              </a:defRPr>
            </a:lvl1pPr>
          </a:lstStyle>
          <a:p>
            <a:r>
              <a:rPr lang="en-US" dirty="0"/>
              <a:t>PRESENTATION TITLE</a:t>
            </a:r>
          </a:p>
        </p:txBody>
      </p:sp>
      <p:sp>
        <p:nvSpPr>
          <p:cNvPr id="3" name="Subtitle 2">
            <a:extLst>
              <a:ext uri="{FF2B5EF4-FFF2-40B4-BE49-F238E27FC236}">
                <a16:creationId xmlns:a16="http://schemas.microsoft.com/office/drawing/2014/main" id="{76898F4F-5AB1-FC44-85CC-1BE638D460B9}"/>
              </a:ext>
            </a:extLst>
          </p:cNvPr>
          <p:cNvSpPr>
            <a:spLocks noGrp="1"/>
          </p:cNvSpPr>
          <p:nvPr>
            <p:ph type="subTitle" idx="1" hasCustomPrompt="1"/>
          </p:nvPr>
        </p:nvSpPr>
        <p:spPr>
          <a:xfrm>
            <a:off x="1523999" y="1884078"/>
            <a:ext cx="9144000" cy="494620"/>
          </a:xfrm>
        </p:spPr>
        <p:txBody>
          <a:bodyPr anchor="ctr"/>
          <a:lstStyle>
            <a:lvl1pPr marL="0" indent="0" algn="ctr">
              <a:buNone/>
              <a:defRPr sz="2400" b="1" i="1">
                <a:solidFill>
                  <a:srgbClr val="0064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(optional)</a:t>
            </a:r>
          </a:p>
        </p:txBody>
      </p:sp>
      <p:sp>
        <p:nvSpPr>
          <p:cNvPr id="14" name="Content Placeholder 13">
            <a:extLst>
              <a:ext uri="{FF2B5EF4-FFF2-40B4-BE49-F238E27FC236}">
                <a16:creationId xmlns:a16="http://schemas.microsoft.com/office/drawing/2014/main" id="{63900370-DD1D-474F-8460-8048B620CB0C}"/>
              </a:ext>
            </a:extLst>
          </p:cNvPr>
          <p:cNvSpPr>
            <a:spLocks noGrp="1"/>
          </p:cNvSpPr>
          <p:nvPr>
            <p:ph sz="quarter" idx="10" hasCustomPrompt="1"/>
          </p:nvPr>
        </p:nvSpPr>
        <p:spPr>
          <a:xfrm>
            <a:off x="1523999" y="2509838"/>
            <a:ext cx="9144000" cy="1371600"/>
          </a:xfrm>
        </p:spPr>
        <p:txBody>
          <a:bodyPr/>
          <a:lstStyle>
            <a:lvl1pPr marL="0" indent="0" algn="ctr">
              <a:buNone/>
              <a:defRPr>
                <a:solidFill>
                  <a:srgbClr val="00647A"/>
                </a:solidFill>
              </a:defRPr>
            </a:lvl1pPr>
          </a:lstStyle>
          <a:p>
            <a:pPr lvl="0"/>
            <a:r>
              <a:rPr lang="en-US" dirty="0"/>
              <a:t>Presenter Name</a:t>
            </a:r>
            <a:br>
              <a:rPr lang="en-US" dirty="0"/>
            </a:br>
            <a:r>
              <a:rPr lang="en-US" dirty="0"/>
              <a:t>Title | Company</a:t>
            </a:r>
          </a:p>
        </p:txBody>
      </p:sp>
    </p:spTree>
    <p:extLst>
      <p:ext uri="{BB962C8B-B14F-4D97-AF65-F5344CB8AC3E}">
        <p14:creationId xmlns:p14="http://schemas.microsoft.com/office/powerpoint/2010/main" val="141454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u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6782-1A3C-2349-8F2D-D51CB9BC7EAB}"/>
              </a:ext>
            </a:extLst>
          </p:cNvPr>
          <p:cNvSpPr>
            <a:spLocks noGrp="1"/>
          </p:cNvSpPr>
          <p:nvPr>
            <p:ph type="title" hasCustomPrompt="1"/>
          </p:nvPr>
        </p:nvSpPr>
        <p:spPr>
          <a:xfrm>
            <a:off x="838200" y="1143000"/>
            <a:ext cx="10515600" cy="776288"/>
          </a:xfrm>
        </p:spPr>
        <p:txBody>
          <a:bodyPr/>
          <a:lstStyle>
            <a:lvl1pPr>
              <a:defRPr b="1">
                <a:solidFill>
                  <a:srgbClr val="00647A"/>
                </a:solidFill>
              </a:defRPr>
            </a:lvl1pPr>
          </a:lstStyle>
          <a:p>
            <a:r>
              <a:rPr lang="en-US" dirty="0"/>
              <a:t>Slide Title</a:t>
            </a:r>
          </a:p>
        </p:txBody>
      </p:sp>
      <p:sp>
        <p:nvSpPr>
          <p:cNvPr id="3" name="Content Placeholder 2">
            <a:extLst>
              <a:ext uri="{FF2B5EF4-FFF2-40B4-BE49-F238E27FC236}">
                <a16:creationId xmlns:a16="http://schemas.microsoft.com/office/drawing/2014/main" id="{97EB2CCB-5D84-3D42-BC64-38EE216B3A68}"/>
              </a:ext>
            </a:extLst>
          </p:cNvPr>
          <p:cNvSpPr>
            <a:spLocks noGrp="1"/>
          </p:cNvSpPr>
          <p:nvPr>
            <p:ph idx="1" hasCustomPrompt="1"/>
          </p:nvPr>
        </p:nvSpPr>
        <p:spPr>
          <a:xfrm>
            <a:off x="838200" y="2177143"/>
            <a:ext cx="10515600" cy="3537857"/>
          </a:xfrm>
        </p:spPr>
        <p:txBody>
          <a:bodyPr/>
          <a:lstStyle>
            <a:lvl1pPr>
              <a:defRPr>
                <a:solidFill>
                  <a:srgbClr val="78818C"/>
                </a:solidFill>
              </a:defRPr>
            </a:lvl1pPr>
          </a:lstStyle>
          <a:p>
            <a:pPr lvl="0"/>
            <a:r>
              <a:rPr lang="en-US" dirty="0"/>
              <a:t>Slide Content</a:t>
            </a:r>
          </a:p>
        </p:txBody>
      </p:sp>
      <p:sp>
        <p:nvSpPr>
          <p:cNvPr id="4" name="Rectangle 3">
            <a:extLst>
              <a:ext uri="{FF2B5EF4-FFF2-40B4-BE49-F238E27FC236}">
                <a16:creationId xmlns:a16="http://schemas.microsoft.com/office/drawing/2014/main" id="{0693A308-70B9-BA04-AC6D-4A1A740FCB33}"/>
              </a:ext>
            </a:extLst>
          </p:cNvPr>
          <p:cNvSpPr/>
          <p:nvPr userDrawn="1"/>
        </p:nvSpPr>
        <p:spPr>
          <a:xfrm>
            <a:off x="-1376039" y="-85725"/>
            <a:ext cx="1189608" cy="898864"/>
          </a:xfrm>
          <a:prstGeom prst="rect">
            <a:avLst/>
          </a:prstGeom>
          <a:solidFill>
            <a:srgbClr val="487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72</a:t>
            </a:r>
          </a:p>
          <a:p>
            <a:pPr algn="ctr"/>
            <a:r>
              <a:rPr lang="en-US" sz="1400" dirty="0"/>
              <a:t>124</a:t>
            </a:r>
          </a:p>
          <a:p>
            <a:pPr algn="ctr"/>
            <a:r>
              <a:rPr lang="en-US" sz="1400" dirty="0"/>
              <a:t>148</a:t>
            </a:r>
          </a:p>
        </p:txBody>
      </p:sp>
      <p:sp>
        <p:nvSpPr>
          <p:cNvPr id="5" name="Rectangle 4">
            <a:extLst>
              <a:ext uri="{FF2B5EF4-FFF2-40B4-BE49-F238E27FC236}">
                <a16:creationId xmlns:a16="http://schemas.microsoft.com/office/drawing/2014/main" id="{1187D78F-5DD4-4FCD-4C6C-1226F810E132}"/>
              </a:ext>
            </a:extLst>
          </p:cNvPr>
          <p:cNvSpPr/>
          <p:nvPr userDrawn="1"/>
        </p:nvSpPr>
        <p:spPr>
          <a:xfrm>
            <a:off x="-1376039" y="948418"/>
            <a:ext cx="1189608" cy="898864"/>
          </a:xfrm>
          <a:prstGeom prst="rect">
            <a:avLst/>
          </a:prstGeom>
          <a:solidFill>
            <a:srgbClr val="139E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19</a:t>
            </a:r>
          </a:p>
          <a:p>
            <a:pPr algn="ctr"/>
            <a:r>
              <a:rPr lang="en-US" dirty="0"/>
              <a:t>158</a:t>
            </a:r>
          </a:p>
          <a:p>
            <a:pPr algn="ctr"/>
            <a:r>
              <a:rPr lang="en-US" dirty="0"/>
              <a:t>193</a:t>
            </a:r>
          </a:p>
        </p:txBody>
      </p:sp>
      <p:sp>
        <p:nvSpPr>
          <p:cNvPr id="6" name="Rectangle 5">
            <a:extLst>
              <a:ext uri="{FF2B5EF4-FFF2-40B4-BE49-F238E27FC236}">
                <a16:creationId xmlns:a16="http://schemas.microsoft.com/office/drawing/2014/main" id="{DAF94DAE-5D96-6883-9643-1B7B2B9A1964}"/>
              </a:ext>
            </a:extLst>
          </p:cNvPr>
          <p:cNvSpPr/>
          <p:nvPr userDrawn="1"/>
        </p:nvSpPr>
        <p:spPr>
          <a:xfrm>
            <a:off x="-1376039" y="1982561"/>
            <a:ext cx="1189608" cy="898864"/>
          </a:xfrm>
          <a:prstGeom prst="rect">
            <a:avLst/>
          </a:prstGeom>
          <a:solidFill>
            <a:srgbClr val="4BC3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75</a:t>
            </a:r>
          </a:p>
          <a:p>
            <a:pPr algn="ctr"/>
            <a:r>
              <a:rPr lang="en-US" dirty="0"/>
              <a:t>195</a:t>
            </a:r>
          </a:p>
          <a:p>
            <a:pPr algn="ctr"/>
            <a:r>
              <a:rPr lang="en-US" dirty="0"/>
              <a:t>217</a:t>
            </a:r>
          </a:p>
        </p:txBody>
      </p:sp>
      <p:sp>
        <p:nvSpPr>
          <p:cNvPr id="7" name="Rectangle 6">
            <a:extLst>
              <a:ext uri="{FF2B5EF4-FFF2-40B4-BE49-F238E27FC236}">
                <a16:creationId xmlns:a16="http://schemas.microsoft.com/office/drawing/2014/main" id="{61828C59-E39A-7615-A693-8A1F19201483}"/>
              </a:ext>
            </a:extLst>
          </p:cNvPr>
          <p:cNvSpPr/>
          <p:nvPr userDrawn="1"/>
        </p:nvSpPr>
        <p:spPr>
          <a:xfrm>
            <a:off x="-1376039" y="3016704"/>
            <a:ext cx="1189608" cy="898864"/>
          </a:xfrm>
          <a:prstGeom prst="rect">
            <a:avLst/>
          </a:prstGeom>
          <a:solidFill>
            <a:srgbClr val="77C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119</a:t>
            </a:r>
          </a:p>
          <a:p>
            <a:pPr algn="ctr"/>
            <a:r>
              <a:rPr lang="en-US" dirty="0"/>
              <a:t>205</a:t>
            </a:r>
          </a:p>
          <a:p>
            <a:pPr algn="ctr"/>
            <a:r>
              <a:rPr lang="en-US" dirty="0"/>
              <a:t>222</a:t>
            </a:r>
          </a:p>
        </p:txBody>
      </p:sp>
      <p:sp>
        <p:nvSpPr>
          <p:cNvPr id="8" name="Rectangle 7">
            <a:extLst>
              <a:ext uri="{FF2B5EF4-FFF2-40B4-BE49-F238E27FC236}">
                <a16:creationId xmlns:a16="http://schemas.microsoft.com/office/drawing/2014/main" id="{8BD97855-F9A1-BABA-48EB-A14B86264E51}"/>
              </a:ext>
            </a:extLst>
          </p:cNvPr>
          <p:cNvSpPr/>
          <p:nvPr userDrawn="1"/>
        </p:nvSpPr>
        <p:spPr>
          <a:xfrm>
            <a:off x="-1376039" y="4050847"/>
            <a:ext cx="1189608" cy="898864"/>
          </a:xfrm>
          <a:prstGeom prst="rect">
            <a:avLst/>
          </a:prstGeom>
          <a:solidFill>
            <a:srgbClr val="738F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115</a:t>
            </a:r>
          </a:p>
          <a:p>
            <a:pPr algn="ctr"/>
            <a:r>
              <a:rPr lang="en-US" dirty="0"/>
              <a:t>143</a:t>
            </a:r>
          </a:p>
          <a:p>
            <a:pPr algn="ctr"/>
            <a:r>
              <a:rPr lang="en-US" dirty="0"/>
              <a:t>171</a:t>
            </a:r>
          </a:p>
        </p:txBody>
      </p:sp>
      <p:sp>
        <p:nvSpPr>
          <p:cNvPr id="9" name="Rectangle 8">
            <a:extLst>
              <a:ext uri="{FF2B5EF4-FFF2-40B4-BE49-F238E27FC236}">
                <a16:creationId xmlns:a16="http://schemas.microsoft.com/office/drawing/2014/main" id="{3C5C1F66-C893-2E46-CF7B-C3206D6189D4}"/>
              </a:ext>
            </a:extLst>
          </p:cNvPr>
          <p:cNvSpPr/>
          <p:nvPr userDrawn="1"/>
        </p:nvSpPr>
        <p:spPr>
          <a:xfrm>
            <a:off x="-1376039" y="5084990"/>
            <a:ext cx="1189608" cy="898864"/>
          </a:xfrm>
          <a:prstGeom prst="rect">
            <a:avLst/>
          </a:prstGeom>
          <a:solidFill>
            <a:srgbClr val="7E79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126</a:t>
            </a:r>
          </a:p>
          <a:p>
            <a:pPr algn="ctr"/>
            <a:r>
              <a:rPr lang="en-US" dirty="0"/>
              <a:t>121</a:t>
            </a:r>
          </a:p>
          <a:p>
            <a:pPr algn="ctr"/>
            <a:r>
              <a:rPr lang="en-US" dirty="0"/>
              <a:t>151</a:t>
            </a:r>
          </a:p>
        </p:txBody>
      </p:sp>
      <p:sp>
        <p:nvSpPr>
          <p:cNvPr id="10" name="Rectangle 9">
            <a:extLst>
              <a:ext uri="{FF2B5EF4-FFF2-40B4-BE49-F238E27FC236}">
                <a16:creationId xmlns:a16="http://schemas.microsoft.com/office/drawing/2014/main" id="{7665867C-AC10-C82E-70CD-C283EB869225}"/>
              </a:ext>
            </a:extLst>
          </p:cNvPr>
          <p:cNvSpPr/>
          <p:nvPr userDrawn="1"/>
        </p:nvSpPr>
        <p:spPr>
          <a:xfrm>
            <a:off x="-1376039" y="6119133"/>
            <a:ext cx="1189608" cy="898864"/>
          </a:xfrm>
          <a:prstGeom prst="rect">
            <a:avLst/>
          </a:prstGeom>
          <a:solidFill>
            <a:srgbClr val="8363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131</a:t>
            </a:r>
          </a:p>
          <a:p>
            <a:pPr algn="ctr"/>
            <a:r>
              <a:rPr lang="en-US" dirty="0"/>
              <a:t>99</a:t>
            </a:r>
          </a:p>
          <a:p>
            <a:pPr algn="ctr"/>
            <a:r>
              <a:rPr lang="en-US" dirty="0"/>
              <a:t>136</a:t>
            </a:r>
          </a:p>
        </p:txBody>
      </p:sp>
    </p:spTree>
    <p:extLst>
      <p:ext uri="{BB962C8B-B14F-4D97-AF65-F5344CB8AC3E}">
        <p14:creationId xmlns:p14="http://schemas.microsoft.com/office/powerpoint/2010/main" val="320696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Gu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6782-1A3C-2349-8F2D-D51CB9BC7EAB}"/>
              </a:ext>
            </a:extLst>
          </p:cNvPr>
          <p:cNvSpPr>
            <a:spLocks noGrp="1"/>
          </p:cNvSpPr>
          <p:nvPr>
            <p:ph type="title" hasCustomPrompt="1"/>
          </p:nvPr>
        </p:nvSpPr>
        <p:spPr>
          <a:xfrm>
            <a:off x="838200" y="1143000"/>
            <a:ext cx="10515600" cy="776288"/>
          </a:xfrm>
        </p:spPr>
        <p:txBody>
          <a:bodyPr/>
          <a:lstStyle>
            <a:lvl1pPr>
              <a:defRPr b="1">
                <a:solidFill>
                  <a:srgbClr val="00647A"/>
                </a:solidFill>
              </a:defRPr>
            </a:lvl1pPr>
          </a:lstStyle>
          <a:p>
            <a:r>
              <a:rPr lang="en-US" dirty="0"/>
              <a:t>Slide Title</a:t>
            </a:r>
          </a:p>
        </p:txBody>
      </p:sp>
      <p:sp>
        <p:nvSpPr>
          <p:cNvPr id="3" name="Content Placeholder 2">
            <a:extLst>
              <a:ext uri="{FF2B5EF4-FFF2-40B4-BE49-F238E27FC236}">
                <a16:creationId xmlns:a16="http://schemas.microsoft.com/office/drawing/2014/main" id="{97EB2CCB-5D84-3D42-BC64-38EE216B3A68}"/>
              </a:ext>
            </a:extLst>
          </p:cNvPr>
          <p:cNvSpPr>
            <a:spLocks noGrp="1"/>
          </p:cNvSpPr>
          <p:nvPr>
            <p:ph idx="1" hasCustomPrompt="1"/>
          </p:nvPr>
        </p:nvSpPr>
        <p:spPr>
          <a:xfrm>
            <a:off x="838200" y="2177143"/>
            <a:ext cx="10515600" cy="3537857"/>
          </a:xfrm>
        </p:spPr>
        <p:txBody>
          <a:bodyPr/>
          <a:lstStyle>
            <a:lvl1pPr>
              <a:defRPr>
                <a:solidFill>
                  <a:srgbClr val="78818C"/>
                </a:solidFill>
              </a:defRPr>
            </a:lvl1pPr>
          </a:lstStyle>
          <a:p>
            <a:pPr lvl="0"/>
            <a:r>
              <a:rPr lang="en-US" dirty="0"/>
              <a:t>Slide Content</a:t>
            </a:r>
          </a:p>
        </p:txBody>
      </p:sp>
      <p:sp>
        <p:nvSpPr>
          <p:cNvPr id="4" name="Rectangle 3">
            <a:extLst>
              <a:ext uri="{FF2B5EF4-FFF2-40B4-BE49-F238E27FC236}">
                <a16:creationId xmlns:a16="http://schemas.microsoft.com/office/drawing/2014/main" id="{0693A308-70B9-BA04-AC6D-4A1A740FCB33}"/>
              </a:ext>
            </a:extLst>
          </p:cNvPr>
          <p:cNvSpPr/>
          <p:nvPr userDrawn="1"/>
        </p:nvSpPr>
        <p:spPr>
          <a:xfrm>
            <a:off x="-1376039" y="-85725"/>
            <a:ext cx="1189608" cy="898864"/>
          </a:xfrm>
          <a:prstGeom prst="rect">
            <a:avLst/>
          </a:prstGeom>
          <a:solidFill>
            <a:srgbClr val="487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72</a:t>
            </a:r>
          </a:p>
          <a:p>
            <a:pPr algn="ctr"/>
            <a:r>
              <a:rPr lang="en-US" sz="1400" dirty="0"/>
              <a:t>124</a:t>
            </a:r>
          </a:p>
          <a:p>
            <a:pPr algn="ctr"/>
            <a:r>
              <a:rPr lang="en-US" sz="1400" dirty="0"/>
              <a:t>148</a:t>
            </a:r>
          </a:p>
        </p:txBody>
      </p:sp>
      <p:sp>
        <p:nvSpPr>
          <p:cNvPr id="5" name="Rectangle 4">
            <a:extLst>
              <a:ext uri="{FF2B5EF4-FFF2-40B4-BE49-F238E27FC236}">
                <a16:creationId xmlns:a16="http://schemas.microsoft.com/office/drawing/2014/main" id="{1187D78F-5DD4-4FCD-4C6C-1226F810E132}"/>
              </a:ext>
            </a:extLst>
          </p:cNvPr>
          <p:cNvSpPr/>
          <p:nvPr userDrawn="1"/>
        </p:nvSpPr>
        <p:spPr>
          <a:xfrm>
            <a:off x="-1376039" y="948418"/>
            <a:ext cx="1189608" cy="898864"/>
          </a:xfrm>
          <a:prstGeom prst="rect">
            <a:avLst/>
          </a:prstGeom>
          <a:solidFill>
            <a:srgbClr val="139E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19</a:t>
            </a:r>
          </a:p>
          <a:p>
            <a:pPr algn="ctr"/>
            <a:r>
              <a:rPr lang="en-US" dirty="0"/>
              <a:t>158</a:t>
            </a:r>
          </a:p>
          <a:p>
            <a:pPr algn="ctr"/>
            <a:r>
              <a:rPr lang="en-US" dirty="0"/>
              <a:t>193</a:t>
            </a:r>
          </a:p>
        </p:txBody>
      </p:sp>
      <p:sp>
        <p:nvSpPr>
          <p:cNvPr id="6" name="Rectangle 5">
            <a:extLst>
              <a:ext uri="{FF2B5EF4-FFF2-40B4-BE49-F238E27FC236}">
                <a16:creationId xmlns:a16="http://schemas.microsoft.com/office/drawing/2014/main" id="{DAF94DAE-5D96-6883-9643-1B7B2B9A1964}"/>
              </a:ext>
            </a:extLst>
          </p:cNvPr>
          <p:cNvSpPr/>
          <p:nvPr userDrawn="1"/>
        </p:nvSpPr>
        <p:spPr>
          <a:xfrm>
            <a:off x="-1376039" y="1982561"/>
            <a:ext cx="1189608" cy="898864"/>
          </a:xfrm>
          <a:prstGeom prst="rect">
            <a:avLst/>
          </a:prstGeom>
          <a:solidFill>
            <a:srgbClr val="4BC3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75</a:t>
            </a:r>
          </a:p>
          <a:p>
            <a:pPr algn="ctr"/>
            <a:r>
              <a:rPr lang="en-US" dirty="0"/>
              <a:t>195</a:t>
            </a:r>
          </a:p>
          <a:p>
            <a:pPr algn="ctr"/>
            <a:r>
              <a:rPr lang="en-US" dirty="0"/>
              <a:t>217</a:t>
            </a:r>
          </a:p>
        </p:txBody>
      </p:sp>
      <p:sp>
        <p:nvSpPr>
          <p:cNvPr id="7" name="Rectangle 6">
            <a:extLst>
              <a:ext uri="{FF2B5EF4-FFF2-40B4-BE49-F238E27FC236}">
                <a16:creationId xmlns:a16="http://schemas.microsoft.com/office/drawing/2014/main" id="{61828C59-E39A-7615-A693-8A1F19201483}"/>
              </a:ext>
            </a:extLst>
          </p:cNvPr>
          <p:cNvSpPr/>
          <p:nvPr userDrawn="1"/>
        </p:nvSpPr>
        <p:spPr>
          <a:xfrm>
            <a:off x="-1376039" y="3016704"/>
            <a:ext cx="1189608" cy="898864"/>
          </a:xfrm>
          <a:prstGeom prst="rect">
            <a:avLst/>
          </a:prstGeom>
          <a:solidFill>
            <a:srgbClr val="77C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119</a:t>
            </a:r>
          </a:p>
          <a:p>
            <a:pPr algn="ctr"/>
            <a:r>
              <a:rPr lang="en-US" dirty="0"/>
              <a:t>205</a:t>
            </a:r>
          </a:p>
          <a:p>
            <a:pPr algn="ctr"/>
            <a:r>
              <a:rPr lang="en-US" dirty="0"/>
              <a:t>222</a:t>
            </a:r>
          </a:p>
        </p:txBody>
      </p:sp>
      <p:sp>
        <p:nvSpPr>
          <p:cNvPr id="8" name="Rectangle 7">
            <a:extLst>
              <a:ext uri="{FF2B5EF4-FFF2-40B4-BE49-F238E27FC236}">
                <a16:creationId xmlns:a16="http://schemas.microsoft.com/office/drawing/2014/main" id="{8BD97855-F9A1-BABA-48EB-A14B86264E51}"/>
              </a:ext>
            </a:extLst>
          </p:cNvPr>
          <p:cNvSpPr/>
          <p:nvPr userDrawn="1"/>
        </p:nvSpPr>
        <p:spPr>
          <a:xfrm>
            <a:off x="-1376039" y="4050847"/>
            <a:ext cx="1189608" cy="898864"/>
          </a:xfrm>
          <a:prstGeom prst="rect">
            <a:avLst/>
          </a:prstGeom>
          <a:solidFill>
            <a:srgbClr val="738F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115</a:t>
            </a:r>
          </a:p>
          <a:p>
            <a:pPr algn="ctr"/>
            <a:r>
              <a:rPr lang="en-US" dirty="0"/>
              <a:t>143</a:t>
            </a:r>
          </a:p>
          <a:p>
            <a:pPr algn="ctr"/>
            <a:r>
              <a:rPr lang="en-US" dirty="0"/>
              <a:t>171</a:t>
            </a:r>
          </a:p>
        </p:txBody>
      </p:sp>
      <p:sp>
        <p:nvSpPr>
          <p:cNvPr id="9" name="Rectangle 8">
            <a:extLst>
              <a:ext uri="{FF2B5EF4-FFF2-40B4-BE49-F238E27FC236}">
                <a16:creationId xmlns:a16="http://schemas.microsoft.com/office/drawing/2014/main" id="{3C5C1F66-C893-2E46-CF7B-C3206D6189D4}"/>
              </a:ext>
            </a:extLst>
          </p:cNvPr>
          <p:cNvSpPr/>
          <p:nvPr userDrawn="1"/>
        </p:nvSpPr>
        <p:spPr>
          <a:xfrm>
            <a:off x="-1376039" y="5084990"/>
            <a:ext cx="1189608" cy="898864"/>
          </a:xfrm>
          <a:prstGeom prst="rect">
            <a:avLst/>
          </a:prstGeom>
          <a:solidFill>
            <a:srgbClr val="7E79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126</a:t>
            </a:r>
          </a:p>
          <a:p>
            <a:pPr algn="ctr"/>
            <a:r>
              <a:rPr lang="en-US" dirty="0"/>
              <a:t>121</a:t>
            </a:r>
          </a:p>
          <a:p>
            <a:pPr algn="ctr"/>
            <a:r>
              <a:rPr lang="en-US" dirty="0"/>
              <a:t>151</a:t>
            </a:r>
          </a:p>
        </p:txBody>
      </p:sp>
      <p:sp>
        <p:nvSpPr>
          <p:cNvPr id="10" name="Rectangle 9">
            <a:extLst>
              <a:ext uri="{FF2B5EF4-FFF2-40B4-BE49-F238E27FC236}">
                <a16:creationId xmlns:a16="http://schemas.microsoft.com/office/drawing/2014/main" id="{7665867C-AC10-C82E-70CD-C283EB869225}"/>
              </a:ext>
            </a:extLst>
          </p:cNvPr>
          <p:cNvSpPr/>
          <p:nvPr userDrawn="1"/>
        </p:nvSpPr>
        <p:spPr>
          <a:xfrm>
            <a:off x="-1376039" y="6119133"/>
            <a:ext cx="1189608" cy="898864"/>
          </a:xfrm>
          <a:prstGeom prst="rect">
            <a:avLst/>
          </a:prstGeom>
          <a:solidFill>
            <a:srgbClr val="8363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131</a:t>
            </a:r>
          </a:p>
          <a:p>
            <a:pPr algn="ctr"/>
            <a:r>
              <a:rPr lang="en-US" dirty="0"/>
              <a:t>99</a:t>
            </a:r>
          </a:p>
          <a:p>
            <a:pPr algn="ctr"/>
            <a:r>
              <a:rPr lang="en-US" dirty="0"/>
              <a:t>136</a:t>
            </a:r>
          </a:p>
        </p:txBody>
      </p:sp>
    </p:spTree>
    <p:extLst>
      <p:ext uri="{BB962C8B-B14F-4D97-AF65-F5344CB8AC3E}">
        <p14:creationId xmlns:p14="http://schemas.microsoft.com/office/powerpoint/2010/main" val="18403906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B4A1D-A322-5941-A723-1D78D096A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D78F0E-F9FF-EB45-968A-6056884AEC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46015-5125-DC49-98A8-EC2DDDD46C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8C448-1CA0-EA4A-9AFD-15AAF28F29D7}" type="datetimeFigureOut">
              <a:rPr lang="en-US" smtClean="0"/>
              <a:t>6/19/2024</a:t>
            </a:fld>
            <a:endParaRPr lang="en-US"/>
          </a:p>
        </p:txBody>
      </p:sp>
      <p:sp>
        <p:nvSpPr>
          <p:cNvPr id="5" name="Footer Placeholder 4">
            <a:extLst>
              <a:ext uri="{FF2B5EF4-FFF2-40B4-BE49-F238E27FC236}">
                <a16:creationId xmlns:a16="http://schemas.microsoft.com/office/drawing/2014/main" id="{44B9A536-5B53-9C4B-8D64-C34D7A979A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823A83-500C-104E-8D10-2D501ED0C9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7D521-6BD4-D040-8BC5-7F98C2A52842}" type="slidenum">
              <a:rPr lang="en-US" smtClean="0"/>
              <a:t>‹#›</a:t>
            </a:fld>
            <a:endParaRPr lang="en-US"/>
          </a:p>
        </p:txBody>
      </p:sp>
    </p:spTree>
    <p:extLst>
      <p:ext uri="{BB962C8B-B14F-4D97-AF65-F5344CB8AC3E}">
        <p14:creationId xmlns:p14="http://schemas.microsoft.com/office/powerpoint/2010/main" val="1560982595"/>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06.emf"/><Relationship Id="rId4" Type="http://schemas.openxmlformats.org/officeDocument/2006/relationships/image" Target="../media/image105.emf"/></Relationships>
</file>

<file path=ppt/slides/_rels/slide1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09.emf"/><Relationship Id="rId5" Type="http://schemas.openxmlformats.org/officeDocument/2006/relationships/image" Target="../media/image108.pn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13" Type="http://schemas.openxmlformats.org/officeDocument/2006/relationships/image" Target="../media/image118.png"/><Relationship Id="rId18" Type="http://schemas.openxmlformats.org/officeDocument/2006/relationships/image" Target="../media/image120.png"/><Relationship Id="rId26" Type="http://schemas.openxmlformats.org/officeDocument/2006/relationships/image" Target="../media/image126.png"/><Relationship Id="rId39" Type="http://schemas.openxmlformats.org/officeDocument/2006/relationships/image" Target="../media/image138.jpeg"/><Relationship Id="rId21" Type="http://schemas.openxmlformats.org/officeDocument/2006/relationships/image" Target="../media/image122.png"/><Relationship Id="rId34" Type="http://schemas.openxmlformats.org/officeDocument/2006/relationships/image" Target="../media/image134.png"/><Relationship Id="rId7" Type="http://schemas.openxmlformats.org/officeDocument/2006/relationships/image" Target="../media/image112.emf"/><Relationship Id="rId12" Type="http://schemas.openxmlformats.org/officeDocument/2006/relationships/image" Target="../media/image117.png"/><Relationship Id="rId17" Type="http://schemas.openxmlformats.org/officeDocument/2006/relationships/image" Target="../media/image65.png"/><Relationship Id="rId25" Type="http://schemas.openxmlformats.org/officeDocument/2006/relationships/image" Target="../media/image125.png"/><Relationship Id="rId33" Type="http://schemas.openxmlformats.org/officeDocument/2006/relationships/image" Target="../media/image133.jpeg"/><Relationship Id="rId38" Type="http://schemas.openxmlformats.org/officeDocument/2006/relationships/image" Target="../media/image137.png"/><Relationship Id="rId2" Type="http://schemas.openxmlformats.org/officeDocument/2006/relationships/tags" Target="../tags/tag11.xml"/><Relationship Id="rId16" Type="http://schemas.openxmlformats.org/officeDocument/2006/relationships/image" Target="../media/image119.png"/><Relationship Id="rId20" Type="http://schemas.openxmlformats.org/officeDocument/2006/relationships/image" Target="../media/image121.png"/><Relationship Id="rId29" Type="http://schemas.openxmlformats.org/officeDocument/2006/relationships/image" Target="../media/image129.jpeg"/><Relationship Id="rId1" Type="http://schemas.openxmlformats.org/officeDocument/2006/relationships/tags" Target="../tags/tag10.xml"/><Relationship Id="rId6" Type="http://schemas.openxmlformats.org/officeDocument/2006/relationships/image" Target="../media/image111.emf"/><Relationship Id="rId11" Type="http://schemas.openxmlformats.org/officeDocument/2006/relationships/image" Target="../media/image116.png"/><Relationship Id="rId24" Type="http://schemas.openxmlformats.org/officeDocument/2006/relationships/image" Target="../media/image124.png"/><Relationship Id="rId32" Type="http://schemas.openxmlformats.org/officeDocument/2006/relationships/image" Target="../media/image132.jpeg"/><Relationship Id="rId37" Type="http://schemas.openxmlformats.org/officeDocument/2006/relationships/image" Target="../media/image136.png"/><Relationship Id="rId40" Type="http://schemas.openxmlformats.org/officeDocument/2006/relationships/image" Target="../media/image139.jpeg"/><Relationship Id="rId5" Type="http://schemas.openxmlformats.org/officeDocument/2006/relationships/image" Target="../media/image110.emf"/><Relationship Id="rId15" Type="http://schemas.openxmlformats.org/officeDocument/2006/relationships/image" Target="../media/image77.png"/><Relationship Id="rId23" Type="http://schemas.openxmlformats.org/officeDocument/2006/relationships/image" Target="../media/image66.png"/><Relationship Id="rId28" Type="http://schemas.openxmlformats.org/officeDocument/2006/relationships/image" Target="../media/image128.png"/><Relationship Id="rId36" Type="http://schemas.openxmlformats.org/officeDocument/2006/relationships/image" Target="../media/image135.gif"/><Relationship Id="rId10" Type="http://schemas.openxmlformats.org/officeDocument/2006/relationships/image" Target="../media/image115.png"/><Relationship Id="rId19" Type="http://schemas.openxmlformats.org/officeDocument/2006/relationships/image" Target="../media/image73.png"/><Relationship Id="rId31" Type="http://schemas.openxmlformats.org/officeDocument/2006/relationships/image" Target="../media/image131.png"/><Relationship Id="rId4" Type="http://schemas.openxmlformats.org/officeDocument/2006/relationships/slideLayout" Target="../slideLayouts/slideLayout3.xml"/><Relationship Id="rId9" Type="http://schemas.openxmlformats.org/officeDocument/2006/relationships/image" Target="../media/image114.png"/><Relationship Id="rId14" Type="http://schemas.openxmlformats.org/officeDocument/2006/relationships/image" Target="../media/image76.png"/><Relationship Id="rId22" Type="http://schemas.openxmlformats.org/officeDocument/2006/relationships/image" Target="../media/image123.png"/><Relationship Id="rId27" Type="http://schemas.openxmlformats.org/officeDocument/2006/relationships/image" Target="../media/image127.png"/><Relationship Id="rId30" Type="http://schemas.openxmlformats.org/officeDocument/2006/relationships/image" Target="../media/image130.jpeg"/><Relationship Id="rId35" Type="http://schemas.openxmlformats.org/officeDocument/2006/relationships/image" Target="../media/image104.png"/><Relationship Id="rId8" Type="http://schemas.openxmlformats.org/officeDocument/2006/relationships/image" Target="../media/image113.png"/><Relationship Id="rId3" Type="http://schemas.openxmlformats.org/officeDocument/2006/relationships/tags" Target="../tags/tag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jpeg"/><Relationship Id="rId34" Type="http://schemas.openxmlformats.org/officeDocument/2006/relationships/image" Target="../media/image37.pn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2" Type="http://schemas.openxmlformats.org/officeDocument/2006/relationships/slideLayout" Target="../slideLayouts/slideLayout3.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jpeg"/><Relationship Id="rId24" Type="http://schemas.openxmlformats.org/officeDocument/2006/relationships/image" Target="../media/image27.png"/><Relationship Id="rId32" Type="http://schemas.openxmlformats.org/officeDocument/2006/relationships/image" Target="../media/image35.jpeg"/><Relationship Id="rId37" Type="http://schemas.openxmlformats.org/officeDocument/2006/relationships/image" Target="../media/image40.png"/><Relationship Id="rId40" Type="http://schemas.openxmlformats.org/officeDocument/2006/relationships/image" Target="../media/image43.jpe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26.gif"/><Relationship Id="rId28" Type="http://schemas.openxmlformats.org/officeDocument/2006/relationships/image" Target="../media/image31.jpeg"/><Relationship Id="rId36" Type="http://schemas.openxmlformats.org/officeDocument/2006/relationships/image" Target="../media/image39.gif"/><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jpeg"/><Relationship Id="rId30" Type="http://schemas.openxmlformats.org/officeDocument/2006/relationships/image" Target="../media/image33.png"/><Relationship Id="rId35" Type="http://schemas.openxmlformats.org/officeDocument/2006/relationships/image" Target="../media/image38.jpeg"/><Relationship Id="rId8" Type="http://schemas.openxmlformats.org/officeDocument/2006/relationships/image" Target="../media/image11.jpe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7.png"/><Relationship Id="rId7" Type="http://schemas.openxmlformats.org/officeDocument/2006/relationships/image" Target="../media/image44.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42.png"/><Relationship Id="rId5" Type="http://schemas.openxmlformats.org/officeDocument/2006/relationships/image" Target="../media/image28.png"/><Relationship Id="rId10" Type="http://schemas.openxmlformats.org/officeDocument/2006/relationships/image" Target="../media/image47.png"/><Relationship Id="rId4" Type="http://schemas.openxmlformats.org/officeDocument/2006/relationships/image" Target="../media/image27.png"/><Relationship Id="rId9" Type="http://schemas.openxmlformats.org/officeDocument/2006/relationships/image" Target="../media/image46.png"/></Relationships>
</file>

<file path=ppt/slides/_rels/slide5.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3" Type="http://schemas.openxmlformats.org/officeDocument/2006/relationships/image" Target="../media/image65.png"/><Relationship Id="rId18" Type="http://schemas.openxmlformats.org/officeDocument/2006/relationships/image" Target="../media/image70.png"/><Relationship Id="rId26" Type="http://schemas.openxmlformats.org/officeDocument/2006/relationships/image" Target="../media/image78.png"/><Relationship Id="rId39" Type="http://schemas.openxmlformats.org/officeDocument/2006/relationships/image" Target="../media/image91.png"/><Relationship Id="rId21" Type="http://schemas.openxmlformats.org/officeDocument/2006/relationships/image" Target="../media/image73.png"/><Relationship Id="rId34" Type="http://schemas.openxmlformats.org/officeDocument/2006/relationships/image" Target="../media/image86.png"/><Relationship Id="rId42" Type="http://schemas.openxmlformats.org/officeDocument/2006/relationships/image" Target="../media/image94.png"/><Relationship Id="rId47" Type="http://schemas.openxmlformats.org/officeDocument/2006/relationships/image" Target="../media/image99.jpeg"/><Relationship Id="rId50" Type="http://schemas.openxmlformats.org/officeDocument/2006/relationships/image" Target="../media/image102.png"/><Relationship Id="rId7" Type="http://schemas.openxmlformats.org/officeDocument/2006/relationships/image" Target="../media/image59.png"/><Relationship Id="rId2" Type="http://schemas.openxmlformats.org/officeDocument/2006/relationships/tags" Target="../tags/tag5.xml"/><Relationship Id="rId16" Type="http://schemas.openxmlformats.org/officeDocument/2006/relationships/image" Target="../media/image68.png"/><Relationship Id="rId29" Type="http://schemas.openxmlformats.org/officeDocument/2006/relationships/image" Target="../media/image81.png"/><Relationship Id="rId11" Type="http://schemas.openxmlformats.org/officeDocument/2006/relationships/image" Target="../media/image63.jpeg"/><Relationship Id="rId24" Type="http://schemas.openxmlformats.org/officeDocument/2006/relationships/image" Target="../media/image76.png"/><Relationship Id="rId32" Type="http://schemas.openxmlformats.org/officeDocument/2006/relationships/image" Target="../media/image84.png"/><Relationship Id="rId37" Type="http://schemas.openxmlformats.org/officeDocument/2006/relationships/image" Target="../media/image89.jpeg"/><Relationship Id="rId40" Type="http://schemas.openxmlformats.org/officeDocument/2006/relationships/image" Target="../media/image92.png"/><Relationship Id="rId45" Type="http://schemas.openxmlformats.org/officeDocument/2006/relationships/image" Target="../media/image97.png"/><Relationship Id="rId5" Type="http://schemas.openxmlformats.org/officeDocument/2006/relationships/image" Target="../media/image57.emf"/><Relationship Id="rId15" Type="http://schemas.openxmlformats.org/officeDocument/2006/relationships/image" Target="../media/image67.jpeg"/><Relationship Id="rId23" Type="http://schemas.openxmlformats.org/officeDocument/2006/relationships/image" Target="../media/image75.jpeg"/><Relationship Id="rId28" Type="http://schemas.openxmlformats.org/officeDocument/2006/relationships/image" Target="../media/image80.png"/><Relationship Id="rId36" Type="http://schemas.openxmlformats.org/officeDocument/2006/relationships/image" Target="../media/image88.jpeg"/><Relationship Id="rId49" Type="http://schemas.openxmlformats.org/officeDocument/2006/relationships/image" Target="../media/image101.png"/><Relationship Id="rId10" Type="http://schemas.openxmlformats.org/officeDocument/2006/relationships/image" Target="../media/image62.jpeg"/><Relationship Id="rId19" Type="http://schemas.openxmlformats.org/officeDocument/2006/relationships/image" Target="../media/image71.png"/><Relationship Id="rId31" Type="http://schemas.openxmlformats.org/officeDocument/2006/relationships/image" Target="../media/image83.png"/><Relationship Id="rId44" Type="http://schemas.openxmlformats.org/officeDocument/2006/relationships/image" Target="../media/image96.png"/><Relationship Id="rId52" Type="http://schemas.openxmlformats.org/officeDocument/2006/relationships/image" Target="../media/image104.png"/><Relationship Id="rId4" Type="http://schemas.openxmlformats.org/officeDocument/2006/relationships/slideLayout" Target="../slideLayouts/slideLayout3.xml"/><Relationship Id="rId9" Type="http://schemas.openxmlformats.org/officeDocument/2006/relationships/image" Target="../media/image61.jpeg"/><Relationship Id="rId14" Type="http://schemas.openxmlformats.org/officeDocument/2006/relationships/image" Target="../media/image66.png"/><Relationship Id="rId22" Type="http://schemas.openxmlformats.org/officeDocument/2006/relationships/image" Target="../media/image74.png"/><Relationship Id="rId27" Type="http://schemas.openxmlformats.org/officeDocument/2006/relationships/image" Target="../media/image79.png"/><Relationship Id="rId30" Type="http://schemas.openxmlformats.org/officeDocument/2006/relationships/image" Target="../media/image82.png"/><Relationship Id="rId35" Type="http://schemas.openxmlformats.org/officeDocument/2006/relationships/image" Target="../media/image87.jpeg"/><Relationship Id="rId43" Type="http://schemas.openxmlformats.org/officeDocument/2006/relationships/image" Target="../media/image95.png"/><Relationship Id="rId48" Type="http://schemas.openxmlformats.org/officeDocument/2006/relationships/image" Target="../media/image100.png"/><Relationship Id="rId8" Type="http://schemas.openxmlformats.org/officeDocument/2006/relationships/image" Target="../media/image60.jpeg"/><Relationship Id="rId51" Type="http://schemas.openxmlformats.org/officeDocument/2006/relationships/image" Target="../media/image103.jpeg"/><Relationship Id="rId3" Type="http://schemas.openxmlformats.org/officeDocument/2006/relationships/tags" Target="../tags/tag6.xml"/><Relationship Id="rId12" Type="http://schemas.openxmlformats.org/officeDocument/2006/relationships/image" Target="../media/image64.png"/><Relationship Id="rId17" Type="http://schemas.openxmlformats.org/officeDocument/2006/relationships/image" Target="../media/image69.png"/><Relationship Id="rId25" Type="http://schemas.openxmlformats.org/officeDocument/2006/relationships/image" Target="../media/image77.png"/><Relationship Id="rId33" Type="http://schemas.openxmlformats.org/officeDocument/2006/relationships/image" Target="../media/image85.jpeg"/><Relationship Id="rId38" Type="http://schemas.openxmlformats.org/officeDocument/2006/relationships/image" Target="../media/image90.jpeg"/><Relationship Id="rId46" Type="http://schemas.openxmlformats.org/officeDocument/2006/relationships/image" Target="../media/image98.png"/><Relationship Id="rId20" Type="http://schemas.openxmlformats.org/officeDocument/2006/relationships/image" Target="../media/image72.png"/><Relationship Id="rId41" Type="http://schemas.openxmlformats.org/officeDocument/2006/relationships/image" Target="../media/image93.png"/><Relationship Id="rId1" Type="http://schemas.openxmlformats.org/officeDocument/2006/relationships/tags" Target="../tags/tag4.xml"/><Relationship Id="rId6" Type="http://schemas.openxmlformats.org/officeDocument/2006/relationships/image" Target="../media/image5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686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FD37C-7CC7-E637-9216-7A085A101CF4}"/>
              </a:ext>
            </a:extLst>
          </p:cNvPr>
          <p:cNvSpPr>
            <a:spLocks noGrp="1"/>
          </p:cNvSpPr>
          <p:nvPr>
            <p:ph type="title"/>
          </p:nvPr>
        </p:nvSpPr>
        <p:spPr>
          <a:xfrm>
            <a:off x="838200" y="403225"/>
            <a:ext cx="10515600" cy="776288"/>
          </a:xfrm>
        </p:spPr>
        <p:txBody>
          <a:bodyPr>
            <a:normAutofit/>
          </a:bodyPr>
          <a:lstStyle/>
          <a:p>
            <a:r>
              <a:rPr lang="en-US" sz="2400" dirty="0"/>
              <a:t>Larger Upstream Companies Trade at Significant Premium</a:t>
            </a:r>
          </a:p>
        </p:txBody>
      </p:sp>
      <p:sp>
        <p:nvSpPr>
          <p:cNvPr id="3" name="Rectangle 2">
            <a:extLst>
              <a:ext uri="{FF2B5EF4-FFF2-40B4-BE49-F238E27FC236}">
                <a16:creationId xmlns:a16="http://schemas.microsoft.com/office/drawing/2014/main" id="{172BD8B1-5B7D-06B6-93C8-39EF60B60B3C}"/>
              </a:ext>
            </a:extLst>
          </p:cNvPr>
          <p:cNvSpPr/>
          <p:nvPr/>
        </p:nvSpPr>
        <p:spPr>
          <a:xfrm>
            <a:off x="838200" y="1277313"/>
            <a:ext cx="10515599" cy="281668"/>
          </a:xfrm>
          <a:prstGeom prst="rect">
            <a:avLst/>
          </a:prstGeom>
          <a:solidFill>
            <a:srgbClr val="487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Enterprise Value / 2024E EBITDA (x)</a:t>
            </a:r>
          </a:p>
        </p:txBody>
      </p:sp>
      <p:pic>
        <p:nvPicPr>
          <p:cNvPr id="7" name="Picture 6">
            <a:extLst>
              <a:ext uri="{FF2B5EF4-FFF2-40B4-BE49-F238E27FC236}">
                <a16:creationId xmlns:a16="http://schemas.microsoft.com/office/drawing/2014/main" id="{9D9D872D-1EB4-6454-077A-696E709AB496}"/>
              </a:ext>
            </a:extLst>
          </p:cNvPr>
          <p:cNvPicPr>
            <a:picLocks noChangeAspect="1"/>
          </p:cNvPicPr>
          <p:nvPr>
            <p:custDataLst>
              <p:tags r:id="rId1"/>
            </p:custDataLst>
          </p:nvPr>
        </p:nvPicPr>
        <p:blipFill>
          <a:blip r:embed="rId4"/>
          <a:stretch>
            <a:fillRect/>
          </a:stretch>
        </p:blipFill>
        <p:spPr>
          <a:xfrm>
            <a:off x="838199" y="1762770"/>
            <a:ext cx="10515599" cy="1561456"/>
          </a:xfrm>
          <a:prstGeom prst="rect">
            <a:avLst/>
          </a:prstGeom>
        </p:spPr>
      </p:pic>
      <p:cxnSp>
        <p:nvCxnSpPr>
          <p:cNvPr id="6" name="Straight Connector 5">
            <a:extLst>
              <a:ext uri="{FF2B5EF4-FFF2-40B4-BE49-F238E27FC236}">
                <a16:creationId xmlns:a16="http://schemas.microsoft.com/office/drawing/2014/main" id="{035D05C7-6800-9087-6C59-DD3740DDD607}"/>
              </a:ext>
            </a:extLst>
          </p:cNvPr>
          <p:cNvCxnSpPr>
            <a:cxnSpLocks/>
          </p:cNvCxnSpPr>
          <p:nvPr/>
        </p:nvCxnSpPr>
        <p:spPr>
          <a:xfrm>
            <a:off x="9611938" y="1615675"/>
            <a:ext cx="0" cy="1658131"/>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E5FA519-83DC-FF92-5DF7-B39E2803271E}"/>
              </a:ext>
            </a:extLst>
          </p:cNvPr>
          <p:cNvSpPr/>
          <p:nvPr/>
        </p:nvSpPr>
        <p:spPr>
          <a:xfrm>
            <a:off x="838200" y="3560274"/>
            <a:ext cx="10515599" cy="281668"/>
          </a:xfrm>
          <a:prstGeom prst="rect">
            <a:avLst/>
          </a:prstGeom>
          <a:solidFill>
            <a:srgbClr val="487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2024E Free Cash Flow Yield (%)</a:t>
            </a:r>
          </a:p>
        </p:txBody>
      </p:sp>
      <p:pic>
        <p:nvPicPr>
          <p:cNvPr id="20" name="Picture 19">
            <a:extLst>
              <a:ext uri="{FF2B5EF4-FFF2-40B4-BE49-F238E27FC236}">
                <a16:creationId xmlns:a16="http://schemas.microsoft.com/office/drawing/2014/main" id="{640FBD97-4BE7-00F7-BDDE-5086AE176244}"/>
              </a:ext>
            </a:extLst>
          </p:cNvPr>
          <p:cNvPicPr>
            <a:picLocks noChangeAspect="1"/>
          </p:cNvPicPr>
          <p:nvPr>
            <p:custDataLst>
              <p:tags r:id="rId2"/>
            </p:custDataLst>
          </p:nvPr>
        </p:nvPicPr>
        <p:blipFill>
          <a:blip r:embed="rId5"/>
          <a:stretch>
            <a:fillRect/>
          </a:stretch>
        </p:blipFill>
        <p:spPr>
          <a:xfrm>
            <a:off x="838200" y="4016567"/>
            <a:ext cx="10515599" cy="1561456"/>
          </a:xfrm>
          <a:prstGeom prst="rect">
            <a:avLst/>
          </a:prstGeom>
        </p:spPr>
      </p:pic>
      <p:sp>
        <p:nvSpPr>
          <p:cNvPr id="10" name="Rectangle 9">
            <a:extLst>
              <a:ext uri="{FF2B5EF4-FFF2-40B4-BE49-F238E27FC236}">
                <a16:creationId xmlns:a16="http://schemas.microsoft.com/office/drawing/2014/main" id="{FA3ECB1D-4F9F-A6E1-AD4D-E01D707D5BBE}"/>
              </a:ext>
            </a:extLst>
          </p:cNvPr>
          <p:cNvSpPr/>
          <p:nvPr/>
        </p:nvSpPr>
        <p:spPr>
          <a:xfrm>
            <a:off x="1312834" y="3233839"/>
            <a:ext cx="905347" cy="3422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i="1" dirty="0">
                <a:solidFill>
                  <a:schemeClr val="tx1">
                    <a:lumMod val="75000"/>
                    <a:lumOff val="25000"/>
                  </a:schemeClr>
                </a:solidFill>
              </a:rPr>
              <a:t>(CVX, XOM)</a:t>
            </a:r>
          </a:p>
        </p:txBody>
      </p:sp>
      <p:sp>
        <p:nvSpPr>
          <p:cNvPr id="11" name="Rectangle 10">
            <a:extLst>
              <a:ext uri="{FF2B5EF4-FFF2-40B4-BE49-F238E27FC236}">
                <a16:creationId xmlns:a16="http://schemas.microsoft.com/office/drawing/2014/main" id="{1227A260-0416-6604-F4FB-86317A7301A8}"/>
              </a:ext>
            </a:extLst>
          </p:cNvPr>
          <p:cNvSpPr/>
          <p:nvPr/>
        </p:nvSpPr>
        <p:spPr>
          <a:xfrm>
            <a:off x="2924477" y="3233839"/>
            <a:ext cx="1218898" cy="3422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1" u="none" strike="noStrike" dirty="0">
                <a:solidFill>
                  <a:schemeClr val="tx1">
                    <a:lumMod val="75000"/>
                    <a:lumOff val="25000"/>
                  </a:schemeClr>
                </a:solidFill>
                <a:effectLst/>
              </a:rPr>
              <a:t>(COP, EOG, OXY)</a:t>
            </a:r>
            <a:endParaRPr lang="en-US" sz="900" b="0" i="1" dirty="0">
              <a:solidFill>
                <a:schemeClr val="tx1">
                  <a:lumMod val="75000"/>
                  <a:lumOff val="25000"/>
                </a:schemeClr>
              </a:solidFill>
            </a:endParaRPr>
          </a:p>
        </p:txBody>
      </p:sp>
      <p:sp>
        <p:nvSpPr>
          <p:cNvPr id="12" name="Rectangle 11">
            <a:extLst>
              <a:ext uri="{FF2B5EF4-FFF2-40B4-BE49-F238E27FC236}">
                <a16:creationId xmlns:a16="http://schemas.microsoft.com/office/drawing/2014/main" id="{BBBCADCA-A5F8-F20A-FECB-12D155E8876A}"/>
              </a:ext>
            </a:extLst>
          </p:cNvPr>
          <p:cNvSpPr/>
          <p:nvPr/>
        </p:nvSpPr>
        <p:spPr>
          <a:xfrm>
            <a:off x="4774917" y="3233839"/>
            <a:ext cx="905347" cy="3422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fontAlgn="ctr">
              <a:defRPr/>
            </a:pPr>
            <a:r>
              <a:rPr lang="en-US" sz="900" b="0" i="1" u="none" strike="noStrike" dirty="0">
                <a:solidFill>
                  <a:schemeClr val="tx1">
                    <a:lumMod val="75000"/>
                    <a:lumOff val="25000"/>
                  </a:schemeClr>
                </a:solidFill>
                <a:effectLst/>
              </a:rPr>
              <a:t>&gt;$10bn</a:t>
            </a:r>
            <a:endParaRPr lang="en-US" sz="900" b="0" i="1" dirty="0">
              <a:solidFill>
                <a:schemeClr val="tx1">
                  <a:lumMod val="75000"/>
                  <a:lumOff val="25000"/>
                </a:schemeClr>
              </a:solidFill>
            </a:endParaRPr>
          </a:p>
        </p:txBody>
      </p:sp>
      <p:sp>
        <p:nvSpPr>
          <p:cNvPr id="13" name="Rectangle 12">
            <a:extLst>
              <a:ext uri="{FF2B5EF4-FFF2-40B4-BE49-F238E27FC236}">
                <a16:creationId xmlns:a16="http://schemas.microsoft.com/office/drawing/2014/main" id="{6CB0A822-5894-E8A1-F3EE-DFDF75A0AE9E}"/>
              </a:ext>
            </a:extLst>
          </p:cNvPr>
          <p:cNvSpPr/>
          <p:nvPr/>
        </p:nvSpPr>
        <p:spPr>
          <a:xfrm>
            <a:off x="6546802" y="3233839"/>
            <a:ext cx="905347" cy="3422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fontAlgn="ctr">
              <a:defRPr/>
            </a:pPr>
            <a:r>
              <a:rPr lang="en-US" sz="900" b="0" i="1" u="none" strike="noStrike" dirty="0">
                <a:solidFill>
                  <a:schemeClr val="tx1">
                    <a:lumMod val="75000"/>
                    <a:lumOff val="25000"/>
                  </a:schemeClr>
                </a:solidFill>
                <a:effectLst/>
              </a:rPr>
              <a:t>$3-10bn </a:t>
            </a:r>
            <a:endParaRPr lang="en-US" sz="900" b="0" i="1" u="none" strike="noStrike" dirty="0">
              <a:solidFill>
                <a:schemeClr val="tx1">
                  <a:lumMod val="75000"/>
                  <a:lumOff val="25000"/>
                </a:schemeClr>
              </a:solidFill>
              <a:effectLst/>
              <a:latin typeface="Garamond" panose="02020404030301010803" pitchFamily="18" charset="0"/>
            </a:endParaRPr>
          </a:p>
        </p:txBody>
      </p:sp>
      <p:sp>
        <p:nvSpPr>
          <p:cNvPr id="14" name="Rectangle 13">
            <a:extLst>
              <a:ext uri="{FF2B5EF4-FFF2-40B4-BE49-F238E27FC236}">
                <a16:creationId xmlns:a16="http://schemas.microsoft.com/office/drawing/2014/main" id="{B202D6A2-5E29-61FE-F90A-2908588EFFB8}"/>
              </a:ext>
            </a:extLst>
          </p:cNvPr>
          <p:cNvSpPr/>
          <p:nvPr/>
        </p:nvSpPr>
        <p:spPr>
          <a:xfrm>
            <a:off x="8287800" y="3233839"/>
            <a:ext cx="905347" cy="3422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fontAlgn="ctr">
              <a:defRPr/>
            </a:pPr>
            <a:r>
              <a:rPr lang="en-US" sz="900" b="0" i="1" u="none" strike="noStrike" dirty="0">
                <a:solidFill>
                  <a:schemeClr val="tx1">
                    <a:lumMod val="75000"/>
                    <a:lumOff val="25000"/>
                  </a:schemeClr>
                </a:solidFill>
                <a:effectLst/>
              </a:rPr>
              <a:t>&lt;$3bn</a:t>
            </a:r>
            <a:endParaRPr lang="en-US" sz="900" b="0" i="1" u="none" strike="noStrike" dirty="0">
              <a:solidFill>
                <a:schemeClr val="tx1">
                  <a:lumMod val="75000"/>
                  <a:lumOff val="25000"/>
                </a:schemeClr>
              </a:solidFill>
              <a:effectLst/>
              <a:latin typeface="Garamond" panose="02020404030301010803" pitchFamily="18" charset="0"/>
            </a:endParaRPr>
          </a:p>
        </p:txBody>
      </p:sp>
      <p:sp>
        <p:nvSpPr>
          <p:cNvPr id="15" name="Rectangle 14">
            <a:extLst>
              <a:ext uri="{FF2B5EF4-FFF2-40B4-BE49-F238E27FC236}">
                <a16:creationId xmlns:a16="http://schemas.microsoft.com/office/drawing/2014/main" id="{603227AA-AE5A-0486-0DCD-BF3CFA794CD5}"/>
              </a:ext>
            </a:extLst>
          </p:cNvPr>
          <p:cNvSpPr/>
          <p:nvPr/>
        </p:nvSpPr>
        <p:spPr>
          <a:xfrm>
            <a:off x="1312834" y="5528005"/>
            <a:ext cx="905347" cy="3422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i="1" dirty="0">
                <a:solidFill>
                  <a:schemeClr val="tx1">
                    <a:lumMod val="75000"/>
                    <a:lumOff val="25000"/>
                  </a:schemeClr>
                </a:solidFill>
              </a:rPr>
              <a:t>(CVX, XOM)</a:t>
            </a:r>
          </a:p>
        </p:txBody>
      </p:sp>
      <p:sp>
        <p:nvSpPr>
          <p:cNvPr id="16" name="Rectangle 15">
            <a:extLst>
              <a:ext uri="{FF2B5EF4-FFF2-40B4-BE49-F238E27FC236}">
                <a16:creationId xmlns:a16="http://schemas.microsoft.com/office/drawing/2014/main" id="{25EB2045-5C9A-F4B8-EDFE-EF8025959B3F}"/>
              </a:ext>
            </a:extLst>
          </p:cNvPr>
          <p:cNvSpPr/>
          <p:nvPr/>
        </p:nvSpPr>
        <p:spPr>
          <a:xfrm>
            <a:off x="2924477" y="5528005"/>
            <a:ext cx="1218898" cy="3422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1" u="none" strike="noStrike" dirty="0">
                <a:solidFill>
                  <a:schemeClr val="tx1">
                    <a:lumMod val="75000"/>
                    <a:lumOff val="25000"/>
                  </a:schemeClr>
                </a:solidFill>
                <a:effectLst/>
              </a:rPr>
              <a:t>(COP, EOG, OXY)</a:t>
            </a:r>
            <a:endParaRPr lang="en-US" sz="900" b="0" i="1" dirty="0">
              <a:solidFill>
                <a:schemeClr val="tx1">
                  <a:lumMod val="75000"/>
                  <a:lumOff val="25000"/>
                </a:schemeClr>
              </a:solidFill>
            </a:endParaRPr>
          </a:p>
        </p:txBody>
      </p:sp>
      <p:sp>
        <p:nvSpPr>
          <p:cNvPr id="17" name="Rectangle 16">
            <a:extLst>
              <a:ext uri="{FF2B5EF4-FFF2-40B4-BE49-F238E27FC236}">
                <a16:creationId xmlns:a16="http://schemas.microsoft.com/office/drawing/2014/main" id="{684AE3C0-2F6A-5F43-8E58-2800F373B93B}"/>
              </a:ext>
            </a:extLst>
          </p:cNvPr>
          <p:cNvSpPr/>
          <p:nvPr/>
        </p:nvSpPr>
        <p:spPr>
          <a:xfrm>
            <a:off x="4774917" y="5528005"/>
            <a:ext cx="905347" cy="3422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fontAlgn="ctr">
              <a:defRPr/>
            </a:pPr>
            <a:r>
              <a:rPr lang="en-US" sz="900" b="0" i="1" u="none" strike="noStrike" dirty="0">
                <a:solidFill>
                  <a:schemeClr val="tx1">
                    <a:lumMod val="75000"/>
                    <a:lumOff val="25000"/>
                  </a:schemeClr>
                </a:solidFill>
                <a:effectLst/>
              </a:rPr>
              <a:t>&gt;$10bn</a:t>
            </a:r>
            <a:endParaRPr lang="en-US" sz="900" b="0" i="1" dirty="0">
              <a:solidFill>
                <a:schemeClr val="tx1">
                  <a:lumMod val="75000"/>
                  <a:lumOff val="25000"/>
                </a:schemeClr>
              </a:solidFill>
            </a:endParaRPr>
          </a:p>
        </p:txBody>
      </p:sp>
      <p:sp>
        <p:nvSpPr>
          <p:cNvPr id="18" name="Rectangle 17">
            <a:extLst>
              <a:ext uri="{FF2B5EF4-FFF2-40B4-BE49-F238E27FC236}">
                <a16:creationId xmlns:a16="http://schemas.microsoft.com/office/drawing/2014/main" id="{A3E95979-C740-C2DC-C310-6624859BAF4C}"/>
              </a:ext>
            </a:extLst>
          </p:cNvPr>
          <p:cNvSpPr/>
          <p:nvPr/>
        </p:nvSpPr>
        <p:spPr>
          <a:xfrm>
            <a:off x="6546802" y="5528005"/>
            <a:ext cx="905347" cy="3422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fontAlgn="ctr">
              <a:defRPr/>
            </a:pPr>
            <a:r>
              <a:rPr lang="en-US" sz="900" b="0" i="1" u="none" strike="noStrike" dirty="0">
                <a:solidFill>
                  <a:schemeClr val="tx1">
                    <a:lumMod val="75000"/>
                    <a:lumOff val="25000"/>
                  </a:schemeClr>
                </a:solidFill>
                <a:effectLst/>
              </a:rPr>
              <a:t>$3-10bn </a:t>
            </a:r>
            <a:endParaRPr lang="en-US" sz="900" b="0" i="1" u="none" strike="noStrike" dirty="0">
              <a:solidFill>
                <a:schemeClr val="tx1">
                  <a:lumMod val="75000"/>
                  <a:lumOff val="25000"/>
                </a:schemeClr>
              </a:solidFill>
              <a:effectLst/>
              <a:latin typeface="Garamond" panose="02020404030301010803" pitchFamily="18" charset="0"/>
            </a:endParaRPr>
          </a:p>
        </p:txBody>
      </p:sp>
      <p:sp>
        <p:nvSpPr>
          <p:cNvPr id="19" name="Rectangle 18">
            <a:extLst>
              <a:ext uri="{FF2B5EF4-FFF2-40B4-BE49-F238E27FC236}">
                <a16:creationId xmlns:a16="http://schemas.microsoft.com/office/drawing/2014/main" id="{57D2E7CE-5B50-8BAC-60B9-7447060BBA22}"/>
              </a:ext>
            </a:extLst>
          </p:cNvPr>
          <p:cNvSpPr/>
          <p:nvPr/>
        </p:nvSpPr>
        <p:spPr>
          <a:xfrm>
            <a:off x="8287800" y="5528005"/>
            <a:ext cx="905347" cy="3422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fontAlgn="ctr">
              <a:defRPr/>
            </a:pPr>
            <a:r>
              <a:rPr lang="en-US" sz="900" b="0" i="1" u="none" strike="noStrike" dirty="0">
                <a:solidFill>
                  <a:schemeClr val="tx1">
                    <a:lumMod val="75000"/>
                    <a:lumOff val="25000"/>
                  </a:schemeClr>
                </a:solidFill>
                <a:effectLst/>
              </a:rPr>
              <a:t>&lt;$3bn</a:t>
            </a:r>
            <a:endParaRPr lang="en-US" sz="900" b="0" i="1" u="none" strike="noStrike" dirty="0">
              <a:solidFill>
                <a:schemeClr val="tx1">
                  <a:lumMod val="75000"/>
                  <a:lumOff val="25000"/>
                </a:schemeClr>
              </a:solidFill>
              <a:effectLst/>
              <a:latin typeface="Garamond" panose="02020404030301010803" pitchFamily="18" charset="0"/>
            </a:endParaRPr>
          </a:p>
        </p:txBody>
      </p:sp>
      <p:sp>
        <p:nvSpPr>
          <p:cNvPr id="21" name="Footer Placeholder 5">
            <a:extLst>
              <a:ext uri="{FF2B5EF4-FFF2-40B4-BE49-F238E27FC236}">
                <a16:creationId xmlns:a16="http://schemas.microsoft.com/office/drawing/2014/main" id="{9A1CBDE6-72D9-423A-CD31-658120E20076}"/>
              </a:ext>
            </a:extLst>
          </p:cNvPr>
          <p:cNvSpPr txBox="1">
            <a:spLocks/>
          </p:cNvSpPr>
          <p:nvPr/>
        </p:nvSpPr>
        <p:spPr>
          <a:xfrm>
            <a:off x="352425" y="6219361"/>
            <a:ext cx="4460592" cy="630942"/>
          </a:xfrm>
          <a:prstGeom prst="rect">
            <a:avLst/>
          </a:prstGeom>
        </p:spPr>
        <p:txBody>
          <a:bodyPr vert="horz" anchor="b"/>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prstClr val="black"/>
              </a:solidFill>
            </a:endParaRPr>
          </a:p>
          <a:p>
            <a:pPr>
              <a:defRPr/>
            </a:pPr>
            <a:r>
              <a:rPr lang="en-US" kern="0" dirty="0">
                <a:solidFill>
                  <a:prstClr val="black"/>
                </a:solidFill>
              </a:rPr>
              <a:t>Note: Market data as of June 7, 2024. Values represent the median of each group. Gas-Focused E&amp;Ps include: AR, CHK, CNX, CRK, EQT, GPOR and RRC. Large-Cap Independents include public E&amp;Ps with a market capitalization greater than $10bn. Mid-Cap Independents include public E&amp;Ps with a market capitalization between $3bn – $10bn. Small-Cap Independents include public E&amp;Ps with a market capitalization less than $3.0bn and greater than $500mm.</a:t>
            </a:r>
          </a:p>
          <a:p>
            <a:pPr>
              <a:defRPr/>
            </a:pPr>
            <a:r>
              <a:rPr lang="en-US" kern="0" dirty="0">
                <a:solidFill>
                  <a:prstClr val="black"/>
                </a:solidFill>
              </a:rPr>
              <a:t>Source: FactSet, public disclosures, Wall Street research.</a:t>
            </a:r>
            <a:endParaRPr lang="en-US" dirty="0">
              <a:solidFill>
                <a:prstClr val="black"/>
              </a:solidFill>
            </a:endParaRPr>
          </a:p>
        </p:txBody>
      </p:sp>
      <p:cxnSp>
        <p:nvCxnSpPr>
          <p:cNvPr id="22" name="Straight Connector 21">
            <a:extLst>
              <a:ext uri="{FF2B5EF4-FFF2-40B4-BE49-F238E27FC236}">
                <a16:creationId xmlns:a16="http://schemas.microsoft.com/office/drawing/2014/main" id="{EC4F926B-EE2E-63A8-DABE-80A749DBA448}"/>
              </a:ext>
            </a:extLst>
          </p:cNvPr>
          <p:cNvCxnSpPr>
            <a:cxnSpLocks/>
          </p:cNvCxnSpPr>
          <p:nvPr/>
        </p:nvCxnSpPr>
        <p:spPr>
          <a:xfrm>
            <a:off x="9611938" y="3885380"/>
            <a:ext cx="0" cy="1658131"/>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2">
            <a:extLst>
              <a:ext uri="{FF2B5EF4-FFF2-40B4-BE49-F238E27FC236}">
                <a16:creationId xmlns:a16="http://schemas.microsoft.com/office/drawing/2014/main" id="{20D91A96-03EC-6397-1C63-18F90DC77184}"/>
              </a:ext>
            </a:extLst>
          </p:cNvPr>
          <p:cNvSpPr txBox="1">
            <a:spLocks/>
          </p:cNvSpPr>
          <p:nvPr/>
        </p:nvSpPr>
        <p:spPr>
          <a:xfrm>
            <a:off x="11480756" y="6405287"/>
            <a:ext cx="535940" cy="365125"/>
          </a:xfrm>
          <a:prstGeom prst="rect">
            <a:avLst/>
          </a:prstGeom>
        </p:spPr>
        <p:txBody>
          <a:bodyPr anchor="ctr"/>
          <a:lstStyle>
            <a:defPPr>
              <a:defRPr lang="en-US"/>
            </a:defPPr>
            <a:lvl1pPr marL="0" algn="r" defTabSz="914400" rtl="0" eaLnBrk="1" latinLnBrk="0" hangingPunct="1">
              <a:defRPr sz="11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9</a:t>
            </a:r>
          </a:p>
        </p:txBody>
      </p:sp>
    </p:spTree>
    <p:extLst>
      <p:ext uri="{BB962C8B-B14F-4D97-AF65-F5344CB8AC3E}">
        <p14:creationId xmlns:p14="http://schemas.microsoft.com/office/powerpoint/2010/main" val="3066832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3572EB58-3236-9E7A-07B2-E00E778FF1FE}"/>
              </a:ext>
            </a:extLst>
          </p:cNvPr>
          <p:cNvSpPr/>
          <p:nvPr/>
        </p:nvSpPr>
        <p:spPr>
          <a:xfrm>
            <a:off x="3809999" y="1600199"/>
            <a:ext cx="3946525" cy="4695617"/>
          </a:xfrm>
          <a:custGeom>
            <a:avLst/>
            <a:gdLst>
              <a:gd name="connsiteX0" fmla="*/ 0 w 4178300"/>
              <a:gd name="connsiteY0" fmla="*/ 25400 h 4635500"/>
              <a:gd name="connsiteX1" fmla="*/ 0 w 4178300"/>
              <a:gd name="connsiteY1" fmla="*/ 4622800 h 4635500"/>
              <a:gd name="connsiteX2" fmla="*/ 165100 w 4178300"/>
              <a:gd name="connsiteY2" fmla="*/ 4635500 h 4635500"/>
              <a:gd name="connsiteX3" fmla="*/ 4178300 w 4178300"/>
              <a:gd name="connsiteY3" fmla="*/ 3708400 h 4635500"/>
              <a:gd name="connsiteX4" fmla="*/ 2552700 w 4178300"/>
              <a:gd name="connsiteY4" fmla="*/ 2590800 h 4635500"/>
              <a:gd name="connsiteX5" fmla="*/ 2400300 w 4178300"/>
              <a:gd name="connsiteY5" fmla="*/ 838200 h 4635500"/>
              <a:gd name="connsiteX6" fmla="*/ 254000 w 4178300"/>
              <a:gd name="connsiteY6" fmla="*/ 0 h 4635500"/>
              <a:gd name="connsiteX7" fmla="*/ 0 w 4178300"/>
              <a:gd name="connsiteY7" fmla="*/ 25400 h 4635500"/>
              <a:gd name="connsiteX0" fmla="*/ 203200 w 4178300"/>
              <a:gd name="connsiteY0" fmla="*/ 12700 h 4635500"/>
              <a:gd name="connsiteX1" fmla="*/ 0 w 4178300"/>
              <a:gd name="connsiteY1" fmla="*/ 4622800 h 4635500"/>
              <a:gd name="connsiteX2" fmla="*/ 165100 w 4178300"/>
              <a:gd name="connsiteY2" fmla="*/ 4635500 h 4635500"/>
              <a:gd name="connsiteX3" fmla="*/ 4178300 w 4178300"/>
              <a:gd name="connsiteY3" fmla="*/ 3708400 h 4635500"/>
              <a:gd name="connsiteX4" fmla="*/ 2552700 w 4178300"/>
              <a:gd name="connsiteY4" fmla="*/ 2590800 h 4635500"/>
              <a:gd name="connsiteX5" fmla="*/ 2400300 w 4178300"/>
              <a:gd name="connsiteY5" fmla="*/ 838200 h 4635500"/>
              <a:gd name="connsiteX6" fmla="*/ 254000 w 4178300"/>
              <a:gd name="connsiteY6" fmla="*/ 0 h 4635500"/>
              <a:gd name="connsiteX7" fmla="*/ 203200 w 4178300"/>
              <a:gd name="connsiteY7" fmla="*/ 12700 h 4635500"/>
              <a:gd name="connsiteX0" fmla="*/ 38100 w 4013200"/>
              <a:gd name="connsiteY0" fmla="*/ 12700 h 4635500"/>
              <a:gd name="connsiteX1" fmla="*/ 50800 w 4013200"/>
              <a:gd name="connsiteY1" fmla="*/ 4610100 h 4635500"/>
              <a:gd name="connsiteX2" fmla="*/ 0 w 4013200"/>
              <a:gd name="connsiteY2" fmla="*/ 4635500 h 4635500"/>
              <a:gd name="connsiteX3" fmla="*/ 4013200 w 4013200"/>
              <a:gd name="connsiteY3" fmla="*/ 3708400 h 4635500"/>
              <a:gd name="connsiteX4" fmla="*/ 2387600 w 4013200"/>
              <a:gd name="connsiteY4" fmla="*/ 2590800 h 4635500"/>
              <a:gd name="connsiteX5" fmla="*/ 2235200 w 4013200"/>
              <a:gd name="connsiteY5" fmla="*/ 838200 h 4635500"/>
              <a:gd name="connsiteX6" fmla="*/ 88900 w 4013200"/>
              <a:gd name="connsiteY6" fmla="*/ 0 h 4635500"/>
              <a:gd name="connsiteX7" fmla="*/ 38100 w 4013200"/>
              <a:gd name="connsiteY7" fmla="*/ 12700 h 4635500"/>
              <a:gd name="connsiteX0" fmla="*/ 38100 w 4022725"/>
              <a:gd name="connsiteY0" fmla="*/ 12700 h 4635500"/>
              <a:gd name="connsiteX1" fmla="*/ 50800 w 4022725"/>
              <a:gd name="connsiteY1" fmla="*/ 4610100 h 4635500"/>
              <a:gd name="connsiteX2" fmla="*/ 0 w 4022725"/>
              <a:gd name="connsiteY2" fmla="*/ 4635500 h 4635500"/>
              <a:gd name="connsiteX3" fmla="*/ 4022725 w 4022725"/>
              <a:gd name="connsiteY3" fmla="*/ 3642579 h 4635500"/>
              <a:gd name="connsiteX4" fmla="*/ 2387600 w 4022725"/>
              <a:gd name="connsiteY4" fmla="*/ 2590800 h 4635500"/>
              <a:gd name="connsiteX5" fmla="*/ 2235200 w 4022725"/>
              <a:gd name="connsiteY5" fmla="*/ 838200 h 4635500"/>
              <a:gd name="connsiteX6" fmla="*/ 88900 w 4022725"/>
              <a:gd name="connsiteY6" fmla="*/ 0 h 4635500"/>
              <a:gd name="connsiteX7" fmla="*/ 38100 w 4022725"/>
              <a:gd name="connsiteY7" fmla="*/ 12700 h 4635500"/>
              <a:gd name="connsiteX0" fmla="*/ 38100 w 3994150"/>
              <a:gd name="connsiteY0" fmla="*/ 12700 h 4635500"/>
              <a:gd name="connsiteX1" fmla="*/ 50800 w 3994150"/>
              <a:gd name="connsiteY1" fmla="*/ 4610100 h 4635500"/>
              <a:gd name="connsiteX2" fmla="*/ 0 w 3994150"/>
              <a:gd name="connsiteY2" fmla="*/ 4635500 h 4635500"/>
              <a:gd name="connsiteX3" fmla="*/ 3994150 w 3994150"/>
              <a:gd name="connsiteY3" fmla="*/ 3680191 h 4635500"/>
              <a:gd name="connsiteX4" fmla="*/ 2387600 w 3994150"/>
              <a:gd name="connsiteY4" fmla="*/ 2590800 h 4635500"/>
              <a:gd name="connsiteX5" fmla="*/ 2235200 w 3994150"/>
              <a:gd name="connsiteY5" fmla="*/ 838200 h 4635500"/>
              <a:gd name="connsiteX6" fmla="*/ 88900 w 3994150"/>
              <a:gd name="connsiteY6" fmla="*/ 0 h 4635500"/>
              <a:gd name="connsiteX7" fmla="*/ 38100 w 3994150"/>
              <a:gd name="connsiteY7" fmla="*/ 12700 h 4635500"/>
              <a:gd name="connsiteX0" fmla="*/ 38100 w 3908425"/>
              <a:gd name="connsiteY0" fmla="*/ 12700 h 4635500"/>
              <a:gd name="connsiteX1" fmla="*/ 50800 w 3908425"/>
              <a:gd name="connsiteY1" fmla="*/ 4610100 h 4635500"/>
              <a:gd name="connsiteX2" fmla="*/ 0 w 3908425"/>
              <a:gd name="connsiteY2" fmla="*/ 4635500 h 4635500"/>
              <a:gd name="connsiteX3" fmla="*/ 3908425 w 3908425"/>
              <a:gd name="connsiteY3" fmla="*/ 3680191 h 4635500"/>
              <a:gd name="connsiteX4" fmla="*/ 2387600 w 3908425"/>
              <a:gd name="connsiteY4" fmla="*/ 2590800 h 4635500"/>
              <a:gd name="connsiteX5" fmla="*/ 2235200 w 3908425"/>
              <a:gd name="connsiteY5" fmla="*/ 838200 h 4635500"/>
              <a:gd name="connsiteX6" fmla="*/ 88900 w 3908425"/>
              <a:gd name="connsiteY6" fmla="*/ 0 h 4635500"/>
              <a:gd name="connsiteX7" fmla="*/ 38100 w 3908425"/>
              <a:gd name="connsiteY7" fmla="*/ 12700 h 4635500"/>
              <a:gd name="connsiteX0" fmla="*/ 38100 w 3946525"/>
              <a:gd name="connsiteY0" fmla="*/ 12700 h 4635500"/>
              <a:gd name="connsiteX1" fmla="*/ 50800 w 3946525"/>
              <a:gd name="connsiteY1" fmla="*/ 4610100 h 4635500"/>
              <a:gd name="connsiteX2" fmla="*/ 0 w 3946525"/>
              <a:gd name="connsiteY2" fmla="*/ 4635500 h 4635500"/>
              <a:gd name="connsiteX3" fmla="*/ 3946525 w 3946525"/>
              <a:gd name="connsiteY3" fmla="*/ 3698997 h 4635500"/>
              <a:gd name="connsiteX4" fmla="*/ 2387600 w 3946525"/>
              <a:gd name="connsiteY4" fmla="*/ 2590800 h 4635500"/>
              <a:gd name="connsiteX5" fmla="*/ 2235200 w 3946525"/>
              <a:gd name="connsiteY5" fmla="*/ 838200 h 4635500"/>
              <a:gd name="connsiteX6" fmla="*/ 88900 w 3946525"/>
              <a:gd name="connsiteY6" fmla="*/ 0 h 4635500"/>
              <a:gd name="connsiteX7" fmla="*/ 38100 w 3946525"/>
              <a:gd name="connsiteY7" fmla="*/ 12700 h 463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6525" h="4635500">
                <a:moveTo>
                  <a:pt x="38100" y="12700"/>
                </a:moveTo>
                <a:cubicBezTo>
                  <a:pt x="42333" y="1545167"/>
                  <a:pt x="46567" y="3077633"/>
                  <a:pt x="50800" y="4610100"/>
                </a:cubicBezTo>
                <a:lnTo>
                  <a:pt x="0" y="4635500"/>
                </a:lnTo>
                <a:lnTo>
                  <a:pt x="3946525" y="3698997"/>
                </a:lnTo>
                <a:lnTo>
                  <a:pt x="2387600" y="2590800"/>
                </a:lnTo>
                <a:lnTo>
                  <a:pt x="2235200" y="838200"/>
                </a:lnTo>
                <a:lnTo>
                  <a:pt x="88900" y="0"/>
                </a:lnTo>
                <a:lnTo>
                  <a:pt x="38100" y="12700"/>
                </a:lnTo>
                <a:close/>
              </a:path>
            </a:pathLst>
          </a:custGeom>
          <a:solidFill>
            <a:srgbClr val="D0E1E8">
              <a:alpha val="40000"/>
            </a:srgb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1E53740-6C70-906B-88A3-6BBA886C7464}"/>
              </a:ext>
            </a:extLst>
          </p:cNvPr>
          <p:cNvSpPr/>
          <p:nvPr/>
        </p:nvSpPr>
        <p:spPr>
          <a:xfrm>
            <a:off x="3671093" y="1590676"/>
            <a:ext cx="203310" cy="47339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1FD37C-7CC7-E637-9216-7A085A101CF4}"/>
              </a:ext>
            </a:extLst>
          </p:cNvPr>
          <p:cNvSpPr>
            <a:spLocks noGrp="1"/>
          </p:cNvSpPr>
          <p:nvPr>
            <p:ph type="title"/>
          </p:nvPr>
        </p:nvSpPr>
        <p:spPr>
          <a:xfrm>
            <a:off x="838200" y="568325"/>
            <a:ext cx="9728200" cy="776288"/>
          </a:xfrm>
        </p:spPr>
        <p:txBody>
          <a:bodyPr>
            <a:normAutofit/>
          </a:bodyPr>
          <a:lstStyle/>
          <a:p>
            <a:r>
              <a:rPr lang="en-US" sz="2400" dirty="0"/>
              <a:t>Permian Continues to Attract the Most Attention, Because It Has The Best Resource </a:t>
            </a:r>
          </a:p>
        </p:txBody>
      </p:sp>
      <p:sp>
        <p:nvSpPr>
          <p:cNvPr id="20" name="Rectangle 19">
            <a:extLst>
              <a:ext uri="{FF2B5EF4-FFF2-40B4-BE49-F238E27FC236}">
                <a16:creationId xmlns:a16="http://schemas.microsoft.com/office/drawing/2014/main" id="{7CD0305F-5A34-5BDC-CB9E-618E528D28AA}"/>
              </a:ext>
            </a:extLst>
          </p:cNvPr>
          <p:cNvSpPr/>
          <p:nvPr/>
        </p:nvSpPr>
        <p:spPr>
          <a:xfrm>
            <a:off x="4057341" y="1277313"/>
            <a:ext cx="7296458" cy="281668"/>
          </a:xfrm>
          <a:prstGeom prst="rect">
            <a:avLst/>
          </a:prstGeom>
          <a:solidFill>
            <a:srgbClr val="487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M&amp;A Since 1/1/2023 By Basin</a:t>
            </a:r>
          </a:p>
        </p:txBody>
      </p:sp>
      <p:sp>
        <p:nvSpPr>
          <p:cNvPr id="6" name="Rectangle 5">
            <a:extLst>
              <a:ext uri="{FF2B5EF4-FFF2-40B4-BE49-F238E27FC236}">
                <a16:creationId xmlns:a16="http://schemas.microsoft.com/office/drawing/2014/main" id="{BE0EBC3B-AF47-7F43-6608-D412F4DD0C36}"/>
              </a:ext>
            </a:extLst>
          </p:cNvPr>
          <p:cNvSpPr/>
          <p:nvPr/>
        </p:nvSpPr>
        <p:spPr>
          <a:xfrm>
            <a:off x="838198" y="1277313"/>
            <a:ext cx="3063242" cy="281668"/>
          </a:xfrm>
          <a:prstGeom prst="rect">
            <a:avLst/>
          </a:prstGeom>
          <a:solidFill>
            <a:srgbClr val="487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Key Basin Commentary</a:t>
            </a:r>
          </a:p>
        </p:txBody>
      </p:sp>
      <p:sp>
        <p:nvSpPr>
          <p:cNvPr id="44" name="Rectangle 43">
            <a:extLst>
              <a:ext uri="{FF2B5EF4-FFF2-40B4-BE49-F238E27FC236}">
                <a16:creationId xmlns:a16="http://schemas.microsoft.com/office/drawing/2014/main" id="{1E810F89-52EF-603B-1846-7C95F4A4A188}"/>
              </a:ext>
            </a:extLst>
          </p:cNvPr>
          <p:cNvSpPr/>
          <p:nvPr/>
        </p:nvSpPr>
        <p:spPr>
          <a:xfrm>
            <a:off x="9677452" y="1811130"/>
            <a:ext cx="1879548" cy="1645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mj-lt"/>
              </a:rPr>
              <a:t>Permian</a:t>
            </a:r>
            <a:endParaRPr kumimoji="0" lang="en-US" sz="1000" b="0" i="0" u="none" strike="noStrike" kern="1200" cap="none" spc="0" normalizeH="0" baseline="0" noProof="0" dirty="0">
              <a:ln>
                <a:noFill/>
              </a:ln>
              <a:solidFill>
                <a:prstClr val="black"/>
              </a:solidFill>
              <a:effectLst/>
              <a:uLnTx/>
              <a:uFillTx/>
              <a:latin typeface="+mj-lt"/>
              <a:ea typeface="+mn-ea"/>
              <a:cs typeface="+mn-cs"/>
            </a:endParaRPr>
          </a:p>
        </p:txBody>
      </p:sp>
      <p:sp>
        <p:nvSpPr>
          <p:cNvPr id="45" name="Rectangle 44">
            <a:extLst>
              <a:ext uri="{FF2B5EF4-FFF2-40B4-BE49-F238E27FC236}">
                <a16:creationId xmlns:a16="http://schemas.microsoft.com/office/drawing/2014/main" id="{ACCEDDAF-34E2-7163-8EC5-7E552E0F01F8}"/>
              </a:ext>
            </a:extLst>
          </p:cNvPr>
          <p:cNvSpPr>
            <a:spLocks/>
          </p:cNvSpPr>
          <p:nvPr/>
        </p:nvSpPr>
        <p:spPr>
          <a:xfrm>
            <a:off x="9480127" y="1811130"/>
            <a:ext cx="164592" cy="164592"/>
          </a:xfrm>
          <a:prstGeom prst="rect">
            <a:avLst/>
          </a:prstGeom>
          <a:solidFill>
            <a:srgbClr val="487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47" name="Rectangle 46">
            <a:extLst>
              <a:ext uri="{FF2B5EF4-FFF2-40B4-BE49-F238E27FC236}">
                <a16:creationId xmlns:a16="http://schemas.microsoft.com/office/drawing/2014/main" id="{F5306A5C-E546-B597-6768-1BA75BDEE216}"/>
              </a:ext>
            </a:extLst>
          </p:cNvPr>
          <p:cNvSpPr/>
          <p:nvPr/>
        </p:nvSpPr>
        <p:spPr>
          <a:xfrm>
            <a:off x="9677452" y="2254643"/>
            <a:ext cx="1879548" cy="1645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mj-lt"/>
              </a:rPr>
              <a:t>Multi Region</a:t>
            </a:r>
            <a:endParaRPr kumimoji="0" lang="en-US" sz="1000" b="0" i="0" u="none" strike="noStrike" kern="1200" cap="none" spc="0" normalizeH="0" baseline="0" noProof="0" dirty="0">
              <a:ln>
                <a:noFill/>
              </a:ln>
              <a:solidFill>
                <a:prstClr val="black"/>
              </a:solidFill>
              <a:effectLst/>
              <a:uLnTx/>
              <a:uFillTx/>
              <a:latin typeface="+mj-lt"/>
              <a:ea typeface="+mn-ea"/>
              <a:cs typeface="+mn-cs"/>
            </a:endParaRPr>
          </a:p>
        </p:txBody>
      </p:sp>
      <p:sp>
        <p:nvSpPr>
          <p:cNvPr id="48" name="Rectangle 47">
            <a:extLst>
              <a:ext uri="{FF2B5EF4-FFF2-40B4-BE49-F238E27FC236}">
                <a16:creationId xmlns:a16="http://schemas.microsoft.com/office/drawing/2014/main" id="{6BA7CD5C-6088-CAF1-361C-653A58E71E63}"/>
              </a:ext>
            </a:extLst>
          </p:cNvPr>
          <p:cNvSpPr>
            <a:spLocks/>
          </p:cNvSpPr>
          <p:nvPr/>
        </p:nvSpPr>
        <p:spPr>
          <a:xfrm>
            <a:off x="9480127" y="2254643"/>
            <a:ext cx="164592" cy="164592"/>
          </a:xfrm>
          <a:prstGeom prst="rect">
            <a:avLst/>
          </a:prstGeom>
          <a:solidFill>
            <a:srgbClr val="2589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49" name="Rectangle 48">
            <a:extLst>
              <a:ext uri="{FF2B5EF4-FFF2-40B4-BE49-F238E27FC236}">
                <a16:creationId xmlns:a16="http://schemas.microsoft.com/office/drawing/2014/main" id="{A9083E41-2F25-EA47-468D-F3F7EC702EA6}"/>
              </a:ext>
            </a:extLst>
          </p:cNvPr>
          <p:cNvSpPr/>
          <p:nvPr/>
        </p:nvSpPr>
        <p:spPr>
          <a:xfrm>
            <a:off x="9677452" y="2698156"/>
            <a:ext cx="1879548" cy="1645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mj-lt"/>
              </a:rPr>
              <a:t>Bakken / DJ</a:t>
            </a:r>
            <a:endParaRPr kumimoji="0" lang="en-US" sz="1000" b="0" i="0" u="none" strike="noStrike" kern="1200" cap="none" spc="0" normalizeH="0" baseline="0" noProof="0" dirty="0">
              <a:ln>
                <a:noFill/>
              </a:ln>
              <a:solidFill>
                <a:prstClr val="black"/>
              </a:solidFill>
              <a:effectLst/>
              <a:uLnTx/>
              <a:uFillTx/>
              <a:latin typeface="+mj-lt"/>
              <a:ea typeface="+mn-ea"/>
              <a:cs typeface="+mn-cs"/>
            </a:endParaRPr>
          </a:p>
        </p:txBody>
      </p:sp>
      <p:sp>
        <p:nvSpPr>
          <p:cNvPr id="50" name="Rectangle 49">
            <a:extLst>
              <a:ext uri="{FF2B5EF4-FFF2-40B4-BE49-F238E27FC236}">
                <a16:creationId xmlns:a16="http://schemas.microsoft.com/office/drawing/2014/main" id="{0ABE602D-5980-AFEF-CEDA-729F56EECC90}"/>
              </a:ext>
            </a:extLst>
          </p:cNvPr>
          <p:cNvSpPr>
            <a:spLocks/>
          </p:cNvSpPr>
          <p:nvPr/>
        </p:nvSpPr>
        <p:spPr>
          <a:xfrm>
            <a:off x="9480127" y="2698156"/>
            <a:ext cx="164592" cy="164592"/>
          </a:xfrm>
          <a:prstGeom prst="rect">
            <a:avLst/>
          </a:prstGeom>
          <a:solidFill>
            <a:srgbClr val="8363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1" name="Rectangle 50">
            <a:extLst>
              <a:ext uri="{FF2B5EF4-FFF2-40B4-BE49-F238E27FC236}">
                <a16:creationId xmlns:a16="http://schemas.microsoft.com/office/drawing/2014/main" id="{617CC562-51DA-5DF3-3F11-0F0033AFB48D}"/>
              </a:ext>
            </a:extLst>
          </p:cNvPr>
          <p:cNvSpPr/>
          <p:nvPr/>
        </p:nvSpPr>
        <p:spPr>
          <a:xfrm>
            <a:off x="9677452" y="3141669"/>
            <a:ext cx="1879548" cy="1645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mj-lt"/>
              </a:rPr>
              <a:t>Eagle Ford</a:t>
            </a:r>
            <a:endParaRPr kumimoji="0" lang="en-US" sz="1000" b="0" i="0" u="none" strike="noStrike" kern="1200" cap="none" spc="0" normalizeH="0" baseline="0" noProof="0" dirty="0">
              <a:ln>
                <a:noFill/>
              </a:ln>
              <a:solidFill>
                <a:prstClr val="black"/>
              </a:solidFill>
              <a:effectLst/>
              <a:uLnTx/>
              <a:uFillTx/>
              <a:latin typeface="+mj-lt"/>
              <a:ea typeface="+mn-ea"/>
              <a:cs typeface="+mn-cs"/>
            </a:endParaRPr>
          </a:p>
        </p:txBody>
      </p:sp>
      <p:sp>
        <p:nvSpPr>
          <p:cNvPr id="52" name="Rectangle 51">
            <a:extLst>
              <a:ext uri="{FF2B5EF4-FFF2-40B4-BE49-F238E27FC236}">
                <a16:creationId xmlns:a16="http://schemas.microsoft.com/office/drawing/2014/main" id="{AD6B9648-2C74-A4C0-178E-038564944F9D}"/>
              </a:ext>
            </a:extLst>
          </p:cNvPr>
          <p:cNvSpPr>
            <a:spLocks/>
          </p:cNvSpPr>
          <p:nvPr/>
        </p:nvSpPr>
        <p:spPr>
          <a:xfrm>
            <a:off x="9480127" y="3141669"/>
            <a:ext cx="164592" cy="164592"/>
          </a:xfrm>
          <a:prstGeom prst="rect">
            <a:avLst/>
          </a:prstGeom>
          <a:solidFill>
            <a:srgbClr val="BF1F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3" name="Rectangle 52">
            <a:extLst>
              <a:ext uri="{FF2B5EF4-FFF2-40B4-BE49-F238E27FC236}">
                <a16:creationId xmlns:a16="http://schemas.microsoft.com/office/drawing/2014/main" id="{4E1B7176-0822-6A80-0A8F-2145D878F895}"/>
              </a:ext>
            </a:extLst>
          </p:cNvPr>
          <p:cNvSpPr/>
          <p:nvPr/>
        </p:nvSpPr>
        <p:spPr>
          <a:xfrm>
            <a:off x="9677452" y="3585182"/>
            <a:ext cx="1879548" cy="1645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mj-lt"/>
              </a:rPr>
              <a:t>Haynesville</a:t>
            </a:r>
            <a:endParaRPr kumimoji="0" lang="en-US" sz="1000" b="0" i="0" u="none" strike="noStrike" kern="1200" cap="none" spc="0" normalizeH="0" baseline="0" noProof="0" dirty="0">
              <a:ln>
                <a:noFill/>
              </a:ln>
              <a:solidFill>
                <a:prstClr val="black"/>
              </a:solidFill>
              <a:effectLst/>
              <a:uLnTx/>
              <a:uFillTx/>
              <a:latin typeface="+mj-lt"/>
              <a:ea typeface="+mn-ea"/>
              <a:cs typeface="+mn-cs"/>
            </a:endParaRPr>
          </a:p>
        </p:txBody>
      </p:sp>
      <p:sp>
        <p:nvSpPr>
          <p:cNvPr id="54" name="Rectangle 53">
            <a:extLst>
              <a:ext uri="{FF2B5EF4-FFF2-40B4-BE49-F238E27FC236}">
                <a16:creationId xmlns:a16="http://schemas.microsoft.com/office/drawing/2014/main" id="{5A2585DA-11D0-007F-9BC2-73D5A3DE8330}"/>
              </a:ext>
            </a:extLst>
          </p:cNvPr>
          <p:cNvSpPr>
            <a:spLocks/>
          </p:cNvSpPr>
          <p:nvPr/>
        </p:nvSpPr>
        <p:spPr>
          <a:xfrm>
            <a:off x="9480127" y="3585182"/>
            <a:ext cx="164592" cy="164592"/>
          </a:xfrm>
          <a:prstGeom prst="rect">
            <a:avLst/>
          </a:prstGeom>
          <a:solidFill>
            <a:srgbClr val="6D6E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5" name="Rectangle 54">
            <a:extLst>
              <a:ext uri="{FF2B5EF4-FFF2-40B4-BE49-F238E27FC236}">
                <a16:creationId xmlns:a16="http://schemas.microsoft.com/office/drawing/2014/main" id="{A126BD50-01CA-390E-6795-C1FFE74EEE8D}"/>
              </a:ext>
            </a:extLst>
          </p:cNvPr>
          <p:cNvSpPr/>
          <p:nvPr/>
        </p:nvSpPr>
        <p:spPr>
          <a:xfrm>
            <a:off x="9677452" y="4028695"/>
            <a:ext cx="1879548" cy="1645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mj-lt"/>
              </a:rPr>
              <a:t>Gulf of Mexico</a:t>
            </a:r>
            <a:endParaRPr kumimoji="0" lang="en-US" sz="1000" b="0" i="0" u="none" strike="noStrike" kern="1200" cap="none" spc="0" normalizeH="0" baseline="0" noProof="0" dirty="0">
              <a:ln>
                <a:noFill/>
              </a:ln>
              <a:solidFill>
                <a:prstClr val="black"/>
              </a:solidFill>
              <a:effectLst/>
              <a:uLnTx/>
              <a:uFillTx/>
              <a:latin typeface="+mj-lt"/>
              <a:ea typeface="+mn-ea"/>
              <a:cs typeface="+mn-cs"/>
            </a:endParaRPr>
          </a:p>
        </p:txBody>
      </p:sp>
      <p:sp>
        <p:nvSpPr>
          <p:cNvPr id="56" name="Rectangle 55">
            <a:extLst>
              <a:ext uri="{FF2B5EF4-FFF2-40B4-BE49-F238E27FC236}">
                <a16:creationId xmlns:a16="http://schemas.microsoft.com/office/drawing/2014/main" id="{B484BC14-0528-0805-231E-5ADF340BA27B}"/>
              </a:ext>
            </a:extLst>
          </p:cNvPr>
          <p:cNvSpPr>
            <a:spLocks/>
          </p:cNvSpPr>
          <p:nvPr/>
        </p:nvSpPr>
        <p:spPr>
          <a:xfrm>
            <a:off x="9480127" y="4028695"/>
            <a:ext cx="164592" cy="164592"/>
          </a:xfrm>
          <a:prstGeom prst="rect">
            <a:avLst/>
          </a:prstGeom>
          <a:solidFill>
            <a:srgbClr val="60D4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7" name="Rectangle 56">
            <a:extLst>
              <a:ext uri="{FF2B5EF4-FFF2-40B4-BE49-F238E27FC236}">
                <a16:creationId xmlns:a16="http://schemas.microsoft.com/office/drawing/2014/main" id="{382B1E76-AFA6-283C-A44C-7E6C9120A127}"/>
              </a:ext>
            </a:extLst>
          </p:cNvPr>
          <p:cNvSpPr/>
          <p:nvPr/>
        </p:nvSpPr>
        <p:spPr>
          <a:xfrm>
            <a:off x="9677452" y="4472208"/>
            <a:ext cx="1879548" cy="1645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mj-lt"/>
              </a:rPr>
              <a:t>Mineral</a:t>
            </a:r>
            <a:endParaRPr kumimoji="0" lang="en-US" sz="1000" b="0" i="0" u="none" strike="noStrike" kern="1200" cap="none" spc="0" normalizeH="0" baseline="0" noProof="0" dirty="0">
              <a:ln>
                <a:noFill/>
              </a:ln>
              <a:solidFill>
                <a:prstClr val="black"/>
              </a:solidFill>
              <a:effectLst/>
              <a:uLnTx/>
              <a:uFillTx/>
              <a:latin typeface="+mj-lt"/>
              <a:ea typeface="+mn-ea"/>
              <a:cs typeface="+mn-cs"/>
            </a:endParaRPr>
          </a:p>
        </p:txBody>
      </p:sp>
      <p:sp>
        <p:nvSpPr>
          <p:cNvPr id="58" name="Rectangle 57">
            <a:extLst>
              <a:ext uri="{FF2B5EF4-FFF2-40B4-BE49-F238E27FC236}">
                <a16:creationId xmlns:a16="http://schemas.microsoft.com/office/drawing/2014/main" id="{8EB44CC2-FA4E-4954-00E8-C30BA231D7FA}"/>
              </a:ext>
            </a:extLst>
          </p:cNvPr>
          <p:cNvSpPr>
            <a:spLocks/>
          </p:cNvSpPr>
          <p:nvPr/>
        </p:nvSpPr>
        <p:spPr>
          <a:xfrm>
            <a:off x="9480127" y="4472208"/>
            <a:ext cx="164592" cy="164592"/>
          </a:xfrm>
          <a:prstGeom prst="rect">
            <a:avLst/>
          </a:prstGeom>
          <a:solidFill>
            <a:srgbClr val="608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9" name="Rectangle 58">
            <a:extLst>
              <a:ext uri="{FF2B5EF4-FFF2-40B4-BE49-F238E27FC236}">
                <a16:creationId xmlns:a16="http://schemas.microsoft.com/office/drawing/2014/main" id="{31CAB5F6-1F94-B2D2-51A0-6B21BC464D84}"/>
              </a:ext>
            </a:extLst>
          </p:cNvPr>
          <p:cNvSpPr/>
          <p:nvPr/>
        </p:nvSpPr>
        <p:spPr>
          <a:xfrm>
            <a:off x="9677452" y="4915721"/>
            <a:ext cx="1879548" cy="1645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mj-lt"/>
              </a:rPr>
              <a:t>Other</a:t>
            </a:r>
            <a:endParaRPr kumimoji="0" lang="en-US" sz="1000" b="0" i="0" u="none" strike="noStrike" kern="1200" cap="none" spc="0" normalizeH="0" baseline="0" noProof="0" dirty="0">
              <a:ln>
                <a:noFill/>
              </a:ln>
              <a:solidFill>
                <a:prstClr val="black"/>
              </a:solidFill>
              <a:effectLst/>
              <a:uLnTx/>
              <a:uFillTx/>
              <a:latin typeface="+mj-lt"/>
              <a:ea typeface="+mn-ea"/>
              <a:cs typeface="+mn-cs"/>
            </a:endParaRPr>
          </a:p>
        </p:txBody>
      </p:sp>
      <p:sp>
        <p:nvSpPr>
          <p:cNvPr id="60" name="Rectangle 59">
            <a:extLst>
              <a:ext uri="{FF2B5EF4-FFF2-40B4-BE49-F238E27FC236}">
                <a16:creationId xmlns:a16="http://schemas.microsoft.com/office/drawing/2014/main" id="{F29D4143-33BE-CB74-B886-EE7D5C92A779}"/>
              </a:ext>
            </a:extLst>
          </p:cNvPr>
          <p:cNvSpPr>
            <a:spLocks/>
          </p:cNvSpPr>
          <p:nvPr/>
        </p:nvSpPr>
        <p:spPr>
          <a:xfrm>
            <a:off x="9480127" y="4915721"/>
            <a:ext cx="164592" cy="164592"/>
          </a:xfrm>
          <a:prstGeom prst="rect">
            <a:avLst/>
          </a:prstGeom>
          <a:solidFill>
            <a:srgbClr val="883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1" name="Rectangle 60">
            <a:extLst>
              <a:ext uri="{FF2B5EF4-FFF2-40B4-BE49-F238E27FC236}">
                <a16:creationId xmlns:a16="http://schemas.microsoft.com/office/drawing/2014/main" id="{9E00F6D2-5F4A-8B85-E01E-0D68879423E5}"/>
              </a:ext>
            </a:extLst>
          </p:cNvPr>
          <p:cNvSpPr/>
          <p:nvPr/>
        </p:nvSpPr>
        <p:spPr>
          <a:xfrm>
            <a:off x="9677452" y="5359238"/>
            <a:ext cx="1879548" cy="1645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mj-lt"/>
              </a:rPr>
              <a:t>SCOOP/STACK/Mid-Con</a:t>
            </a:r>
            <a:endParaRPr kumimoji="0" lang="en-US" sz="1000" b="0" i="0" u="none" strike="noStrike" kern="1200" cap="none" spc="0" normalizeH="0" baseline="0" noProof="0" dirty="0">
              <a:ln>
                <a:noFill/>
              </a:ln>
              <a:solidFill>
                <a:prstClr val="black"/>
              </a:solidFill>
              <a:effectLst/>
              <a:uLnTx/>
              <a:uFillTx/>
              <a:latin typeface="+mj-lt"/>
              <a:ea typeface="+mn-ea"/>
              <a:cs typeface="+mn-cs"/>
            </a:endParaRPr>
          </a:p>
        </p:txBody>
      </p:sp>
      <p:sp>
        <p:nvSpPr>
          <p:cNvPr id="62" name="Rectangle 61">
            <a:extLst>
              <a:ext uri="{FF2B5EF4-FFF2-40B4-BE49-F238E27FC236}">
                <a16:creationId xmlns:a16="http://schemas.microsoft.com/office/drawing/2014/main" id="{2F662419-12A4-89CC-4FD9-DB83531A3675}"/>
              </a:ext>
            </a:extLst>
          </p:cNvPr>
          <p:cNvSpPr>
            <a:spLocks/>
          </p:cNvSpPr>
          <p:nvPr/>
        </p:nvSpPr>
        <p:spPr>
          <a:xfrm>
            <a:off x="9480127" y="5359238"/>
            <a:ext cx="164592" cy="164592"/>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5" name="Rectangle 64">
            <a:extLst>
              <a:ext uri="{FF2B5EF4-FFF2-40B4-BE49-F238E27FC236}">
                <a16:creationId xmlns:a16="http://schemas.microsoft.com/office/drawing/2014/main" id="{DC03997E-3750-3686-D5DD-704FAADEDBBB}"/>
              </a:ext>
            </a:extLst>
          </p:cNvPr>
          <p:cNvSpPr>
            <a:spLocks/>
          </p:cNvSpPr>
          <p:nvPr/>
        </p:nvSpPr>
        <p:spPr>
          <a:xfrm>
            <a:off x="6096000" y="3223965"/>
            <a:ext cx="2151974" cy="911720"/>
          </a:xfrm>
          <a:prstGeom prst="rect">
            <a:avLst/>
          </a:prstGeom>
          <a:no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87C94"/>
                </a:solidFill>
                <a:effectLst/>
                <a:uLnTx/>
                <a:uFillTx/>
                <a:latin typeface="+mj-lt"/>
                <a:ea typeface="+mn-ea"/>
                <a:cs typeface="+mn-cs"/>
              </a:rPr>
              <a:t>93% Oil Deals;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487C94"/>
                </a:solidFill>
                <a:latin typeface="+mj-lt"/>
              </a:rPr>
              <a:t>Total Value: $269bn</a:t>
            </a:r>
            <a:endParaRPr kumimoji="0" lang="en-US" sz="1200" b="1" i="0" u="none" strike="noStrike" kern="1200" cap="none" spc="0" normalizeH="0" baseline="0" noProof="0" dirty="0">
              <a:ln>
                <a:noFill/>
              </a:ln>
              <a:solidFill>
                <a:srgbClr val="487C94"/>
              </a:solidFill>
              <a:effectLst/>
              <a:uLnTx/>
              <a:uFillTx/>
              <a:latin typeface="+mj-lt"/>
              <a:ea typeface="+mn-ea"/>
              <a:cs typeface="+mn-cs"/>
            </a:endParaRPr>
          </a:p>
        </p:txBody>
      </p:sp>
      <p:sp>
        <p:nvSpPr>
          <p:cNvPr id="4" name="Footer Placeholder 5">
            <a:extLst>
              <a:ext uri="{FF2B5EF4-FFF2-40B4-BE49-F238E27FC236}">
                <a16:creationId xmlns:a16="http://schemas.microsoft.com/office/drawing/2014/main" id="{E9FA7EE2-3BD3-3D22-C998-A7390FB02DDD}"/>
              </a:ext>
            </a:extLst>
          </p:cNvPr>
          <p:cNvSpPr txBox="1">
            <a:spLocks/>
          </p:cNvSpPr>
          <p:nvPr/>
        </p:nvSpPr>
        <p:spPr>
          <a:xfrm>
            <a:off x="352425" y="6219361"/>
            <a:ext cx="4460592" cy="630942"/>
          </a:xfrm>
          <a:prstGeom prst="rect">
            <a:avLst/>
          </a:prstGeom>
        </p:spPr>
        <p:txBody>
          <a:bodyPr vert="horz" anchor="b"/>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rPr>
              <a:t>Note: Market data as of June 7, 2024. Analysis includes only U.S. transactions with a value greater than $100mm.</a:t>
            </a:r>
          </a:p>
          <a:p>
            <a:pPr>
              <a:defRPr/>
            </a:pPr>
            <a:r>
              <a:rPr lang="en-US" dirty="0">
                <a:solidFill>
                  <a:prstClr val="black"/>
                </a:solidFill>
              </a:rPr>
              <a:t>Source: FactSet, public disclosure, Wall Street research.</a:t>
            </a:r>
          </a:p>
        </p:txBody>
      </p:sp>
      <p:sp>
        <p:nvSpPr>
          <p:cNvPr id="3" name="Slide Number Placeholder 2">
            <a:extLst>
              <a:ext uri="{FF2B5EF4-FFF2-40B4-BE49-F238E27FC236}">
                <a16:creationId xmlns:a16="http://schemas.microsoft.com/office/drawing/2014/main" id="{8CE0B1F7-D678-CC2B-BFE0-5A9550BD0238}"/>
              </a:ext>
            </a:extLst>
          </p:cNvPr>
          <p:cNvSpPr txBox="1">
            <a:spLocks/>
          </p:cNvSpPr>
          <p:nvPr/>
        </p:nvSpPr>
        <p:spPr>
          <a:xfrm>
            <a:off x="11480756" y="6405287"/>
            <a:ext cx="535940" cy="365125"/>
          </a:xfrm>
          <a:prstGeom prst="rect">
            <a:avLst/>
          </a:prstGeom>
        </p:spPr>
        <p:txBody>
          <a:bodyPr anchor="ctr"/>
          <a:lstStyle>
            <a:defPPr>
              <a:defRPr lang="en-US"/>
            </a:defPPr>
            <a:lvl1pPr marL="0" algn="r" defTabSz="914400" rtl="0" eaLnBrk="1" latinLnBrk="0" hangingPunct="1">
              <a:defRPr sz="11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10</a:t>
            </a:r>
          </a:p>
        </p:txBody>
      </p:sp>
      <p:sp>
        <p:nvSpPr>
          <p:cNvPr id="5" name="Subtitle 2">
            <a:extLst>
              <a:ext uri="{FF2B5EF4-FFF2-40B4-BE49-F238E27FC236}">
                <a16:creationId xmlns:a16="http://schemas.microsoft.com/office/drawing/2014/main" id="{2481DEA8-06DB-6D3D-D860-790D25F017C6}"/>
              </a:ext>
            </a:extLst>
          </p:cNvPr>
          <p:cNvSpPr txBox="1">
            <a:spLocks/>
          </p:cNvSpPr>
          <p:nvPr/>
        </p:nvSpPr>
        <p:spPr>
          <a:xfrm>
            <a:off x="842959" y="926496"/>
            <a:ext cx="10828341" cy="494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8818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i="1" dirty="0"/>
          </a:p>
        </p:txBody>
      </p:sp>
      <p:sp>
        <p:nvSpPr>
          <p:cNvPr id="10" name="Freeform 25">
            <a:extLst>
              <a:ext uri="{FF2B5EF4-FFF2-40B4-BE49-F238E27FC236}">
                <a16:creationId xmlns:a16="http://schemas.microsoft.com/office/drawing/2014/main" id="{93E0F69D-38B6-46C3-9BA3-E7A49B6FC9F9}"/>
              </a:ext>
            </a:extLst>
          </p:cNvPr>
          <p:cNvSpPr>
            <a:spLocks/>
          </p:cNvSpPr>
          <p:nvPr/>
        </p:nvSpPr>
        <p:spPr>
          <a:xfrm>
            <a:off x="878922" y="1600201"/>
            <a:ext cx="2978932" cy="1475886"/>
          </a:xfrm>
          <a:custGeom>
            <a:avLst/>
            <a:gdLst>
              <a:gd name="connsiteX0" fmla="*/ 1829402 w 3871172"/>
              <a:gd name="connsiteY0" fmla="*/ 0 h 2310728"/>
              <a:gd name="connsiteX1" fmla="*/ 1841297 w 3871172"/>
              <a:gd name="connsiteY1" fmla="*/ 0 h 2310728"/>
              <a:gd name="connsiteX2" fmla="*/ 1840838 w 3871172"/>
              <a:gd name="connsiteY2" fmla="*/ 3289 h 2310728"/>
              <a:gd name="connsiteX3" fmla="*/ 1842077 w 3871172"/>
              <a:gd name="connsiteY3" fmla="*/ 45195 h 2310728"/>
              <a:gd name="connsiteX4" fmla="*/ 1851602 w 3871172"/>
              <a:gd name="connsiteY4" fmla="*/ 35670 h 2310728"/>
              <a:gd name="connsiteX5" fmla="*/ 1873827 w 3871172"/>
              <a:gd name="connsiteY5" fmla="*/ 22970 h 2310728"/>
              <a:gd name="connsiteX6" fmla="*/ 1880177 w 3871172"/>
              <a:gd name="connsiteY6" fmla="*/ 32495 h 2310728"/>
              <a:gd name="connsiteX7" fmla="*/ 1889702 w 3871172"/>
              <a:gd name="connsiteY7" fmla="*/ 29320 h 2310728"/>
              <a:gd name="connsiteX8" fmla="*/ 1905577 w 3871172"/>
              <a:gd name="connsiteY8" fmla="*/ 22970 h 2310728"/>
              <a:gd name="connsiteX9" fmla="*/ 1915102 w 3871172"/>
              <a:gd name="connsiteY9" fmla="*/ 29320 h 2310728"/>
              <a:gd name="connsiteX10" fmla="*/ 1921452 w 3871172"/>
              <a:gd name="connsiteY10" fmla="*/ 19795 h 2310728"/>
              <a:gd name="connsiteX11" fmla="*/ 1934402 w 3871172"/>
              <a:gd name="connsiteY11" fmla="*/ 305 h 2310728"/>
              <a:gd name="connsiteX12" fmla="*/ 1934714 w 3871172"/>
              <a:gd name="connsiteY12" fmla="*/ 0 h 2310728"/>
              <a:gd name="connsiteX13" fmla="*/ 1945872 w 3871172"/>
              <a:gd name="connsiteY13" fmla="*/ 0 h 2310728"/>
              <a:gd name="connsiteX14" fmla="*/ 1946852 w 3871172"/>
              <a:gd name="connsiteY14" fmla="*/ 3920 h 2310728"/>
              <a:gd name="connsiteX15" fmla="*/ 1950027 w 3871172"/>
              <a:gd name="connsiteY15" fmla="*/ 22970 h 2310728"/>
              <a:gd name="connsiteX16" fmla="*/ 1962727 w 3871172"/>
              <a:gd name="connsiteY16" fmla="*/ 16620 h 2310728"/>
              <a:gd name="connsiteX17" fmla="*/ 1981777 w 3871172"/>
              <a:gd name="connsiteY17" fmla="*/ 10270 h 2310728"/>
              <a:gd name="connsiteX18" fmla="*/ 2000827 w 3871172"/>
              <a:gd name="connsiteY18" fmla="*/ 16620 h 2310728"/>
              <a:gd name="connsiteX19" fmla="*/ 2010352 w 3871172"/>
              <a:gd name="connsiteY19" fmla="*/ 7095 h 2310728"/>
              <a:gd name="connsiteX20" fmla="*/ 2023052 w 3871172"/>
              <a:gd name="connsiteY20" fmla="*/ 745 h 2310728"/>
              <a:gd name="connsiteX21" fmla="*/ 2024170 w 3871172"/>
              <a:gd name="connsiteY21" fmla="*/ 0 h 2310728"/>
              <a:gd name="connsiteX22" fmla="*/ 2033978 w 3871172"/>
              <a:gd name="connsiteY22" fmla="*/ 0 h 2310728"/>
              <a:gd name="connsiteX23" fmla="*/ 2035752 w 3871172"/>
              <a:gd name="connsiteY23" fmla="*/ 7095 h 2310728"/>
              <a:gd name="connsiteX24" fmla="*/ 2042102 w 3871172"/>
              <a:gd name="connsiteY24" fmla="*/ 26145 h 2310728"/>
              <a:gd name="connsiteX25" fmla="*/ 2051627 w 3871172"/>
              <a:gd name="connsiteY25" fmla="*/ 19795 h 2310728"/>
              <a:gd name="connsiteX26" fmla="*/ 2070677 w 3871172"/>
              <a:gd name="connsiteY26" fmla="*/ 745 h 2310728"/>
              <a:gd name="connsiteX27" fmla="*/ 2077027 w 3871172"/>
              <a:gd name="connsiteY27" fmla="*/ 10270 h 2310728"/>
              <a:gd name="connsiteX28" fmla="*/ 2086552 w 3871172"/>
              <a:gd name="connsiteY28" fmla="*/ 7095 h 2310728"/>
              <a:gd name="connsiteX29" fmla="*/ 2096077 w 3871172"/>
              <a:gd name="connsiteY29" fmla="*/ 10270 h 2310728"/>
              <a:gd name="connsiteX30" fmla="*/ 2109459 w 3871172"/>
              <a:gd name="connsiteY30" fmla="*/ 0 h 2310728"/>
              <a:gd name="connsiteX31" fmla="*/ 2116931 w 3871172"/>
              <a:gd name="connsiteY31" fmla="*/ 0 h 2310728"/>
              <a:gd name="connsiteX32" fmla="*/ 2121477 w 3871172"/>
              <a:gd name="connsiteY32" fmla="*/ 7095 h 2310728"/>
              <a:gd name="connsiteX33" fmla="*/ 2134177 w 3871172"/>
              <a:gd name="connsiteY33" fmla="*/ 3920 h 2310728"/>
              <a:gd name="connsiteX34" fmla="*/ 2136790 w 3871172"/>
              <a:gd name="connsiteY34" fmla="*/ 0 h 2310728"/>
              <a:gd name="connsiteX35" fmla="*/ 2189908 w 3871172"/>
              <a:gd name="connsiteY35" fmla="*/ 0 h 2310728"/>
              <a:gd name="connsiteX36" fmla="*/ 2191327 w 3871172"/>
              <a:gd name="connsiteY36" fmla="*/ 7095 h 2310728"/>
              <a:gd name="connsiteX37" fmla="*/ 2194502 w 3871172"/>
              <a:gd name="connsiteY37" fmla="*/ 19795 h 2310728"/>
              <a:gd name="connsiteX38" fmla="*/ 2213552 w 3871172"/>
              <a:gd name="connsiteY38" fmla="*/ 13445 h 2310728"/>
              <a:gd name="connsiteX39" fmla="*/ 2223077 w 3871172"/>
              <a:gd name="connsiteY39" fmla="*/ 10270 h 2310728"/>
              <a:gd name="connsiteX40" fmla="*/ 2229427 w 3871172"/>
              <a:gd name="connsiteY40" fmla="*/ 22970 h 2310728"/>
              <a:gd name="connsiteX41" fmla="*/ 2245302 w 3871172"/>
              <a:gd name="connsiteY41" fmla="*/ 10270 h 2310728"/>
              <a:gd name="connsiteX42" fmla="*/ 2257142 w 3871172"/>
              <a:gd name="connsiteY42" fmla="*/ 2237 h 2310728"/>
              <a:gd name="connsiteX43" fmla="*/ 2260598 w 3871172"/>
              <a:gd name="connsiteY43" fmla="*/ 0 h 2310728"/>
              <a:gd name="connsiteX44" fmla="*/ 2265162 w 3871172"/>
              <a:gd name="connsiteY44" fmla="*/ 0 h 2310728"/>
              <a:gd name="connsiteX45" fmla="*/ 2267527 w 3871172"/>
              <a:gd name="connsiteY45" fmla="*/ 7095 h 2310728"/>
              <a:gd name="connsiteX46" fmla="*/ 2270702 w 3871172"/>
              <a:gd name="connsiteY46" fmla="*/ 19795 h 2310728"/>
              <a:gd name="connsiteX47" fmla="*/ 2283402 w 3871172"/>
              <a:gd name="connsiteY47" fmla="*/ 10270 h 2310728"/>
              <a:gd name="connsiteX48" fmla="*/ 2297628 w 3871172"/>
              <a:gd name="connsiteY48" fmla="*/ 2577 h 2310728"/>
              <a:gd name="connsiteX49" fmla="*/ 2300148 w 3871172"/>
              <a:gd name="connsiteY49" fmla="*/ 0 h 2310728"/>
              <a:gd name="connsiteX50" fmla="*/ 2307869 w 3871172"/>
              <a:gd name="connsiteY50" fmla="*/ 0 h 2310728"/>
              <a:gd name="connsiteX51" fmla="*/ 2311977 w 3871172"/>
              <a:gd name="connsiteY51" fmla="*/ 10270 h 2310728"/>
              <a:gd name="connsiteX52" fmla="*/ 2327852 w 3871172"/>
              <a:gd name="connsiteY52" fmla="*/ 7095 h 2310728"/>
              <a:gd name="connsiteX53" fmla="*/ 2344407 w 3871172"/>
              <a:gd name="connsiteY53" fmla="*/ 0 h 2310728"/>
              <a:gd name="connsiteX54" fmla="*/ 2361358 w 3871172"/>
              <a:gd name="connsiteY54" fmla="*/ 0 h 2310728"/>
              <a:gd name="connsiteX55" fmla="*/ 2362777 w 3871172"/>
              <a:gd name="connsiteY55" fmla="*/ 7095 h 2310728"/>
              <a:gd name="connsiteX56" fmla="*/ 2373168 w 3871172"/>
              <a:gd name="connsiteY56" fmla="*/ 3398 h 2310728"/>
              <a:gd name="connsiteX57" fmla="*/ 2378217 w 3871172"/>
              <a:gd name="connsiteY57" fmla="*/ 0 h 2310728"/>
              <a:gd name="connsiteX58" fmla="*/ 2381749 w 3871172"/>
              <a:gd name="connsiteY58" fmla="*/ 0 h 2310728"/>
              <a:gd name="connsiteX59" fmla="*/ 2381382 w 3871172"/>
              <a:gd name="connsiteY59" fmla="*/ 11363 h 2310728"/>
              <a:gd name="connsiteX60" fmla="*/ 2385002 w 3871172"/>
              <a:gd name="connsiteY60" fmla="*/ 22970 h 2310728"/>
              <a:gd name="connsiteX61" fmla="*/ 2419927 w 3871172"/>
              <a:gd name="connsiteY61" fmla="*/ 10270 h 2310728"/>
              <a:gd name="connsiteX62" fmla="*/ 2429452 w 3871172"/>
              <a:gd name="connsiteY62" fmla="*/ 3920 h 2310728"/>
              <a:gd name="connsiteX63" fmla="*/ 2438977 w 3871172"/>
              <a:gd name="connsiteY63" fmla="*/ 10270 h 2310728"/>
              <a:gd name="connsiteX64" fmla="*/ 2454852 w 3871172"/>
              <a:gd name="connsiteY64" fmla="*/ 29320 h 2310728"/>
              <a:gd name="connsiteX65" fmla="*/ 2467552 w 3871172"/>
              <a:gd name="connsiteY65" fmla="*/ 35670 h 2310728"/>
              <a:gd name="connsiteX66" fmla="*/ 2483427 w 3871172"/>
              <a:gd name="connsiteY66" fmla="*/ 32495 h 2310728"/>
              <a:gd name="connsiteX67" fmla="*/ 2505652 w 3871172"/>
              <a:gd name="connsiteY67" fmla="*/ 35670 h 2310728"/>
              <a:gd name="connsiteX68" fmla="*/ 2524702 w 3871172"/>
              <a:gd name="connsiteY68" fmla="*/ 19795 h 2310728"/>
              <a:gd name="connsiteX69" fmla="*/ 2527877 w 3871172"/>
              <a:gd name="connsiteY69" fmla="*/ 7095 h 2310728"/>
              <a:gd name="connsiteX70" fmla="*/ 2531052 w 3871172"/>
              <a:gd name="connsiteY70" fmla="*/ 22970 h 2310728"/>
              <a:gd name="connsiteX71" fmla="*/ 2534227 w 3871172"/>
              <a:gd name="connsiteY71" fmla="*/ 42020 h 2310728"/>
              <a:gd name="connsiteX72" fmla="*/ 2543752 w 3871172"/>
              <a:gd name="connsiteY72" fmla="*/ 26145 h 2310728"/>
              <a:gd name="connsiteX73" fmla="*/ 2550102 w 3871172"/>
              <a:gd name="connsiteY73" fmla="*/ 16620 h 2310728"/>
              <a:gd name="connsiteX74" fmla="*/ 2562802 w 3871172"/>
              <a:gd name="connsiteY74" fmla="*/ 13445 h 2310728"/>
              <a:gd name="connsiteX75" fmla="*/ 2565977 w 3871172"/>
              <a:gd name="connsiteY75" fmla="*/ 22970 h 2310728"/>
              <a:gd name="connsiteX76" fmla="*/ 2569152 w 3871172"/>
              <a:gd name="connsiteY76" fmla="*/ 38845 h 2310728"/>
              <a:gd name="connsiteX77" fmla="*/ 2578677 w 3871172"/>
              <a:gd name="connsiteY77" fmla="*/ 35670 h 2310728"/>
              <a:gd name="connsiteX78" fmla="*/ 2597727 w 3871172"/>
              <a:gd name="connsiteY78" fmla="*/ 16620 h 2310728"/>
              <a:gd name="connsiteX79" fmla="*/ 2616777 w 3871172"/>
              <a:gd name="connsiteY79" fmla="*/ 745 h 2310728"/>
              <a:gd name="connsiteX80" fmla="*/ 2619952 w 3871172"/>
              <a:gd name="connsiteY80" fmla="*/ 16620 h 2310728"/>
              <a:gd name="connsiteX81" fmla="*/ 2629477 w 3871172"/>
              <a:gd name="connsiteY81" fmla="*/ 19795 h 2310728"/>
              <a:gd name="connsiteX82" fmla="*/ 2639002 w 3871172"/>
              <a:gd name="connsiteY82" fmla="*/ 51545 h 2310728"/>
              <a:gd name="connsiteX83" fmla="*/ 2651702 w 3871172"/>
              <a:gd name="connsiteY83" fmla="*/ 38845 h 2310728"/>
              <a:gd name="connsiteX84" fmla="*/ 2661227 w 3871172"/>
              <a:gd name="connsiteY84" fmla="*/ 42020 h 2310728"/>
              <a:gd name="connsiteX85" fmla="*/ 2689802 w 3871172"/>
              <a:gd name="connsiteY85" fmla="*/ 16620 h 2310728"/>
              <a:gd name="connsiteX86" fmla="*/ 2699327 w 3871172"/>
              <a:gd name="connsiteY86" fmla="*/ 19795 h 2310728"/>
              <a:gd name="connsiteX87" fmla="*/ 2724727 w 3871172"/>
              <a:gd name="connsiteY87" fmla="*/ 22970 h 2310728"/>
              <a:gd name="connsiteX88" fmla="*/ 2750127 w 3871172"/>
              <a:gd name="connsiteY88" fmla="*/ 10270 h 2310728"/>
              <a:gd name="connsiteX89" fmla="*/ 2766002 w 3871172"/>
              <a:gd name="connsiteY89" fmla="*/ 26145 h 2310728"/>
              <a:gd name="connsiteX90" fmla="*/ 2775527 w 3871172"/>
              <a:gd name="connsiteY90" fmla="*/ 42020 h 2310728"/>
              <a:gd name="connsiteX91" fmla="*/ 2785052 w 3871172"/>
              <a:gd name="connsiteY91" fmla="*/ 32495 h 2310728"/>
              <a:gd name="connsiteX92" fmla="*/ 2794577 w 3871172"/>
              <a:gd name="connsiteY92" fmla="*/ 26145 h 2310728"/>
              <a:gd name="connsiteX93" fmla="*/ 2816802 w 3871172"/>
              <a:gd name="connsiteY93" fmla="*/ 13445 h 2310728"/>
              <a:gd name="connsiteX94" fmla="*/ 2826327 w 3871172"/>
              <a:gd name="connsiteY94" fmla="*/ 29320 h 2310728"/>
              <a:gd name="connsiteX95" fmla="*/ 2839027 w 3871172"/>
              <a:gd name="connsiteY95" fmla="*/ 26145 h 2310728"/>
              <a:gd name="connsiteX96" fmla="*/ 2861252 w 3871172"/>
              <a:gd name="connsiteY96" fmla="*/ 7095 h 2310728"/>
              <a:gd name="connsiteX97" fmla="*/ 2870777 w 3871172"/>
              <a:gd name="connsiteY97" fmla="*/ 3920 h 2310728"/>
              <a:gd name="connsiteX98" fmla="*/ 2876004 w 3871172"/>
              <a:gd name="connsiteY98" fmla="*/ 0 h 2310728"/>
              <a:gd name="connsiteX99" fmla="*/ 2886840 w 3871172"/>
              <a:gd name="connsiteY99" fmla="*/ 0 h 2310728"/>
              <a:gd name="connsiteX100" fmla="*/ 2893002 w 3871172"/>
              <a:gd name="connsiteY100" fmla="*/ 10270 h 2310728"/>
              <a:gd name="connsiteX101" fmla="*/ 2896177 w 3871172"/>
              <a:gd name="connsiteY101" fmla="*/ 26145 h 2310728"/>
              <a:gd name="connsiteX102" fmla="*/ 2899352 w 3871172"/>
              <a:gd name="connsiteY102" fmla="*/ 38845 h 2310728"/>
              <a:gd name="connsiteX103" fmla="*/ 2912052 w 3871172"/>
              <a:gd name="connsiteY103" fmla="*/ 42020 h 2310728"/>
              <a:gd name="connsiteX104" fmla="*/ 2921577 w 3871172"/>
              <a:gd name="connsiteY104" fmla="*/ 38845 h 2310728"/>
              <a:gd name="connsiteX105" fmla="*/ 2931102 w 3871172"/>
              <a:gd name="connsiteY105" fmla="*/ 29320 h 2310728"/>
              <a:gd name="connsiteX106" fmla="*/ 2943802 w 3871172"/>
              <a:gd name="connsiteY106" fmla="*/ 3920 h 2310728"/>
              <a:gd name="connsiteX107" fmla="*/ 2950152 w 3871172"/>
              <a:gd name="connsiteY107" fmla="*/ 19795 h 2310728"/>
              <a:gd name="connsiteX108" fmla="*/ 2953327 w 3871172"/>
              <a:gd name="connsiteY108" fmla="*/ 38845 h 2310728"/>
              <a:gd name="connsiteX109" fmla="*/ 2978727 w 3871172"/>
              <a:gd name="connsiteY109" fmla="*/ 13445 h 2310728"/>
              <a:gd name="connsiteX110" fmla="*/ 2981902 w 3871172"/>
              <a:gd name="connsiteY110" fmla="*/ 22970 h 2310728"/>
              <a:gd name="connsiteX111" fmla="*/ 2985077 w 3871172"/>
              <a:gd name="connsiteY111" fmla="*/ 67420 h 2310728"/>
              <a:gd name="connsiteX112" fmla="*/ 3004127 w 3871172"/>
              <a:gd name="connsiteY112" fmla="*/ 54720 h 2310728"/>
              <a:gd name="connsiteX113" fmla="*/ 3013652 w 3871172"/>
              <a:gd name="connsiteY113" fmla="*/ 38845 h 2310728"/>
              <a:gd name="connsiteX114" fmla="*/ 3016827 w 3871172"/>
              <a:gd name="connsiteY114" fmla="*/ 29320 h 2310728"/>
              <a:gd name="connsiteX115" fmla="*/ 3026352 w 3871172"/>
              <a:gd name="connsiteY115" fmla="*/ 22970 h 2310728"/>
              <a:gd name="connsiteX116" fmla="*/ 3032702 w 3871172"/>
              <a:gd name="connsiteY116" fmla="*/ 13445 h 2310728"/>
              <a:gd name="connsiteX117" fmla="*/ 3035877 w 3871172"/>
              <a:gd name="connsiteY117" fmla="*/ 26145 h 2310728"/>
              <a:gd name="connsiteX118" fmla="*/ 3051752 w 3871172"/>
              <a:gd name="connsiteY118" fmla="*/ 38845 h 2310728"/>
              <a:gd name="connsiteX119" fmla="*/ 3067627 w 3871172"/>
              <a:gd name="connsiteY119" fmla="*/ 19795 h 2310728"/>
              <a:gd name="connsiteX120" fmla="*/ 3070802 w 3871172"/>
              <a:gd name="connsiteY120" fmla="*/ 45195 h 2310728"/>
              <a:gd name="connsiteX121" fmla="*/ 3080327 w 3871172"/>
              <a:gd name="connsiteY121" fmla="*/ 42020 h 2310728"/>
              <a:gd name="connsiteX122" fmla="*/ 3093027 w 3871172"/>
              <a:gd name="connsiteY122" fmla="*/ 29320 h 2310728"/>
              <a:gd name="connsiteX123" fmla="*/ 3102552 w 3871172"/>
              <a:gd name="connsiteY123" fmla="*/ 35670 h 2310728"/>
              <a:gd name="connsiteX124" fmla="*/ 3112077 w 3871172"/>
              <a:gd name="connsiteY124" fmla="*/ 29320 h 2310728"/>
              <a:gd name="connsiteX125" fmla="*/ 3121602 w 3871172"/>
              <a:gd name="connsiteY125" fmla="*/ 32495 h 2310728"/>
              <a:gd name="connsiteX126" fmla="*/ 3134302 w 3871172"/>
              <a:gd name="connsiteY126" fmla="*/ 19795 h 2310728"/>
              <a:gd name="connsiteX127" fmla="*/ 3159702 w 3871172"/>
              <a:gd name="connsiteY127" fmla="*/ 7095 h 2310728"/>
              <a:gd name="connsiteX128" fmla="*/ 3162877 w 3871172"/>
              <a:gd name="connsiteY128" fmla="*/ 48370 h 2310728"/>
              <a:gd name="connsiteX129" fmla="*/ 3172402 w 3871172"/>
              <a:gd name="connsiteY129" fmla="*/ 38845 h 2310728"/>
              <a:gd name="connsiteX130" fmla="*/ 3188277 w 3871172"/>
              <a:gd name="connsiteY130" fmla="*/ 22970 h 2310728"/>
              <a:gd name="connsiteX131" fmla="*/ 3191452 w 3871172"/>
              <a:gd name="connsiteY131" fmla="*/ 38845 h 2310728"/>
              <a:gd name="connsiteX132" fmla="*/ 3194627 w 3871172"/>
              <a:gd name="connsiteY132" fmla="*/ 48370 h 2310728"/>
              <a:gd name="connsiteX133" fmla="*/ 3204152 w 3871172"/>
              <a:gd name="connsiteY133" fmla="*/ 38845 h 2310728"/>
              <a:gd name="connsiteX134" fmla="*/ 3207327 w 3871172"/>
              <a:gd name="connsiteY134" fmla="*/ 51545 h 2310728"/>
              <a:gd name="connsiteX135" fmla="*/ 3220027 w 3871172"/>
              <a:gd name="connsiteY135" fmla="*/ 45195 h 2310728"/>
              <a:gd name="connsiteX136" fmla="*/ 3239077 w 3871172"/>
              <a:gd name="connsiteY136" fmla="*/ 29320 h 2310728"/>
              <a:gd name="connsiteX137" fmla="*/ 3248602 w 3871172"/>
              <a:gd name="connsiteY137" fmla="*/ 26145 h 2310728"/>
              <a:gd name="connsiteX138" fmla="*/ 3264477 w 3871172"/>
              <a:gd name="connsiteY138" fmla="*/ 32495 h 2310728"/>
              <a:gd name="connsiteX139" fmla="*/ 3270827 w 3871172"/>
              <a:gd name="connsiteY139" fmla="*/ 42020 h 2310728"/>
              <a:gd name="connsiteX140" fmla="*/ 3280352 w 3871172"/>
              <a:gd name="connsiteY140" fmla="*/ 35670 h 2310728"/>
              <a:gd name="connsiteX141" fmla="*/ 3293052 w 3871172"/>
              <a:gd name="connsiteY141" fmla="*/ 26145 h 2310728"/>
              <a:gd name="connsiteX142" fmla="*/ 3308927 w 3871172"/>
              <a:gd name="connsiteY142" fmla="*/ 16620 h 2310728"/>
              <a:gd name="connsiteX143" fmla="*/ 3315277 w 3871172"/>
              <a:gd name="connsiteY143" fmla="*/ 29320 h 2310728"/>
              <a:gd name="connsiteX144" fmla="*/ 3318452 w 3871172"/>
              <a:gd name="connsiteY144" fmla="*/ 38845 h 2310728"/>
              <a:gd name="connsiteX145" fmla="*/ 3327977 w 3871172"/>
              <a:gd name="connsiteY145" fmla="*/ 29320 h 2310728"/>
              <a:gd name="connsiteX146" fmla="*/ 3331152 w 3871172"/>
              <a:gd name="connsiteY146" fmla="*/ 51545 h 2310728"/>
              <a:gd name="connsiteX147" fmla="*/ 3353377 w 3871172"/>
              <a:gd name="connsiteY147" fmla="*/ 32495 h 2310728"/>
              <a:gd name="connsiteX148" fmla="*/ 3375602 w 3871172"/>
              <a:gd name="connsiteY148" fmla="*/ 16620 h 2310728"/>
              <a:gd name="connsiteX149" fmla="*/ 3378777 w 3871172"/>
              <a:gd name="connsiteY149" fmla="*/ 29320 h 2310728"/>
              <a:gd name="connsiteX150" fmla="*/ 3381952 w 3871172"/>
              <a:gd name="connsiteY150" fmla="*/ 45195 h 2310728"/>
              <a:gd name="connsiteX151" fmla="*/ 3391477 w 3871172"/>
              <a:gd name="connsiteY151" fmla="*/ 38845 h 2310728"/>
              <a:gd name="connsiteX152" fmla="*/ 3410527 w 3871172"/>
              <a:gd name="connsiteY152" fmla="*/ 22970 h 2310728"/>
              <a:gd name="connsiteX153" fmla="*/ 3416877 w 3871172"/>
              <a:gd name="connsiteY153" fmla="*/ 38845 h 2310728"/>
              <a:gd name="connsiteX154" fmla="*/ 3432752 w 3871172"/>
              <a:gd name="connsiteY154" fmla="*/ 32495 h 2310728"/>
              <a:gd name="connsiteX155" fmla="*/ 3439102 w 3871172"/>
              <a:gd name="connsiteY155" fmla="*/ 45195 h 2310728"/>
              <a:gd name="connsiteX156" fmla="*/ 3448627 w 3871172"/>
              <a:gd name="connsiteY156" fmla="*/ 48370 h 2310728"/>
              <a:gd name="connsiteX157" fmla="*/ 3461327 w 3871172"/>
              <a:gd name="connsiteY157" fmla="*/ 42020 h 2310728"/>
              <a:gd name="connsiteX158" fmla="*/ 3480377 w 3871172"/>
              <a:gd name="connsiteY158" fmla="*/ 35670 h 2310728"/>
              <a:gd name="connsiteX159" fmla="*/ 3505777 w 3871172"/>
              <a:gd name="connsiteY159" fmla="*/ 22970 h 2310728"/>
              <a:gd name="connsiteX160" fmla="*/ 3518477 w 3871172"/>
              <a:gd name="connsiteY160" fmla="*/ 38845 h 2310728"/>
              <a:gd name="connsiteX161" fmla="*/ 3531177 w 3871172"/>
              <a:gd name="connsiteY161" fmla="*/ 35670 h 2310728"/>
              <a:gd name="connsiteX162" fmla="*/ 3540702 w 3871172"/>
              <a:gd name="connsiteY162" fmla="*/ 29320 h 2310728"/>
              <a:gd name="connsiteX163" fmla="*/ 3550227 w 3871172"/>
              <a:gd name="connsiteY163" fmla="*/ 61070 h 2310728"/>
              <a:gd name="connsiteX164" fmla="*/ 3559752 w 3871172"/>
              <a:gd name="connsiteY164" fmla="*/ 54720 h 2310728"/>
              <a:gd name="connsiteX165" fmla="*/ 3578802 w 3871172"/>
              <a:gd name="connsiteY165" fmla="*/ 64245 h 2310728"/>
              <a:gd name="connsiteX166" fmla="*/ 3601027 w 3871172"/>
              <a:gd name="connsiteY166" fmla="*/ 54720 h 2310728"/>
              <a:gd name="connsiteX167" fmla="*/ 3613727 w 3871172"/>
              <a:gd name="connsiteY167" fmla="*/ 51545 h 2310728"/>
              <a:gd name="connsiteX168" fmla="*/ 3635952 w 3871172"/>
              <a:gd name="connsiteY168" fmla="*/ 32495 h 2310728"/>
              <a:gd name="connsiteX169" fmla="*/ 3648652 w 3871172"/>
              <a:gd name="connsiteY169" fmla="*/ 22970 h 2310728"/>
              <a:gd name="connsiteX170" fmla="*/ 3651827 w 3871172"/>
              <a:gd name="connsiteY170" fmla="*/ 35670 h 2310728"/>
              <a:gd name="connsiteX171" fmla="*/ 3655002 w 3871172"/>
              <a:gd name="connsiteY171" fmla="*/ 45195 h 2310728"/>
              <a:gd name="connsiteX172" fmla="*/ 3683577 w 3871172"/>
              <a:gd name="connsiteY172" fmla="*/ 38845 h 2310728"/>
              <a:gd name="connsiteX173" fmla="*/ 3699452 w 3871172"/>
              <a:gd name="connsiteY173" fmla="*/ 26145 h 2310728"/>
              <a:gd name="connsiteX174" fmla="*/ 3705802 w 3871172"/>
              <a:gd name="connsiteY174" fmla="*/ 16620 h 2310728"/>
              <a:gd name="connsiteX175" fmla="*/ 3708977 w 3871172"/>
              <a:gd name="connsiteY175" fmla="*/ 38845 h 2310728"/>
              <a:gd name="connsiteX176" fmla="*/ 3712152 w 3871172"/>
              <a:gd name="connsiteY176" fmla="*/ 54720 h 2310728"/>
              <a:gd name="connsiteX177" fmla="*/ 3728027 w 3871172"/>
              <a:gd name="connsiteY177" fmla="*/ 45195 h 2310728"/>
              <a:gd name="connsiteX178" fmla="*/ 3750252 w 3871172"/>
              <a:gd name="connsiteY178" fmla="*/ 35670 h 2310728"/>
              <a:gd name="connsiteX179" fmla="*/ 3753427 w 3871172"/>
              <a:gd name="connsiteY179" fmla="*/ 45195 h 2310728"/>
              <a:gd name="connsiteX180" fmla="*/ 3769302 w 3871172"/>
              <a:gd name="connsiteY180" fmla="*/ 42020 h 2310728"/>
              <a:gd name="connsiteX181" fmla="*/ 3778827 w 3871172"/>
              <a:gd name="connsiteY181" fmla="*/ 45195 h 2310728"/>
              <a:gd name="connsiteX182" fmla="*/ 3775652 w 3871172"/>
              <a:gd name="connsiteY182" fmla="*/ 83295 h 2310728"/>
              <a:gd name="connsiteX183" fmla="*/ 3785177 w 3871172"/>
              <a:gd name="connsiteY183" fmla="*/ 73770 h 2310728"/>
              <a:gd name="connsiteX184" fmla="*/ 3794702 w 3871172"/>
              <a:gd name="connsiteY184" fmla="*/ 61070 h 2310728"/>
              <a:gd name="connsiteX185" fmla="*/ 3801052 w 3871172"/>
              <a:gd name="connsiteY185" fmla="*/ 48370 h 2310728"/>
              <a:gd name="connsiteX186" fmla="*/ 3807402 w 3871172"/>
              <a:gd name="connsiteY186" fmla="*/ 32495 h 2310728"/>
              <a:gd name="connsiteX187" fmla="*/ 3816927 w 3871172"/>
              <a:gd name="connsiteY187" fmla="*/ 26145 h 2310728"/>
              <a:gd name="connsiteX188" fmla="*/ 3829627 w 3871172"/>
              <a:gd name="connsiteY188" fmla="*/ 32495 h 2310728"/>
              <a:gd name="connsiteX189" fmla="*/ 3833303 w 3871172"/>
              <a:gd name="connsiteY189" fmla="*/ 33720 h 2310728"/>
              <a:gd name="connsiteX190" fmla="*/ 3829542 w 3871172"/>
              <a:gd name="connsiteY190" fmla="*/ 34974 h 2310728"/>
              <a:gd name="connsiteX191" fmla="*/ 3832717 w 3871172"/>
              <a:gd name="connsiteY191" fmla="*/ 47674 h 2310728"/>
              <a:gd name="connsiteX192" fmla="*/ 3826367 w 3871172"/>
              <a:gd name="connsiteY192" fmla="*/ 57199 h 2310728"/>
              <a:gd name="connsiteX193" fmla="*/ 3832717 w 3871172"/>
              <a:gd name="connsiteY193" fmla="*/ 76249 h 2310728"/>
              <a:gd name="connsiteX194" fmla="*/ 3823192 w 3871172"/>
              <a:gd name="connsiteY194" fmla="*/ 79424 h 2310728"/>
              <a:gd name="connsiteX195" fmla="*/ 3835892 w 3871172"/>
              <a:gd name="connsiteY195" fmla="*/ 92124 h 2310728"/>
              <a:gd name="connsiteX196" fmla="*/ 3858117 w 3871172"/>
              <a:gd name="connsiteY196" fmla="*/ 127049 h 2310728"/>
              <a:gd name="connsiteX197" fmla="*/ 3845417 w 3871172"/>
              <a:gd name="connsiteY197" fmla="*/ 146099 h 2310728"/>
              <a:gd name="connsiteX198" fmla="*/ 3851767 w 3871172"/>
              <a:gd name="connsiteY198" fmla="*/ 155624 h 2310728"/>
              <a:gd name="connsiteX199" fmla="*/ 3842242 w 3871172"/>
              <a:gd name="connsiteY199" fmla="*/ 161974 h 2310728"/>
              <a:gd name="connsiteX200" fmla="*/ 3839067 w 3871172"/>
              <a:gd name="connsiteY200" fmla="*/ 171499 h 2310728"/>
              <a:gd name="connsiteX201" fmla="*/ 3826367 w 3871172"/>
              <a:gd name="connsiteY201" fmla="*/ 184199 h 2310728"/>
              <a:gd name="connsiteX202" fmla="*/ 3835892 w 3871172"/>
              <a:gd name="connsiteY202" fmla="*/ 193724 h 2310728"/>
              <a:gd name="connsiteX203" fmla="*/ 3848592 w 3871172"/>
              <a:gd name="connsiteY203" fmla="*/ 212774 h 2310728"/>
              <a:gd name="connsiteX204" fmla="*/ 3842242 w 3871172"/>
              <a:gd name="connsiteY204" fmla="*/ 225474 h 2310728"/>
              <a:gd name="connsiteX205" fmla="*/ 3832717 w 3871172"/>
              <a:gd name="connsiteY205" fmla="*/ 228649 h 2310728"/>
              <a:gd name="connsiteX206" fmla="*/ 3826367 w 3871172"/>
              <a:gd name="connsiteY206" fmla="*/ 238174 h 2310728"/>
              <a:gd name="connsiteX207" fmla="*/ 3835892 w 3871172"/>
              <a:gd name="connsiteY207" fmla="*/ 250874 h 2310728"/>
              <a:gd name="connsiteX208" fmla="*/ 3842242 w 3871172"/>
              <a:gd name="connsiteY208" fmla="*/ 269924 h 2310728"/>
              <a:gd name="connsiteX209" fmla="*/ 3800967 w 3871172"/>
              <a:gd name="connsiteY209" fmla="*/ 279449 h 2310728"/>
              <a:gd name="connsiteX210" fmla="*/ 3823192 w 3871172"/>
              <a:gd name="connsiteY210" fmla="*/ 320724 h 2310728"/>
              <a:gd name="connsiteX211" fmla="*/ 3829542 w 3871172"/>
              <a:gd name="connsiteY211" fmla="*/ 330249 h 2310728"/>
              <a:gd name="connsiteX212" fmla="*/ 3839067 w 3871172"/>
              <a:gd name="connsiteY212" fmla="*/ 339774 h 2310728"/>
              <a:gd name="connsiteX213" fmla="*/ 3848592 w 3871172"/>
              <a:gd name="connsiteY213" fmla="*/ 352474 h 2310728"/>
              <a:gd name="connsiteX214" fmla="*/ 3842242 w 3871172"/>
              <a:gd name="connsiteY214" fmla="*/ 361999 h 2310728"/>
              <a:gd name="connsiteX215" fmla="*/ 3839067 w 3871172"/>
              <a:gd name="connsiteY215" fmla="*/ 371524 h 2310728"/>
              <a:gd name="connsiteX216" fmla="*/ 3829542 w 3871172"/>
              <a:gd name="connsiteY216" fmla="*/ 374699 h 2310728"/>
              <a:gd name="connsiteX217" fmla="*/ 3832717 w 3871172"/>
              <a:gd name="connsiteY217" fmla="*/ 390574 h 2310728"/>
              <a:gd name="connsiteX218" fmla="*/ 3820017 w 3871172"/>
              <a:gd name="connsiteY218" fmla="*/ 393749 h 2310728"/>
              <a:gd name="connsiteX219" fmla="*/ 3804142 w 3871172"/>
              <a:gd name="connsiteY219" fmla="*/ 400099 h 2310728"/>
              <a:gd name="connsiteX220" fmla="*/ 3807317 w 3871172"/>
              <a:gd name="connsiteY220" fmla="*/ 409624 h 2310728"/>
              <a:gd name="connsiteX221" fmla="*/ 3816842 w 3871172"/>
              <a:gd name="connsiteY221" fmla="*/ 415974 h 2310728"/>
              <a:gd name="connsiteX222" fmla="*/ 3826367 w 3871172"/>
              <a:gd name="connsiteY222" fmla="*/ 425499 h 2310728"/>
              <a:gd name="connsiteX223" fmla="*/ 3829542 w 3871172"/>
              <a:gd name="connsiteY223" fmla="*/ 435024 h 2310728"/>
              <a:gd name="connsiteX224" fmla="*/ 3835892 w 3871172"/>
              <a:gd name="connsiteY224" fmla="*/ 444549 h 2310728"/>
              <a:gd name="connsiteX225" fmla="*/ 3813667 w 3871172"/>
              <a:gd name="connsiteY225" fmla="*/ 447724 h 2310728"/>
              <a:gd name="connsiteX226" fmla="*/ 3820017 w 3871172"/>
              <a:gd name="connsiteY226" fmla="*/ 463599 h 2310728"/>
              <a:gd name="connsiteX227" fmla="*/ 3832717 w 3871172"/>
              <a:gd name="connsiteY227" fmla="*/ 488999 h 2310728"/>
              <a:gd name="connsiteX228" fmla="*/ 3839067 w 3871172"/>
              <a:gd name="connsiteY228" fmla="*/ 501699 h 2310728"/>
              <a:gd name="connsiteX229" fmla="*/ 3829542 w 3871172"/>
              <a:gd name="connsiteY229" fmla="*/ 508049 h 2310728"/>
              <a:gd name="connsiteX230" fmla="*/ 3826367 w 3871172"/>
              <a:gd name="connsiteY230" fmla="*/ 517574 h 2310728"/>
              <a:gd name="connsiteX231" fmla="*/ 3816842 w 3871172"/>
              <a:gd name="connsiteY231" fmla="*/ 523924 h 2310728"/>
              <a:gd name="connsiteX232" fmla="*/ 3826367 w 3871172"/>
              <a:gd name="connsiteY232" fmla="*/ 542974 h 2310728"/>
              <a:gd name="connsiteX233" fmla="*/ 3816842 w 3871172"/>
              <a:gd name="connsiteY233" fmla="*/ 546149 h 2310728"/>
              <a:gd name="connsiteX234" fmla="*/ 3813667 w 3871172"/>
              <a:gd name="connsiteY234" fmla="*/ 555674 h 2310728"/>
              <a:gd name="connsiteX235" fmla="*/ 3823192 w 3871172"/>
              <a:gd name="connsiteY235" fmla="*/ 574724 h 2310728"/>
              <a:gd name="connsiteX236" fmla="*/ 3832717 w 3871172"/>
              <a:gd name="connsiteY236" fmla="*/ 587424 h 2310728"/>
              <a:gd name="connsiteX237" fmla="*/ 3826367 w 3871172"/>
              <a:gd name="connsiteY237" fmla="*/ 600124 h 2310728"/>
              <a:gd name="connsiteX238" fmla="*/ 3829542 w 3871172"/>
              <a:gd name="connsiteY238" fmla="*/ 615999 h 2310728"/>
              <a:gd name="connsiteX239" fmla="*/ 3823192 w 3871172"/>
              <a:gd name="connsiteY239" fmla="*/ 625524 h 2310728"/>
              <a:gd name="connsiteX240" fmla="*/ 3826367 w 3871172"/>
              <a:gd name="connsiteY240" fmla="*/ 644574 h 2310728"/>
              <a:gd name="connsiteX241" fmla="*/ 3829542 w 3871172"/>
              <a:gd name="connsiteY241" fmla="*/ 666799 h 2310728"/>
              <a:gd name="connsiteX242" fmla="*/ 3823192 w 3871172"/>
              <a:gd name="connsiteY242" fmla="*/ 679499 h 2310728"/>
              <a:gd name="connsiteX243" fmla="*/ 3826367 w 3871172"/>
              <a:gd name="connsiteY243" fmla="*/ 689024 h 2310728"/>
              <a:gd name="connsiteX244" fmla="*/ 3835892 w 3871172"/>
              <a:gd name="connsiteY244" fmla="*/ 708074 h 2310728"/>
              <a:gd name="connsiteX245" fmla="*/ 3842242 w 3871172"/>
              <a:gd name="connsiteY245" fmla="*/ 717599 h 2310728"/>
              <a:gd name="connsiteX246" fmla="*/ 3861292 w 3871172"/>
              <a:gd name="connsiteY246" fmla="*/ 749349 h 2310728"/>
              <a:gd name="connsiteX247" fmla="*/ 3851767 w 3871172"/>
              <a:gd name="connsiteY247" fmla="*/ 755699 h 2310728"/>
              <a:gd name="connsiteX248" fmla="*/ 3848592 w 3871172"/>
              <a:gd name="connsiteY248" fmla="*/ 765224 h 2310728"/>
              <a:gd name="connsiteX249" fmla="*/ 3835892 w 3871172"/>
              <a:gd name="connsiteY249" fmla="*/ 768399 h 2310728"/>
              <a:gd name="connsiteX250" fmla="*/ 3842242 w 3871172"/>
              <a:gd name="connsiteY250" fmla="*/ 781099 h 2310728"/>
              <a:gd name="connsiteX251" fmla="*/ 3848592 w 3871172"/>
              <a:gd name="connsiteY251" fmla="*/ 790624 h 2310728"/>
              <a:gd name="connsiteX252" fmla="*/ 3829542 w 3871172"/>
              <a:gd name="connsiteY252" fmla="*/ 796974 h 2310728"/>
              <a:gd name="connsiteX253" fmla="*/ 3832717 w 3871172"/>
              <a:gd name="connsiteY253" fmla="*/ 816024 h 2310728"/>
              <a:gd name="connsiteX254" fmla="*/ 3839067 w 3871172"/>
              <a:gd name="connsiteY254" fmla="*/ 825549 h 2310728"/>
              <a:gd name="connsiteX255" fmla="*/ 3829542 w 3871172"/>
              <a:gd name="connsiteY255" fmla="*/ 831899 h 2310728"/>
              <a:gd name="connsiteX256" fmla="*/ 3835892 w 3871172"/>
              <a:gd name="connsiteY256" fmla="*/ 863649 h 2310728"/>
              <a:gd name="connsiteX257" fmla="*/ 3845417 w 3871172"/>
              <a:gd name="connsiteY257" fmla="*/ 873174 h 2310728"/>
              <a:gd name="connsiteX258" fmla="*/ 3861292 w 3871172"/>
              <a:gd name="connsiteY258" fmla="*/ 895399 h 2310728"/>
              <a:gd name="connsiteX259" fmla="*/ 3848592 w 3871172"/>
              <a:gd name="connsiteY259" fmla="*/ 901749 h 2310728"/>
              <a:gd name="connsiteX260" fmla="*/ 3842242 w 3871172"/>
              <a:gd name="connsiteY260" fmla="*/ 917624 h 2310728"/>
              <a:gd name="connsiteX261" fmla="*/ 3848592 w 3871172"/>
              <a:gd name="connsiteY261" fmla="*/ 939849 h 2310728"/>
              <a:gd name="connsiteX262" fmla="*/ 3829542 w 3871172"/>
              <a:gd name="connsiteY262" fmla="*/ 946199 h 2310728"/>
              <a:gd name="connsiteX263" fmla="*/ 3835892 w 3871172"/>
              <a:gd name="connsiteY263" fmla="*/ 962074 h 2310728"/>
              <a:gd name="connsiteX264" fmla="*/ 3839067 w 3871172"/>
              <a:gd name="connsiteY264" fmla="*/ 971599 h 2310728"/>
              <a:gd name="connsiteX265" fmla="*/ 3854942 w 3871172"/>
              <a:gd name="connsiteY265" fmla="*/ 987474 h 2310728"/>
              <a:gd name="connsiteX266" fmla="*/ 3858117 w 3871172"/>
              <a:gd name="connsiteY266" fmla="*/ 996999 h 2310728"/>
              <a:gd name="connsiteX267" fmla="*/ 3867642 w 3871172"/>
              <a:gd name="connsiteY267" fmla="*/ 1016049 h 2310728"/>
              <a:gd name="connsiteX268" fmla="*/ 3848592 w 3871172"/>
              <a:gd name="connsiteY268" fmla="*/ 1025574 h 2310728"/>
              <a:gd name="connsiteX269" fmla="*/ 3870817 w 3871172"/>
              <a:gd name="connsiteY269" fmla="*/ 1063674 h 2310728"/>
              <a:gd name="connsiteX270" fmla="*/ 3871172 w 3871172"/>
              <a:gd name="connsiteY270" fmla="*/ 1064739 h 2310728"/>
              <a:gd name="connsiteX271" fmla="*/ 3871172 w 3871172"/>
              <a:gd name="connsiteY271" fmla="*/ 1072806 h 2310728"/>
              <a:gd name="connsiteX272" fmla="*/ 3865098 w 3871172"/>
              <a:gd name="connsiteY272" fmla="*/ 1071960 h 2310728"/>
              <a:gd name="connsiteX273" fmla="*/ 3823192 w 3871172"/>
              <a:gd name="connsiteY273" fmla="*/ 1073199 h 2310728"/>
              <a:gd name="connsiteX274" fmla="*/ 3832717 w 3871172"/>
              <a:gd name="connsiteY274" fmla="*/ 1082724 h 2310728"/>
              <a:gd name="connsiteX275" fmla="*/ 3845417 w 3871172"/>
              <a:gd name="connsiteY275" fmla="*/ 1104949 h 2310728"/>
              <a:gd name="connsiteX276" fmla="*/ 3835892 w 3871172"/>
              <a:gd name="connsiteY276" fmla="*/ 1111299 h 2310728"/>
              <a:gd name="connsiteX277" fmla="*/ 3839067 w 3871172"/>
              <a:gd name="connsiteY277" fmla="*/ 1120824 h 2310728"/>
              <a:gd name="connsiteX278" fmla="*/ 3845417 w 3871172"/>
              <a:gd name="connsiteY278" fmla="*/ 1136699 h 2310728"/>
              <a:gd name="connsiteX279" fmla="*/ 3839067 w 3871172"/>
              <a:gd name="connsiteY279" fmla="*/ 1146224 h 2310728"/>
              <a:gd name="connsiteX280" fmla="*/ 3848592 w 3871172"/>
              <a:gd name="connsiteY280" fmla="*/ 1152574 h 2310728"/>
              <a:gd name="connsiteX281" fmla="*/ 3868082 w 3871172"/>
              <a:gd name="connsiteY281" fmla="*/ 1165524 h 2310728"/>
              <a:gd name="connsiteX282" fmla="*/ 3871172 w 3871172"/>
              <a:gd name="connsiteY282" fmla="*/ 1168679 h 2310728"/>
              <a:gd name="connsiteX283" fmla="*/ 3871172 w 3871172"/>
              <a:gd name="connsiteY283" fmla="*/ 1176298 h 2310728"/>
              <a:gd name="connsiteX284" fmla="*/ 3864467 w 3871172"/>
              <a:gd name="connsiteY284" fmla="*/ 1177974 h 2310728"/>
              <a:gd name="connsiteX285" fmla="*/ 3845417 w 3871172"/>
              <a:gd name="connsiteY285" fmla="*/ 1181149 h 2310728"/>
              <a:gd name="connsiteX286" fmla="*/ 3851767 w 3871172"/>
              <a:gd name="connsiteY286" fmla="*/ 1193849 h 2310728"/>
              <a:gd name="connsiteX287" fmla="*/ 3858117 w 3871172"/>
              <a:gd name="connsiteY287" fmla="*/ 1212899 h 2310728"/>
              <a:gd name="connsiteX288" fmla="*/ 3851767 w 3871172"/>
              <a:gd name="connsiteY288" fmla="*/ 1231949 h 2310728"/>
              <a:gd name="connsiteX289" fmla="*/ 3861292 w 3871172"/>
              <a:gd name="connsiteY289" fmla="*/ 1241474 h 2310728"/>
              <a:gd name="connsiteX290" fmla="*/ 3867642 w 3871172"/>
              <a:gd name="connsiteY290" fmla="*/ 1254174 h 2310728"/>
              <a:gd name="connsiteX291" fmla="*/ 3871172 w 3871172"/>
              <a:gd name="connsiteY291" fmla="*/ 1259469 h 2310728"/>
              <a:gd name="connsiteX292" fmla="*/ 3871172 w 3871172"/>
              <a:gd name="connsiteY292" fmla="*/ 1264404 h 2310728"/>
              <a:gd name="connsiteX293" fmla="*/ 3861292 w 3871172"/>
              <a:gd name="connsiteY293" fmla="*/ 1266874 h 2310728"/>
              <a:gd name="connsiteX294" fmla="*/ 3842242 w 3871172"/>
              <a:gd name="connsiteY294" fmla="*/ 1273224 h 2310728"/>
              <a:gd name="connsiteX295" fmla="*/ 3848592 w 3871172"/>
              <a:gd name="connsiteY295" fmla="*/ 1282749 h 2310728"/>
              <a:gd name="connsiteX296" fmla="*/ 3867642 w 3871172"/>
              <a:gd name="connsiteY296" fmla="*/ 1301799 h 2310728"/>
              <a:gd name="connsiteX297" fmla="*/ 3858117 w 3871172"/>
              <a:gd name="connsiteY297" fmla="*/ 1308149 h 2310728"/>
              <a:gd name="connsiteX298" fmla="*/ 3861292 w 3871172"/>
              <a:gd name="connsiteY298" fmla="*/ 1317674 h 2310728"/>
              <a:gd name="connsiteX299" fmla="*/ 3858117 w 3871172"/>
              <a:gd name="connsiteY299" fmla="*/ 1327199 h 2310728"/>
              <a:gd name="connsiteX300" fmla="*/ 3867097 w 3871172"/>
              <a:gd name="connsiteY300" fmla="*/ 1339056 h 2310728"/>
              <a:gd name="connsiteX301" fmla="*/ 3871172 w 3871172"/>
              <a:gd name="connsiteY301" fmla="*/ 1344212 h 2310728"/>
              <a:gd name="connsiteX302" fmla="*/ 3871172 w 3871172"/>
              <a:gd name="connsiteY302" fmla="*/ 1344343 h 2310728"/>
              <a:gd name="connsiteX303" fmla="*/ 3869577 w 3871172"/>
              <a:gd name="connsiteY303" fmla="*/ 1347291 h 2310728"/>
              <a:gd name="connsiteX304" fmla="*/ 3861292 w 3871172"/>
              <a:gd name="connsiteY304" fmla="*/ 1352599 h 2310728"/>
              <a:gd name="connsiteX305" fmla="*/ 3864467 w 3871172"/>
              <a:gd name="connsiteY305" fmla="*/ 1365299 h 2310728"/>
              <a:gd name="connsiteX306" fmla="*/ 3871172 w 3871172"/>
              <a:gd name="connsiteY306" fmla="*/ 1369769 h 2310728"/>
              <a:gd name="connsiteX307" fmla="*/ 3871172 w 3871172"/>
              <a:gd name="connsiteY307" fmla="*/ 1420473 h 2310728"/>
              <a:gd name="connsiteX308" fmla="*/ 3861292 w 3871172"/>
              <a:gd name="connsiteY308" fmla="*/ 1422449 h 2310728"/>
              <a:gd name="connsiteX309" fmla="*/ 3848592 w 3871172"/>
              <a:gd name="connsiteY309" fmla="*/ 1425624 h 2310728"/>
              <a:gd name="connsiteX310" fmla="*/ 3854942 w 3871172"/>
              <a:gd name="connsiteY310" fmla="*/ 1444674 h 2310728"/>
              <a:gd name="connsiteX311" fmla="*/ 3858117 w 3871172"/>
              <a:gd name="connsiteY311" fmla="*/ 1454199 h 2310728"/>
              <a:gd name="connsiteX312" fmla="*/ 3845417 w 3871172"/>
              <a:gd name="connsiteY312" fmla="*/ 1460549 h 2310728"/>
              <a:gd name="connsiteX313" fmla="*/ 3858117 w 3871172"/>
              <a:gd name="connsiteY313" fmla="*/ 1476424 h 2310728"/>
              <a:gd name="connsiteX314" fmla="*/ 3870817 w 3871172"/>
              <a:gd name="connsiteY314" fmla="*/ 1495474 h 2310728"/>
              <a:gd name="connsiteX315" fmla="*/ 3861292 w 3871172"/>
              <a:gd name="connsiteY315" fmla="*/ 1498649 h 2310728"/>
              <a:gd name="connsiteX316" fmla="*/ 3848592 w 3871172"/>
              <a:gd name="connsiteY316" fmla="*/ 1501824 h 2310728"/>
              <a:gd name="connsiteX317" fmla="*/ 3858117 w 3871172"/>
              <a:gd name="connsiteY317" fmla="*/ 1514524 h 2310728"/>
              <a:gd name="connsiteX318" fmla="*/ 3865810 w 3871172"/>
              <a:gd name="connsiteY318" fmla="*/ 1528750 h 2310728"/>
              <a:gd name="connsiteX319" fmla="*/ 3871172 w 3871172"/>
              <a:gd name="connsiteY319" fmla="*/ 1533992 h 2310728"/>
              <a:gd name="connsiteX320" fmla="*/ 3871172 w 3871172"/>
              <a:gd name="connsiteY320" fmla="*/ 1537422 h 2310728"/>
              <a:gd name="connsiteX321" fmla="*/ 3865131 w 3871172"/>
              <a:gd name="connsiteY321" fmla="*/ 1538862 h 2310728"/>
              <a:gd name="connsiteX322" fmla="*/ 3858117 w 3871172"/>
              <a:gd name="connsiteY322" fmla="*/ 1543099 h 2310728"/>
              <a:gd name="connsiteX323" fmla="*/ 3861292 w 3871172"/>
              <a:gd name="connsiteY323" fmla="*/ 1558974 h 2310728"/>
              <a:gd name="connsiteX324" fmla="*/ 3870817 w 3871172"/>
              <a:gd name="connsiteY324" fmla="*/ 1581199 h 2310728"/>
              <a:gd name="connsiteX325" fmla="*/ 3871172 w 3871172"/>
              <a:gd name="connsiteY325" fmla="*/ 1581732 h 2310728"/>
              <a:gd name="connsiteX326" fmla="*/ 3871172 w 3871172"/>
              <a:gd name="connsiteY326" fmla="*/ 1591115 h 2310728"/>
              <a:gd name="connsiteX327" fmla="*/ 3868676 w 3871172"/>
              <a:gd name="connsiteY327" fmla="*/ 1591277 h 2310728"/>
              <a:gd name="connsiteX328" fmla="*/ 3861292 w 3871172"/>
              <a:gd name="connsiteY328" fmla="*/ 1593899 h 2310728"/>
              <a:gd name="connsiteX329" fmla="*/ 3870817 w 3871172"/>
              <a:gd name="connsiteY329" fmla="*/ 1612949 h 2310728"/>
              <a:gd name="connsiteX330" fmla="*/ 3845417 w 3871172"/>
              <a:gd name="connsiteY330" fmla="*/ 1616124 h 2310728"/>
              <a:gd name="connsiteX331" fmla="*/ 3858117 w 3871172"/>
              <a:gd name="connsiteY331" fmla="*/ 1651049 h 2310728"/>
              <a:gd name="connsiteX332" fmla="*/ 3864467 w 3871172"/>
              <a:gd name="connsiteY332" fmla="*/ 1660574 h 2310728"/>
              <a:gd name="connsiteX333" fmla="*/ 3858117 w 3871172"/>
              <a:gd name="connsiteY333" fmla="*/ 1670099 h 2310728"/>
              <a:gd name="connsiteX334" fmla="*/ 3839067 w 3871172"/>
              <a:gd name="connsiteY334" fmla="*/ 1685974 h 2310728"/>
              <a:gd name="connsiteX335" fmla="*/ 3832717 w 3871172"/>
              <a:gd name="connsiteY335" fmla="*/ 1698674 h 2310728"/>
              <a:gd name="connsiteX336" fmla="*/ 3835892 w 3871172"/>
              <a:gd name="connsiteY336" fmla="*/ 1714549 h 2310728"/>
              <a:gd name="connsiteX337" fmla="*/ 3832717 w 3871172"/>
              <a:gd name="connsiteY337" fmla="*/ 1736774 h 2310728"/>
              <a:gd name="connsiteX338" fmla="*/ 3848592 w 3871172"/>
              <a:gd name="connsiteY338" fmla="*/ 1755824 h 2310728"/>
              <a:gd name="connsiteX339" fmla="*/ 3861292 w 3871172"/>
              <a:gd name="connsiteY339" fmla="*/ 1758999 h 2310728"/>
              <a:gd name="connsiteX340" fmla="*/ 3845417 w 3871172"/>
              <a:gd name="connsiteY340" fmla="*/ 1762174 h 2310728"/>
              <a:gd name="connsiteX341" fmla="*/ 3826367 w 3871172"/>
              <a:gd name="connsiteY341" fmla="*/ 1765349 h 2310728"/>
              <a:gd name="connsiteX342" fmla="*/ 3842242 w 3871172"/>
              <a:gd name="connsiteY342" fmla="*/ 1774874 h 2310728"/>
              <a:gd name="connsiteX343" fmla="*/ 3851767 w 3871172"/>
              <a:gd name="connsiteY343" fmla="*/ 1781224 h 2310728"/>
              <a:gd name="connsiteX344" fmla="*/ 3854942 w 3871172"/>
              <a:gd name="connsiteY344" fmla="*/ 1793924 h 2310728"/>
              <a:gd name="connsiteX345" fmla="*/ 3845417 w 3871172"/>
              <a:gd name="connsiteY345" fmla="*/ 1797099 h 2310728"/>
              <a:gd name="connsiteX346" fmla="*/ 3829542 w 3871172"/>
              <a:gd name="connsiteY346" fmla="*/ 1800274 h 2310728"/>
              <a:gd name="connsiteX347" fmla="*/ 3832717 w 3871172"/>
              <a:gd name="connsiteY347" fmla="*/ 1809799 h 2310728"/>
              <a:gd name="connsiteX348" fmla="*/ 3851767 w 3871172"/>
              <a:gd name="connsiteY348" fmla="*/ 1828849 h 2310728"/>
              <a:gd name="connsiteX349" fmla="*/ 3867642 w 3871172"/>
              <a:gd name="connsiteY349" fmla="*/ 1847899 h 2310728"/>
              <a:gd name="connsiteX350" fmla="*/ 3851767 w 3871172"/>
              <a:gd name="connsiteY350" fmla="*/ 1851074 h 2310728"/>
              <a:gd name="connsiteX351" fmla="*/ 3848592 w 3871172"/>
              <a:gd name="connsiteY351" fmla="*/ 1860599 h 2310728"/>
              <a:gd name="connsiteX352" fmla="*/ 3816842 w 3871172"/>
              <a:gd name="connsiteY352" fmla="*/ 1870124 h 2310728"/>
              <a:gd name="connsiteX353" fmla="*/ 3829542 w 3871172"/>
              <a:gd name="connsiteY353" fmla="*/ 1882824 h 2310728"/>
              <a:gd name="connsiteX354" fmla="*/ 3826367 w 3871172"/>
              <a:gd name="connsiteY354" fmla="*/ 1892349 h 2310728"/>
              <a:gd name="connsiteX355" fmla="*/ 3851767 w 3871172"/>
              <a:gd name="connsiteY355" fmla="*/ 1920924 h 2310728"/>
              <a:gd name="connsiteX356" fmla="*/ 3848592 w 3871172"/>
              <a:gd name="connsiteY356" fmla="*/ 1930449 h 2310728"/>
              <a:gd name="connsiteX357" fmla="*/ 3845417 w 3871172"/>
              <a:gd name="connsiteY357" fmla="*/ 1955849 h 2310728"/>
              <a:gd name="connsiteX358" fmla="*/ 3858117 w 3871172"/>
              <a:gd name="connsiteY358" fmla="*/ 1981249 h 2310728"/>
              <a:gd name="connsiteX359" fmla="*/ 3842242 w 3871172"/>
              <a:gd name="connsiteY359" fmla="*/ 1997124 h 2310728"/>
              <a:gd name="connsiteX360" fmla="*/ 3826367 w 3871172"/>
              <a:gd name="connsiteY360" fmla="*/ 2006649 h 2310728"/>
              <a:gd name="connsiteX361" fmla="*/ 3835892 w 3871172"/>
              <a:gd name="connsiteY361" fmla="*/ 2016174 h 2310728"/>
              <a:gd name="connsiteX362" fmla="*/ 3842242 w 3871172"/>
              <a:gd name="connsiteY362" fmla="*/ 2025699 h 2310728"/>
              <a:gd name="connsiteX363" fmla="*/ 3854942 w 3871172"/>
              <a:gd name="connsiteY363" fmla="*/ 2047924 h 2310728"/>
              <a:gd name="connsiteX364" fmla="*/ 3839067 w 3871172"/>
              <a:gd name="connsiteY364" fmla="*/ 2057449 h 2310728"/>
              <a:gd name="connsiteX365" fmla="*/ 3842242 w 3871172"/>
              <a:gd name="connsiteY365" fmla="*/ 2070149 h 2310728"/>
              <a:gd name="connsiteX366" fmla="*/ 3861292 w 3871172"/>
              <a:gd name="connsiteY366" fmla="*/ 2092374 h 2310728"/>
              <a:gd name="connsiteX367" fmla="*/ 3864467 w 3871172"/>
              <a:gd name="connsiteY367" fmla="*/ 2101899 h 2310728"/>
              <a:gd name="connsiteX368" fmla="*/ 3871172 w 3871172"/>
              <a:gd name="connsiteY368" fmla="*/ 2110839 h 2310728"/>
              <a:gd name="connsiteX369" fmla="*/ 3871172 w 3871172"/>
              <a:gd name="connsiteY369" fmla="*/ 2116291 h 2310728"/>
              <a:gd name="connsiteX370" fmla="*/ 3858117 w 3871172"/>
              <a:gd name="connsiteY370" fmla="*/ 2124124 h 2310728"/>
              <a:gd name="connsiteX371" fmla="*/ 3842242 w 3871172"/>
              <a:gd name="connsiteY371" fmla="*/ 2127299 h 2310728"/>
              <a:gd name="connsiteX372" fmla="*/ 3829542 w 3871172"/>
              <a:gd name="connsiteY372" fmla="*/ 2130474 h 2310728"/>
              <a:gd name="connsiteX373" fmla="*/ 3826367 w 3871172"/>
              <a:gd name="connsiteY373" fmla="*/ 2143174 h 2310728"/>
              <a:gd name="connsiteX374" fmla="*/ 3829542 w 3871172"/>
              <a:gd name="connsiteY374" fmla="*/ 2152699 h 2310728"/>
              <a:gd name="connsiteX375" fmla="*/ 3839067 w 3871172"/>
              <a:gd name="connsiteY375" fmla="*/ 2162224 h 2310728"/>
              <a:gd name="connsiteX376" fmla="*/ 3864467 w 3871172"/>
              <a:gd name="connsiteY376" fmla="*/ 2174924 h 2310728"/>
              <a:gd name="connsiteX377" fmla="*/ 3848592 w 3871172"/>
              <a:gd name="connsiteY377" fmla="*/ 2181274 h 2310728"/>
              <a:gd name="connsiteX378" fmla="*/ 3829542 w 3871172"/>
              <a:gd name="connsiteY378" fmla="*/ 2184449 h 2310728"/>
              <a:gd name="connsiteX379" fmla="*/ 3854942 w 3871172"/>
              <a:gd name="connsiteY379" fmla="*/ 2209849 h 2310728"/>
              <a:gd name="connsiteX380" fmla="*/ 3845417 w 3871172"/>
              <a:gd name="connsiteY380" fmla="*/ 2213024 h 2310728"/>
              <a:gd name="connsiteX381" fmla="*/ 3800967 w 3871172"/>
              <a:gd name="connsiteY381" fmla="*/ 2216199 h 2310728"/>
              <a:gd name="connsiteX382" fmla="*/ 3813667 w 3871172"/>
              <a:gd name="connsiteY382" fmla="*/ 2235249 h 2310728"/>
              <a:gd name="connsiteX383" fmla="*/ 3829542 w 3871172"/>
              <a:gd name="connsiteY383" fmla="*/ 2244774 h 2310728"/>
              <a:gd name="connsiteX384" fmla="*/ 3839067 w 3871172"/>
              <a:gd name="connsiteY384" fmla="*/ 2247949 h 2310728"/>
              <a:gd name="connsiteX385" fmla="*/ 3845417 w 3871172"/>
              <a:gd name="connsiteY385" fmla="*/ 2257474 h 2310728"/>
              <a:gd name="connsiteX386" fmla="*/ 3854942 w 3871172"/>
              <a:gd name="connsiteY386" fmla="*/ 2263824 h 2310728"/>
              <a:gd name="connsiteX387" fmla="*/ 3849579 w 3871172"/>
              <a:gd name="connsiteY387" fmla="*/ 2266319 h 2310728"/>
              <a:gd name="connsiteX388" fmla="*/ 3849515 w 3871172"/>
              <a:gd name="connsiteY388" fmla="*/ 2266325 h 2310728"/>
              <a:gd name="connsiteX389" fmla="*/ 3848353 w 3871172"/>
              <a:gd name="connsiteY389" fmla="*/ 2265249 h 2310728"/>
              <a:gd name="connsiteX390" fmla="*/ 3843369 w 3871172"/>
              <a:gd name="connsiteY390" fmla="*/ 2263103 h 2310728"/>
              <a:gd name="connsiteX391" fmla="*/ 3838579 w 3871172"/>
              <a:gd name="connsiteY391" fmla="*/ 2268551 h 2310728"/>
              <a:gd name="connsiteX392" fmla="*/ 3835013 w 3871172"/>
              <a:gd name="connsiteY392" fmla="*/ 2271622 h 2310728"/>
              <a:gd name="connsiteX393" fmla="*/ 3833742 w 3871172"/>
              <a:gd name="connsiteY393" fmla="*/ 2272434 h 2310728"/>
              <a:gd name="connsiteX394" fmla="*/ 3831119 w 3871172"/>
              <a:gd name="connsiteY394" fmla="*/ 2267455 h 2310728"/>
              <a:gd name="connsiteX395" fmla="*/ 3830669 w 3871172"/>
              <a:gd name="connsiteY395" fmla="*/ 2259928 h 2310728"/>
              <a:gd name="connsiteX396" fmla="*/ 3827494 w 3871172"/>
              <a:gd name="connsiteY396" fmla="*/ 2250403 h 2310728"/>
              <a:gd name="connsiteX397" fmla="*/ 3808444 w 3871172"/>
              <a:gd name="connsiteY397" fmla="*/ 2266278 h 2310728"/>
              <a:gd name="connsiteX398" fmla="*/ 3795744 w 3871172"/>
              <a:gd name="connsiteY398" fmla="*/ 2269453 h 2310728"/>
              <a:gd name="connsiteX399" fmla="*/ 3786219 w 3871172"/>
              <a:gd name="connsiteY399" fmla="*/ 2272628 h 2310728"/>
              <a:gd name="connsiteX400" fmla="*/ 3783044 w 3871172"/>
              <a:gd name="connsiteY400" fmla="*/ 2259928 h 2310728"/>
              <a:gd name="connsiteX401" fmla="*/ 3773519 w 3871172"/>
              <a:gd name="connsiteY401" fmla="*/ 2266278 h 2310728"/>
              <a:gd name="connsiteX402" fmla="*/ 3763994 w 3871172"/>
              <a:gd name="connsiteY402" fmla="*/ 2269453 h 2310728"/>
              <a:gd name="connsiteX403" fmla="*/ 3754469 w 3871172"/>
              <a:gd name="connsiteY403" fmla="*/ 2266278 h 2310728"/>
              <a:gd name="connsiteX404" fmla="*/ 3741769 w 3871172"/>
              <a:gd name="connsiteY404" fmla="*/ 2253578 h 2310728"/>
              <a:gd name="connsiteX405" fmla="*/ 3732244 w 3871172"/>
              <a:gd name="connsiteY405" fmla="*/ 2247228 h 2310728"/>
              <a:gd name="connsiteX406" fmla="*/ 3703669 w 3871172"/>
              <a:gd name="connsiteY406" fmla="*/ 2253578 h 2310728"/>
              <a:gd name="connsiteX407" fmla="*/ 3694144 w 3871172"/>
              <a:gd name="connsiteY407" fmla="*/ 2259928 h 2310728"/>
              <a:gd name="connsiteX408" fmla="*/ 3684619 w 3871172"/>
              <a:gd name="connsiteY408" fmla="*/ 2263103 h 2310728"/>
              <a:gd name="connsiteX409" fmla="*/ 3675094 w 3871172"/>
              <a:gd name="connsiteY409" fmla="*/ 2259928 h 2310728"/>
              <a:gd name="connsiteX410" fmla="*/ 3656044 w 3871172"/>
              <a:gd name="connsiteY410" fmla="*/ 2259928 h 2310728"/>
              <a:gd name="connsiteX411" fmla="*/ 3643344 w 3871172"/>
              <a:gd name="connsiteY411" fmla="*/ 2250403 h 2310728"/>
              <a:gd name="connsiteX412" fmla="*/ 3621119 w 3871172"/>
              <a:gd name="connsiteY412" fmla="*/ 2269453 h 2310728"/>
              <a:gd name="connsiteX413" fmla="*/ 3611594 w 3871172"/>
              <a:gd name="connsiteY413" fmla="*/ 2263103 h 2310728"/>
              <a:gd name="connsiteX414" fmla="*/ 3608419 w 3871172"/>
              <a:gd name="connsiteY414" fmla="*/ 2253578 h 2310728"/>
              <a:gd name="connsiteX415" fmla="*/ 3602069 w 3871172"/>
              <a:gd name="connsiteY415" fmla="*/ 2240878 h 2310728"/>
              <a:gd name="connsiteX416" fmla="*/ 3592544 w 3871172"/>
              <a:gd name="connsiteY416" fmla="*/ 2234528 h 2310728"/>
              <a:gd name="connsiteX417" fmla="*/ 3579844 w 3871172"/>
              <a:gd name="connsiteY417" fmla="*/ 2240878 h 2310728"/>
              <a:gd name="connsiteX418" fmla="*/ 3563969 w 3871172"/>
              <a:gd name="connsiteY418" fmla="*/ 2253578 h 2310728"/>
              <a:gd name="connsiteX419" fmla="*/ 3544919 w 3871172"/>
              <a:gd name="connsiteY419" fmla="*/ 2259928 h 2310728"/>
              <a:gd name="connsiteX420" fmla="*/ 3541744 w 3871172"/>
              <a:gd name="connsiteY420" fmla="*/ 2250403 h 2310728"/>
              <a:gd name="connsiteX421" fmla="*/ 3525869 w 3871172"/>
              <a:gd name="connsiteY421" fmla="*/ 2263103 h 2310728"/>
              <a:gd name="connsiteX422" fmla="*/ 3503644 w 3871172"/>
              <a:gd name="connsiteY422" fmla="*/ 2282153 h 2310728"/>
              <a:gd name="connsiteX423" fmla="*/ 3494119 w 3871172"/>
              <a:gd name="connsiteY423" fmla="*/ 2272628 h 2310728"/>
              <a:gd name="connsiteX424" fmla="*/ 3481419 w 3871172"/>
              <a:gd name="connsiteY424" fmla="*/ 2266278 h 2310728"/>
              <a:gd name="connsiteX425" fmla="*/ 3471894 w 3871172"/>
              <a:gd name="connsiteY425" fmla="*/ 2259928 h 2310728"/>
              <a:gd name="connsiteX426" fmla="*/ 3462369 w 3871172"/>
              <a:gd name="connsiteY426" fmla="*/ 2263103 h 2310728"/>
              <a:gd name="connsiteX427" fmla="*/ 3452844 w 3871172"/>
              <a:gd name="connsiteY427" fmla="*/ 2269453 h 2310728"/>
              <a:gd name="connsiteX428" fmla="*/ 3449669 w 3871172"/>
              <a:gd name="connsiteY428" fmla="*/ 2256753 h 2310728"/>
              <a:gd name="connsiteX429" fmla="*/ 3446494 w 3871172"/>
              <a:gd name="connsiteY429" fmla="*/ 2237703 h 2310728"/>
              <a:gd name="connsiteX430" fmla="*/ 3433794 w 3871172"/>
              <a:gd name="connsiteY430" fmla="*/ 2247228 h 2310728"/>
              <a:gd name="connsiteX431" fmla="*/ 3427444 w 3871172"/>
              <a:gd name="connsiteY431" fmla="*/ 2256753 h 2310728"/>
              <a:gd name="connsiteX432" fmla="*/ 3417919 w 3871172"/>
              <a:gd name="connsiteY432" fmla="*/ 2253578 h 2310728"/>
              <a:gd name="connsiteX433" fmla="*/ 3405219 w 3871172"/>
              <a:gd name="connsiteY433" fmla="*/ 2250403 h 2310728"/>
              <a:gd name="connsiteX434" fmla="*/ 3392519 w 3871172"/>
              <a:gd name="connsiteY434" fmla="*/ 2253578 h 2310728"/>
              <a:gd name="connsiteX435" fmla="*/ 3382994 w 3871172"/>
              <a:gd name="connsiteY435" fmla="*/ 2259928 h 2310728"/>
              <a:gd name="connsiteX436" fmla="*/ 3373469 w 3871172"/>
              <a:gd name="connsiteY436" fmla="*/ 2269453 h 2310728"/>
              <a:gd name="connsiteX437" fmla="*/ 3357594 w 3871172"/>
              <a:gd name="connsiteY437" fmla="*/ 2275803 h 2310728"/>
              <a:gd name="connsiteX438" fmla="*/ 3348069 w 3871172"/>
              <a:gd name="connsiteY438" fmla="*/ 2282153 h 2310728"/>
              <a:gd name="connsiteX439" fmla="*/ 3338544 w 3871172"/>
              <a:gd name="connsiteY439" fmla="*/ 2278978 h 2310728"/>
              <a:gd name="connsiteX440" fmla="*/ 3325844 w 3871172"/>
              <a:gd name="connsiteY440" fmla="*/ 2253578 h 2310728"/>
              <a:gd name="connsiteX441" fmla="*/ 3319494 w 3871172"/>
              <a:gd name="connsiteY441" fmla="*/ 2263103 h 2310728"/>
              <a:gd name="connsiteX442" fmla="*/ 3303619 w 3871172"/>
              <a:gd name="connsiteY442" fmla="*/ 2253578 h 2310728"/>
              <a:gd name="connsiteX443" fmla="*/ 3300444 w 3871172"/>
              <a:gd name="connsiteY443" fmla="*/ 2244053 h 2310728"/>
              <a:gd name="connsiteX444" fmla="*/ 3284569 w 3871172"/>
              <a:gd name="connsiteY444" fmla="*/ 2247228 h 2310728"/>
              <a:gd name="connsiteX445" fmla="*/ 3275044 w 3871172"/>
              <a:gd name="connsiteY445" fmla="*/ 2250403 h 2310728"/>
              <a:gd name="connsiteX446" fmla="*/ 3265519 w 3871172"/>
              <a:gd name="connsiteY446" fmla="*/ 2247228 h 2310728"/>
              <a:gd name="connsiteX447" fmla="*/ 3252819 w 3871172"/>
              <a:gd name="connsiteY447" fmla="*/ 2250403 h 2310728"/>
              <a:gd name="connsiteX448" fmla="*/ 3243294 w 3871172"/>
              <a:gd name="connsiteY448" fmla="*/ 2256753 h 2310728"/>
              <a:gd name="connsiteX449" fmla="*/ 3227419 w 3871172"/>
              <a:gd name="connsiteY449" fmla="*/ 2259928 h 2310728"/>
              <a:gd name="connsiteX450" fmla="*/ 3221069 w 3871172"/>
              <a:gd name="connsiteY450" fmla="*/ 2247228 h 2310728"/>
              <a:gd name="connsiteX451" fmla="*/ 3217894 w 3871172"/>
              <a:gd name="connsiteY451" fmla="*/ 2237703 h 2310728"/>
              <a:gd name="connsiteX452" fmla="*/ 3205194 w 3871172"/>
              <a:gd name="connsiteY452" fmla="*/ 2256753 h 2310728"/>
              <a:gd name="connsiteX453" fmla="*/ 3198844 w 3871172"/>
              <a:gd name="connsiteY453" fmla="*/ 2266278 h 2310728"/>
              <a:gd name="connsiteX454" fmla="*/ 3189319 w 3871172"/>
              <a:gd name="connsiteY454" fmla="*/ 2259928 h 2310728"/>
              <a:gd name="connsiteX455" fmla="*/ 3186144 w 3871172"/>
              <a:gd name="connsiteY455" fmla="*/ 2250403 h 2310728"/>
              <a:gd name="connsiteX456" fmla="*/ 3167094 w 3871172"/>
              <a:gd name="connsiteY456" fmla="*/ 2269453 h 2310728"/>
              <a:gd name="connsiteX457" fmla="*/ 3151219 w 3871172"/>
              <a:gd name="connsiteY457" fmla="*/ 2272628 h 2310728"/>
              <a:gd name="connsiteX458" fmla="*/ 3141694 w 3871172"/>
              <a:gd name="connsiteY458" fmla="*/ 2275803 h 2310728"/>
              <a:gd name="connsiteX459" fmla="*/ 3128994 w 3871172"/>
              <a:gd name="connsiteY459" fmla="*/ 2272628 h 2310728"/>
              <a:gd name="connsiteX460" fmla="*/ 3125819 w 3871172"/>
              <a:gd name="connsiteY460" fmla="*/ 2263103 h 2310728"/>
              <a:gd name="connsiteX461" fmla="*/ 3106769 w 3871172"/>
              <a:gd name="connsiteY461" fmla="*/ 2275803 h 2310728"/>
              <a:gd name="connsiteX462" fmla="*/ 3097244 w 3871172"/>
              <a:gd name="connsiteY462" fmla="*/ 2278978 h 2310728"/>
              <a:gd name="connsiteX463" fmla="*/ 3090894 w 3871172"/>
              <a:gd name="connsiteY463" fmla="*/ 2269453 h 2310728"/>
              <a:gd name="connsiteX464" fmla="*/ 3087719 w 3871172"/>
              <a:gd name="connsiteY464" fmla="*/ 2259928 h 2310728"/>
              <a:gd name="connsiteX465" fmla="*/ 3075019 w 3871172"/>
              <a:gd name="connsiteY465" fmla="*/ 2263103 h 2310728"/>
              <a:gd name="connsiteX466" fmla="*/ 3065494 w 3871172"/>
              <a:gd name="connsiteY466" fmla="*/ 2256753 h 2310728"/>
              <a:gd name="connsiteX467" fmla="*/ 3046444 w 3871172"/>
              <a:gd name="connsiteY467" fmla="*/ 2263103 h 2310728"/>
              <a:gd name="connsiteX468" fmla="*/ 3043269 w 3871172"/>
              <a:gd name="connsiteY468" fmla="*/ 2253578 h 2310728"/>
              <a:gd name="connsiteX469" fmla="*/ 3030569 w 3871172"/>
              <a:gd name="connsiteY469" fmla="*/ 2266278 h 2310728"/>
              <a:gd name="connsiteX470" fmla="*/ 2995644 w 3871172"/>
              <a:gd name="connsiteY470" fmla="*/ 2288503 h 2310728"/>
              <a:gd name="connsiteX471" fmla="*/ 2976594 w 3871172"/>
              <a:gd name="connsiteY471" fmla="*/ 2275803 h 2310728"/>
              <a:gd name="connsiteX472" fmla="*/ 2967069 w 3871172"/>
              <a:gd name="connsiteY472" fmla="*/ 2282153 h 2310728"/>
              <a:gd name="connsiteX473" fmla="*/ 2960719 w 3871172"/>
              <a:gd name="connsiteY473" fmla="*/ 2272628 h 2310728"/>
              <a:gd name="connsiteX474" fmla="*/ 2951194 w 3871172"/>
              <a:gd name="connsiteY474" fmla="*/ 2269453 h 2310728"/>
              <a:gd name="connsiteX475" fmla="*/ 2938494 w 3871172"/>
              <a:gd name="connsiteY475" fmla="*/ 2256753 h 2310728"/>
              <a:gd name="connsiteX476" fmla="*/ 2928969 w 3871172"/>
              <a:gd name="connsiteY476" fmla="*/ 2266278 h 2310728"/>
              <a:gd name="connsiteX477" fmla="*/ 2909919 w 3871172"/>
              <a:gd name="connsiteY477" fmla="*/ 2278978 h 2310728"/>
              <a:gd name="connsiteX478" fmla="*/ 2897219 w 3871172"/>
              <a:gd name="connsiteY478" fmla="*/ 2272628 h 2310728"/>
              <a:gd name="connsiteX479" fmla="*/ 2894044 w 3871172"/>
              <a:gd name="connsiteY479" fmla="*/ 2263103 h 2310728"/>
              <a:gd name="connsiteX480" fmla="*/ 2884519 w 3871172"/>
              <a:gd name="connsiteY480" fmla="*/ 2256753 h 2310728"/>
              <a:gd name="connsiteX481" fmla="*/ 2871819 w 3871172"/>
              <a:gd name="connsiteY481" fmla="*/ 2266278 h 2310728"/>
              <a:gd name="connsiteX482" fmla="*/ 2852769 w 3871172"/>
              <a:gd name="connsiteY482" fmla="*/ 2272628 h 2310728"/>
              <a:gd name="connsiteX483" fmla="*/ 2843244 w 3871172"/>
              <a:gd name="connsiteY483" fmla="*/ 2231353 h 2310728"/>
              <a:gd name="connsiteX484" fmla="*/ 2801969 w 3871172"/>
              <a:gd name="connsiteY484" fmla="*/ 2253578 h 2310728"/>
              <a:gd name="connsiteX485" fmla="*/ 2792444 w 3871172"/>
              <a:gd name="connsiteY485" fmla="*/ 2259928 h 2310728"/>
              <a:gd name="connsiteX486" fmla="*/ 2782919 w 3871172"/>
              <a:gd name="connsiteY486" fmla="*/ 2269453 h 2310728"/>
              <a:gd name="connsiteX487" fmla="*/ 2770219 w 3871172"/>
              <a:gd name="connsiteY487" fmla="*/ 2278978 h 2310728"/>
              <a:gd name="connsiteX488" fmla="*/ 2760694 w 3871172"/>
              <a:gd name="connsiteY488" fmla="*/ 2272628 h 2310728"/>
              <a:gd name="connsiteX489" fmla="*/ 2751169 w 3871172"/>
              <a:gd name="connsiteY489" fmla="*/ 2269453 h 2310728"/>
              <a:gd name="connsiteX490" fmla="*/ 2747994 w 3871172"/>
              <a:gd name="connsiteY490" fmla="*/ 2259928 h 2310728"/>
              <a:gd name="connsiteX491" fmla="*/ 2732119 w 3871172"/>
              <a:gd name="connsiteY491" fmla="*/ 2263103 h 2310728"/>
              <a:gd name="connsiteX492" fmla="*/ 2728944 w 3871172"/>
              <a:gd name="connsiteY492" fmla="*/ 2250403 h 2310728"/>
              <a:gd name="connsiteX493" fmla="*/ 2722594 w 3871172"/>
              <a:gd name="connsiteY493" fmla="*/ 2234528 h 2310728"/>
              <a:gd name="connsiteX494" fmla="*/ 2713069 w 3871172"/>
              <a:gd name="connsiteY494" fmla="*/ 2237703 h 2310728"/>
              <a:gd name="connsiteX495" fmla="*/ 2706719 w 3871172"/>
              <a:gd name="connsiteY495" fmla="*/ 2247228 h 2310728"/>
              <a:gd name="connsiteX496" fmla="*/ 2697194 w 3871172"/>
              <a:gd name="connsiteY496" fmla="*/ 2256753 h 2310728"/>
              <a:gd name="connsiteX497" fmla="*/ 2687669 w 3871172"/>
              <a:gd name="connsiteY497" fmla="*/ 2259928 h 2310728"/>
              <a:gd name="connsiteX498" fmla="*/ 2678144 w 3871172"/>
              <a:gd name="connsiteY498" fmla="*/ 2266278 h 2310728"/>
              <a:gd name="connsiteX499" fmla="*/ 2674969 w 3871172"/>
              <a:gd name="connsiteY499" fmla="*/ 2244053 h 2310728"/>
              <a:gd name="connsiteX500" fmla="*/ 2659094 w 3871172"/>
              <a:gd name="connsiteY500" fmla="*/ 2250403 h 2310728"/>
              <a:gd name="connsiteX501" fmla="*/ 2633694 w 3871172"/>
              <a:gd name="connsiteY501" fmla="*/ 2263103 h 2310728"/>
              <a:gd name="connsiteX502" fmla="*/ 2620994 w 3871172"/>
              <a:gd name="connsiteY502" fmla="*/ 2269453 h 2310728"/>
              <a:gd name="connsiteX503" fmla="*/ 2614644 w 3871172"/>
              <a:gd name="connsiteY503" fmla="*/ 2259928 h 2310728"/>
              <a:gd name="connsiteX504" fmla="*/ 2605119 w 3871172"/>
              <a:gd name="connsiteY504" fmla="*/ 2256753 h 2310728"/>
              <a:gd name="connsiteX505" fmla="*/ 2598769 w 3871172"/>
              <a:gd name="connsiteY505" fmla="*/ 2247228 h 2310728"/>
              <a:gd name="connsiteX506" fmla="*/ 2579719 w 3871172"/>
              <a:gd name="connsiteY506" fmla="*/ 2256753 h 2310728"/>
              <a:gd name="connsiteX507" fmla="*/ 2576544 w 3871172"/>
              <a:gd name="connsiteY507" fmla="*/ 2247228 h 2310728"/>
              <a:gd name="connsiteX508" fmla="*/ 2567019 w 3871172"/>
              <a:gd name="connsiteY508" fmla="*/ 2244053 h 2310728"/>
              <a:gd name="connsiteX509" fmla="*/ 2547969 w 3871172"/>
              <a:gd name="connsiteY509" fmla="*/ 2253578 h 2310728"/>
              <a:gd name="connsiteX510" fmla="*/ 2535269 w 3871172"/>
              <a:gd name="connsiteY510" fmla="*/ 2263103 h 2310728"/>
              <a:gd name="connsiteX511" fmla="*/ 2522569 w 3871172"/>
              <a:gd name="connsiteY511" fmla="*/ 2256753 h 2310728"/>
              <a:gd name="connsiteX512" fmla="*/ 2506694 w 3871172"/>
              <a:gd name="connsiteY512" fmla="*/ 2259928 h 2310728"/>
              <a:gd name="connsiteX513" fmla="*/ 2497169 w 3871172"/>
              <a:gd name="connsiteY513" fmla="*/ 2253578 h 2310728"/>
              <a:gd name="connsiteX514" fmla="*/ 2478119 w 3871172"/>
              <a:gd name="connsiteY514" fmla="*/ 2256753 h 2310728"/>
              <a:gd name="connsiteX515" fmla="*/ 2455894 w 3871172"/>
              <a:gd name="connsiteY515" fmla="*/ 2259928 h 2310728"/>
              <a:gd name="connsiteX516" fmla="*/ 2443194 w 3871172"/>
              <a:gd name="connsiteY516" fmla="*/ 2253578 h 2310728"/>
              <a:gd name="connsiteX517" fmla="*/ 2433669 w 3871172"/>
              <a:gd name="connsiteY517" fmla="*/ 2256753 h 2310728"/>
              <a:gd name="connsiteX518" fmla="*/ 2414619 w 3871172"/>
              <a:gd name="connsiteY518" fmla="*/ 2266278 h 2310728"/>
              <a:gd name="connsiteX519" fmla="*/ 2405094 w 3871172"/>
              <a:gd name="connsiteY519" fmla="*/ 2272628 h 2310728"/>
              <a:gd name="connsiteX520" fmla="*/ 2373344 w 3871172"/>
              <a:gd name="connsiteY520" fmla="*/ 2291678 h 2310728"/>
              <a:gd name="connsiteX521" fmla="*/ 2366994 w 3871172"/>
              <a:gd name="connsiteY521" fmla="*/ 2282153 h 2310728"/>
              <a:gd name="connsiteX522" fmla="*/ 2357469 w 3871172"/>
              <a:gd name="connsiteY522" fmla="*/ 2278978 h 2310728"/>
              <a:gd name="connsiteX523" fmla="*/ 2354294 w 3871172"/>
              <a:gd name="connsiteY523" fmla="*/ 2266278 h 2310728"/>
              <a:gd name="connsiteX524" fmla="*/ 2341594 w 3871172"/>
              <a:gd name="connsiteY524" fmla="*/ 2272628 h 2310728"/>
              <a:gd name="connsiteX525" fmla="*/ 2332069 w 3871172"/>
              <a:gd name="connsiteY525" fmla="*/ 2278978 h 2310728"/>
              <a:gd name="connsiteX526" fmla="*/ 2325719 w 3871172"/>
              <a:gd name="connsiteY526" fmla="*/ 2259928 h 2310728"/>
              <a:gd name="connsiteX527" fmla="*/ 2306669 w 3871172"/>
              <a:gd name="connsiteY527" fmla="*/ 2263103 h 2310728"/>
              <a:gd name="connsiteX528" fmla="*/ 2297144 w 3871172"/>
              <a:gd name="connsiteY528" fmla="*/ 2269453 h 2310728"/>
              <a:gd name="connsiteX529" fmla="*/ 2290794 w 3871172"/>
              <a:gd name="connsiteY529" fmla="*/ 2259928 h 2310728"/>
              <a:gd name="connsiteX530" fmla="*/ 2259044 w 3871172"/>
              <a:gd name="connsiteY530" fmla="*/ 2266278 h 2310728"/>
              <a:gd name="connsiteX531" fmla="*/ 2249519 w 3871172"/>
              <a:gd name="connsiteY531" fmla="*/ 2275803 h 2310728"/>
              <a:gd name="connsiteX532" fmla="*/ 2227294 w 3871172"/>
              <a:gd name="connsiteY532" fmla="*/ 2291678 h 2310728"/>
              <a:gd name="connsiteX533" fmla="*/ 2220944 w 3871172"/>
              <a:gd name="connsiteY533" fmla="*/ 2278978 h 2310728"/>
              <a:gd name="connsiteX534" fmla="*/ 2205069 w 3871172"/>
              <a:gd name="connsiteY534" fmla="*/ 2272628 h 2310728"/>
              <a:gd name="connsiteX535" fmla="*/ 2182844 w 3871172"/>
              <a:gd name="connsiteY535" fmla="*/ 2278978 h 2310728"/>
              <a:gd name="connsiteX536" fmla="*/ 2176494 w 3871172"/>
              <a:gd name="connsiteY536" fmla="*/ 2259928 h 2310728"/>
              <a:gd name="connsiteX537" fmla="*/ 2160619 w 3871172"/>
              <a:gd name="connsiteY537" fmla="*/ 2266278 h 2310728"/>
              <a:gd name="connsiteX538" fmla="*/ 2151094 w 3871172"/>
              <a:gd name="connsiteY538" fmla="*/ 2269453 h 2310728"/>
              <a:gd name="connsiteX539" fmla="*/ 2135219 w 3871172"/>
              <a:gd name="connsiteY539" fmla="*/ 2285328 h 2310728"/>
              <a:gd name="connsiteX540" fmla="*/ 2125694 w 3871172"/>
              <a:gd name="connsiteY540" fmla="*/ 2288503 h 2310728"/>
              <a:gd name="connsiteX541" fmla="*/ 2106644 w 3871172"/>
              <a:gd name="connsiteY541" fmla="*/ 2298028 h 2310728"/>
              <a:gd name="connsiteX542" fmla="*/ 2097119 w 3871172"/>
              <a:gd name="connsiteY542" fmla="*/ 2278978 h 2310728"/>
              <a:gd name="connsiteX543" fmla="*/ 2059019 w 3871172"/>
              <a:gd name="connsiteY543" fmla="*/ 2301203 h 2310728"/>
              <a:gd name="connsiteX544" fmla="*/ 2049494 w 3871172"/>
              <a:gd name="connsiteY544" fmla="*/ 2304378 h 2310728"/>
              <a:gd name="connsiteX545" fmla="*/ 2049494 w 3871172"/>
              <a:gd name="connsiteY545" fmla="*/ 2253578 h 2310728"/>
              <a:gd name="connsiteX546" fmla="*/ 2039969 w 3871172"/>
              <a:gd name="connsiteY546" fmla="*/ 2263103 h 2310728"/>
              <a:gd name="connsiteX547" fmla="*/ 2017744 w 3871172"/>
              <a:gd name="connsiteY547" fmla="*/ 2275803 h 2310728"/>
              <a:gd name="connsiteX548" fmla="*/ 2011394 w 3871172"/>
              <a:gd name="connsiteY548" fmla="*/ 2266278 h 2310728"/>
              <a:gd name="connsiteX549" fmla="*/ 2001869 w 3871172"/>
              <a:gd name="connsiteY549" fmla="*/ 2269453 h 2310728"/>
              <a:gd name="connsiteX550" fmla="*/ 1985994 w 3871172"/>
              <a:gd name="connsiteY550" fmla="*/ 2275803 h 2310728"/>
              <a:gd name="connsiteX551" fmla="*/ 1976469 w 3871172"/>
              <a:gd name="connsiteY551" fmla="*/ 2269453 h 2310728"/>
              <a:gd name="connsiteX552" fmla="*/ 1970119 w 3871172"/>
              <a:gd name="connsiteY552" fmla="*/ 2278978 h 2310728"/>
              <a:gd name="connsiteX553" fmla="*/ 1947894 w 3871172"/>
              <a:gd name="connsiteY553" fmla="*/ 2307553 h 2310728"/>
              <a:gd name="connsiteX554" fmla="*/ 1944719 w 3871172"/>
              <a:gd name="connsiteY554" fmla="*/ 2294853 h 2310728"/>
              <a:gd name="connsiteX555" fmla="*/ 1941544 w 3871172"/>
              <a:gd name="connsiteY555" fmla="*/ 2275803 h 2310728"/>
              <a:gd name="connsiteX556" fmla="*/ 1928844 w 3871172"/>
              <a:gd name="connsiteY556" fmla="*/ 2282153 h 2310728"/>
              <a:gd name="connsiteX557" fmla="*/ 1909794 w 3871172"/>
              <a:gd name="connsiteY557" fmla="*/ 2288503 h 2310728"/>
              <a:gd name="connsiteX558" fmla="*/ 1890744 w 3871172"/>
              <a:gd name="connsiteY558" fmla="*/ 2282153 h 2310728"/>
              <a:gd name="connsiteX559" fmla="*/ 1881219 w 3871172"/>
              <a:gd name="connsiteY559" fmla="*/ 2291678 h 2310728"/>
              <a:gd name="connsiteX560" fmla="*/ 1868519 w 3871172"/>
              <a:gd name="connsiteY560" fmla="*/ 2298028 h 2310728"/>
              <a:gd name="connsiteX561" fmla="*/ 1858994 w 3871172"/>
              <a:gd name="connsiteY561" fmla="*/ 2304378 h 2310728"/>
              <a:gd name="connsiteX562" fmla="*/ 1855819 w 3871172"/>
              <a:gd name="connsiteY562" fmla="*/ 2291678 h 2310728"/>
              <a:gd name="connsiteX563" fmla="*/ 1849469 w 3871172"/>
              <a:gd name="connsiteY563" fmla="*/ 2272628 h 2310728"/>
              <a:gd name="connsiteX564" fmla="*/ 1839944 w 3871172"/>
              <a:gd name="connsiteY564" fmla="*/ 2278978 h 2310728"/>
              <a:gd name="connsiteX565" fmla="*/ 1820894 w 3871172"/>
              <a:gd name="connsiteY565" fmla="*/ 2298028 h 2310728"/>
              <a:gd name="connsiteX566" fmla="*/ 1814544 w 3871172"/>
              <a:gd name="connsiteY566" fmla="*/ 2288503 h 2310728"/>
              <a:gd name="connsiteX567" fmla="*/ 1805019 w 3871172"/>
              <a:gd name="connsiteY567" fmla="*/ 2291678 h 2310728"/>
              <a:gd name="connsiteX568" fmla="*/ 1795494 w 3871172"/>
              <a:gd name="connsiteY568" fmla="*/ 2288503 h 2310728"/>
              <a:gd name="connsiteX569" fmla="*/ 1770094 w 3871172"/>
              <a:gd name="connsiteY569" fmla="*/ 2291678 h 2310728"/>
              <a:gd name="connsiteX570" fmla="*/ 1757394 w 3871172"/>
              <a:gd name="connsiteY570" fmla="*/ 2294853 h 2310728"/>
              <a:gd name="connsiteX571" fmla="*/ 1751044 w 3871172"/>
              <a:gd name="connsiteY571" fmla="*/ 2304378 h 2310728"/>
              <a:gd name="connsiteX572" fmla="*/ 1712944 w 3871172"/>
              <a:gd name="connsiteY572" fmla="*/ 2310728 h 2310728"/>
              <a:gd name="connsiteX573" fmla="*/ 1703419 w 3871172"/>
              <a:gd name="connsiteY573" fmla="*/ 2307553 h 2310728"/>
              <a:gd name="connsiteX574" fmla="*/ 1700244 w 3871172"/>
              <a:gd name="connsiteY574" fmla="*/ 2291678 h 2310728"/>
              <a:gd name="connsiteX575" fmla="*/ 1697069 w 3871172"/>
              <a:gd name="connsiteY575" fmla="*/ 2278978 h 2310728"/>
              <a:gd name="connsiteX576" fmla="*/ 1678019 w 3871172"/>
              <a:gd name="connsiteY576" fmla="*/ 2285328 h 2310728"/>
              <a:gd name="connsiteX577" fmla="*/ 1668494 w 3871172"/>
              <a:gd name="connsiteY577" fmla="*/ 2288503 h 2310728"/>
              <a:gd name="connsiteX578" fmla="*/ 1662144 w 3871172"/>
              <a:gd name="connsiteY578" fmla="*/ 2275803 h 2310728"/>
              <a:gd name="connsiteX579" fmla="*/ 1646269 w 3871172"/>
              <a:gd name="connsiteY579" fmla="*/ 2288503 h 2310728"/>
              <a:gd name="connsiteX580" fmla="*/ 1627219 w 3871172"/>
              <a:gd name="connsiteY580" fmla="*/ 2301203 h 2310728"/>
              <a:gd name="connsiteX581" fmla="*/ 1624044 w 3871172"/>
              <a:gd name="connsiteY581" fmla="*/ 2291678 h 2310728"/>
              <a:gd name="connsiteX582" fmla="*/ 1620869 w 3871172"/>
              <a:gd name="connsiteY582" fmla="*/ 2278978 h 2310728"/>
              <a:gd name="connsiteX583" fmla="*/ 1608169 w 3871172"/>
              <a:gd name="connsiteY583" fmla="*/ 2288503 h 2310728"/>
              <a:gd name="connsiteX584" fmla="*/ 1585944 w 3871172"/>
              <a:gd name="connsiteY584" fmla="*/ 2304378 h 2310728"/>
              <a:gd name="connsiteX585" fmla="*/ 1579594 w 3871172"/>
              <a:gd name="connsiteY585" fmla="*/ 2288503 h 2310728"/>
              <a:gd name="connsiteX586" fmla="*/ 1563719 w 3871172"/>
              <a:gd name="connsiteY586" fmla="*/ 2291678 h 2310728"/>
              <a:gd name="connsiteX587" fmla="*/ 1541494 w 3871172"/>
              <a:gd name="connsiteY587" fmla="*/ 2301203 h 2310728"/>
              <a:gd name="connsiteX588" fmla="*/ 1531969 w 3871172"/>
              <a:gd name="connsiteY588" fmla="*/ 2307553 h 2310728"/>
              <a:gd name="connsiteX589" fmla="*/ 1528794 w 3871172"/>
              <a:gd name="connsiteY589" fmla="*/ 2291678 h 2310728"/>
              <a:gd name="connsiteX590" fmla="*/ 1509744 w 3871172"/>
              <a:gd name="connsiteY590" fmla="*/ 2301203 h 2310728"/>
              <a:gd name="connsiteX591" fmla="*/ 1506569 w 3871172"/>
              <a:gd name="connsiteY591" fmla="*/ 2275803 h 2310728"/>
              <a:gd name="connsiteX592" fmla="*/ 1471644 w 3871172"/>
              <a:gd name="connsiteY592" fmla="*/ 2288503 h 2310728"/>
              <a:gd name="connsiteX593" fmla="*/ 1462119 w 3871172"/>
              <a:gd name="connsiteY593" fmla="*/ 2294853 h 2310728"/>
              <a:gd name="connsiteX594" fmla="*/ 1452594 w 3871172"/>
              <a:gd name="connsiteY594" fmla="*/ 2288503 h 2310728"/>
              <a:gd name="connsiteX595" fmla="*/ 1436719 w 3871172"/>
              <a:gd name="connsiteY595" fmla="*/ 2269453 h 2310728"/>
              <a:gd name="connsiteX596" fmla="*/ 1424019 w 3871172"/>
              <a:gd name="connsiteY596" fmla="*/ 2263103 h 2310728"/>
              <a:gd name="connsiteX597" fmla="*/ 1408144 w 3871172"/>
              <a:gd name="connsiteY597" fmla="*/ 2266278 h 2310728"/>
              <a:gd name="connsiteX598" fmla="*/ 1385919 w 3871172"/>
              <a:gd name="connsiteY598" fmla="*/ 2263103 h 2310728"/>
              <a:gd name="connsiteX599" fmla="*/ 1366869 w 3871172"/>
              <a:gd name="connsiteY599" fmla="*/ 2278978 h 2310728"/>
              <a:gd name="connsiteX600" fmla="*/ 1363694 w 3871172"/>
              <a:gd name="connsiteY600" fmla="*/ 2291678 h 2310728"/>
              <a:gd name="connsiteX601" fmla="*/ 1360519 w 3871172"/>
              <a:gd name="connsiteY601" fmla="*/ 2275803 h 2310728"/>
              <a:gd name="connsiteX602" fmla="*/ 1357344 w 3871172"/>
              <a:gd name="connsiteY602" fmla="*/ 2256753 h 2310728"/>
              <a:gd name="connsiteX603" fmla="*/ 1347819 w 3871172"/>
              <a:gd name="connsiteY603" fmla="*/ 2272628 h 2310728"/>
              <a:gd name="connsiteX604" fmla="*/ 1341469 w 3871172"/>
              <a:gd name="connsiteY604" fmla="*/ 2282153 h 2310728"/>
              <a:gd name="connsiteX605" fmla="*/ 1328769 w 3871172"/>
              <a:gd name="connsiteY605" fmla="*/ 2285328 h 2310728"/>
              <a:gd name="connsiteX606" fmla="*/ 1325594 w 3871172"/>
              <a:gd name="connsiteY606" fmla="*/ 2275803 h 2310728"/>
              <a:gd name="connsiteX607" fmla="*/ 1322419 w 3871172"/>
              <a:gd name="connsiteY607" fmla="*/ 2259928 h 2310728"/>
              <a:gd name="connsiteX608" fmla="*/ 1312894 w 3871172"/>
              <a:gd name="connsiteY608" fmla="*/ 2263103 h 2310728"/>
              <a:gd name="connsiteX609" fmla="*/ 1293844 w 3871172"/>
              <a:gd name="connsiteY609" fmla="*/ 2282153 h 2310728"/>
              <a:gd name="connsiteX610" fmla="*/ 1274794 w 3871172"/>
              <a:gd name="connsiteY610" fmla="*/ 2298028 h 2310728"/>
              <a:gd name="connsiteX611" fmla="*/ 1271619 w 3871172"/>
              <a:gd name="connsiteY611" fmla="*/ 2282153 h 2310728"/>
              <a:gd name="connsiteX612" fmla="*/ 1262094 w 3871172"/>
              <a:gd name="connsiteY612" fmla="*/ 2278978 h 2310728"/>
              <a:gd name="connsiteX613" fmla="*/ 1252569 w 3871172"/>
              <a:gd name="connsiteY613" fmla="*/ 2247228 h 2310728"/>
              <a:gd name="connsiteX614" fmla="*/ 1239869 w 3871172"/>
              <a:gd name="connsiteY614" fmla="*/ 2259928 h 2310728"/>
              <a:gd name="connsiteX615" fmla="*/ 1230344 w 3871172"/>
              <a:gd name="connsiteY615" fmla="*/ 2256753 h 2310728"/>
              <a:gd name="connsiteX616" fmla="*/ 1201769 w 3871172"/>
              <a:gd name="connsiteY616" fmla="*/ 2282153 h 2310728"/>
              <a:gd name="connsiteX617" fmla="*/ 1192244 w 3871172"/>
              <a:gd name="connsiteY617" fmla="*/ 2278978 h 2310728"/>
              <a:gd name="connsiteX618" fmla="*/ 1166844 w 3871172"/>
              <a:gd name="connsiteY618" fmla="*/ 2275803 h 2310728"/>
              <a:gd name="connsiteX619" fmla="*/ 1141444 w 3871172"/>
              <a:gd name="connsiteY619" fmla="*/ 2288503 h 2310728"/>
              <a:gd name="connsiteX620" fmla="*/ 1125569 w 3871172"/>
              <a:gd name="connsiteY620" fmla="*/ 2272628 h 2310728"/>
              <a:gd name="connsiteX621" fmla="*/ 1116044 w 3871172"/>
              <a:gd name="connsiteY621" fmla="*/ 2256753 h 2310728"/>
              <a:gd name="connsiteX622" fmla="*/ 1106519 w 3871172"/>
              <a:gd name="connsiteY622" fmla="*/ 2266278 h 2310728"/>
              <a:gd name="connsiteX623" fmla="*/ 1096994 w 3871172"/>
              <a:gd name="connsiteY623" fmla="*/ 2272628 h 2310728"/>
              <a:gd name="connsiteX624" fmla="*/ 1074769 w 3871172"/>
              <a:gd name="connsiteY624" fmla="*/ 2285328 h 2310728"/>
              <a:gd name="connsiteX625" fmla="*/ 1065244 w 3871172"/>
              <a:gd name="connsiteY625" fmla="*/ 2269453 h 2310728"/>
              <a:gd name="connsiteX626" fmla="*/ 1052544 w 3871172"/>
              <a:gd name="connsiteY626" fmla="*/ 2272628 h 2310728"/>
              <a:gd name="connsiteX627" fmla="*/ 1030319 w 3871172"/>
              <a:gd name="connsiteY627" fmla="*/ 2291678 h 2310728"/>
              <a:gd name="connsiteX628" fmla="*/ 1020794 w 3871172"/>
              <a:gd name="connsiteY628" fmla="*/ 2294853 h 2310728"/>
              <a:gd name="connsiteX629" fmla="*/ 1008094 w 3871172"/>
              <a:gd name="connsiteY629" fmla="*/ 2304378 h 2310728"/>
              <a:gd name="connsiteX630" fmla="*/ 998569 w 3871172"/>
              <a:gd name="connsiteY630" fmla="*/ 2288503 h 2310728"/>
              <a:gd name="connsiteX631" fmla="*/ 995394 w 3871172"/>
              <a:gd name="connsiteY631" fmla="*/ 2272628 h 2310728"/>
              <a:gd name="connsiteX632" fmla="*/ 992219 w 3871172"/>
              <a:gd name="connsiteY632" fmla="*/ 2259928 h 2310728"/>
              <a:gd name="connsiteX633" fmla="*/ 979519 w 3871172"/>
              <a:gd name="connsiteY633" fmla="*/ 2256753 h 2310728"/>
              <a:gd name="connsiteX634" fmla="*/ 969994 w 3871172"/>
              <a:gd name="connsiteY634" fmla="*/ 2259928 h 2310728"/>
              <a:gd name="connsiteX635" fmla="*/ 960469 w 3871172"/>
              <a:gd name="connsiteY635" fmla="*/ 2269453 h 2310728"/>
              <a:gd name="connsiteX636" fmla="*/ 947769 w 3871172"/>
              <a:gd name="connsiteY636" fmla="*/ 2294853 h 2310728"/>
              <a:gd name="connsiteX637" fmla="*/ 941419 w 3871172"/>
              <a:gd name="connsiteY637" fmla="*/ 2278978 h 2310728"/>
              <a:gd name="connsiteX638" fmla="*/ 938244 w 3871172"/>
              <a:gd name="connsiteY638" fmla="*/ 2259928 h 2310728"/>
              <a:gd name="connsiteX639" fmla="*/ 912844 w 3871172"/>
              <a:gd name="connsiteY639" fmla="*/ 2285328 h 2310728"/>
              <a:gd name="connsiteX640" fmla="*/ 909669 w 3871172"/>
              <a:gd name="connsiteY640" fmla="*/ 2275803 h 2310728"/>
              <a:gd name="connsiteX641" fmla="*/ 906494 w 3871172"/>
              <a:gd name="connsiteY641" fmla="*/ 2231353 h 2310728"/>
              <a:gd name="connsiteX642" fmla="*/ 887444 w 3871172"/>
              <a:gd name="connsiteY642" fmla="*/ 2244053 h 2310728"/>
              <a:gd name="connsiteX643" fmla="*/ 877919 w 3871172"/>
              <a:gd name="connsiteY643" fmla="*/ 2259928 h 2310728"/>
              <a:gd name="connsiteX644" fmla="*/ 874744 w 3871172"/>
              <a:gd name="connsiteY644" fmla="*/ 2269453 h 2310728"/>
              <a:gd name="connsiteX645" fmla="*/ 865219 w 3871172"/>
              <a:gd name="connsiteY645" fmla="*/ 2275803 h 2310728"/>
              <a:gd name="connsiteX646" fmla="*/ 858869 w 3871172"/>
              <a:gd name="connsiteY646" fmla="*/ 2285328 h 2310728"/>
              <a:gd name="connsiteX647" fmla="*/ 855694 w 3871172"/>
              <a:gd name="connsiteY647" fmla="*/ 2272628 h 2310728"/>
              <a:gd name="connsiteX648" fmla="*/ 839819 w 3871172"/>
              <a:gd name="connsiteY648" fmla="*/ 2259928 h 2310728"/>
              <a:gd name="connsiteX649" fmla="*/ 823944 w 3871172"/>
              <a:gd name="connsiteY649" fmla="*/ 2278978 h 2310728"/>
              <a:gd name="connsiteX650" fmla="*/ 820769 w 3871172"/>
              <a:gd name="connsiteY650" fmla="*/ 2253578 h 2310728"/>
              <a:gd name="connsiteX651" fmla="*/ 811244 w 3871172"/>
              <a:gd name="connsiteY651" fmla="*/ 2256753 h 2310728"/>
              <a:gd name="connsiteX652" fmla="*/ 798544 w 3871172"/>
              <a:gd name="connsiteY652" fmla="*/ 2269453 h 2310728"/>
              <a:gd name="connsiteX653" fmla="*/ 789019 w 3871172"/>
              <a:gd name="connsiteY653" fmla="*/ 2263103 h 2310728"/>
              <a:gd name="connsiteX654" fmla="*/ 779494 w 3871172"/>
              <a:gd name="connsiteY654" fmla="*/ 2269453 h 2310728"/>
              <a:gd name="connsiteX655" fmla="*/ 769969 w 3871172"/>
              <a:gd name="connsiteY655" fmla="*/ 2266278 h 2310728"/>
              <a:gd name="connsiteX656" fmla="*/ 757269 w 3871172"/>
              <a:gd name="connsiteY656" fmla="*/ 2278978 h 2310728"/>
              <a:gd name="connsiteX657" fmla="*/ 731869 w 3871172"/>
              <a:gd name="connsiteY657" fmla="*/ 2291678 h 2310728"/>
              <a:gd name="connsiteX658" fmla="*/ 728694 w 3871172"/>
              <a:gd name="connsiteY658" fmla="*/ 2250403 h 2310728"/>
              <a:gd name="connsiteX659" fmla="*/ 719169 w 3871172"/>
              <a:gd name="connsiteY659" fmla="*/ 2259928 h 2310728"/>
              <a:gd name="connsiteX660" fmla="*/ 703294 w 3871172"/>
              <a:gd name="connsiteY660" fmla="*/ 2275803 h 2310728"/>
              <a:gd name="connsiteX661" fmla="*/ 700119 w 3871172"/>
              <a:gd name="connsiteY661" fmla="*/ 2259928 h 2310728"/>
              <a:gd name="connsiteX662" fmla="*/ 696944 w 3871172"/>
              <a:gd name="connsiteY662" fmla="*/ 2250403 h 2310728"/>
              <a:gd name="connsiteX663" fmla="*/ 687419 w 3871172"/>
              <a:gd name="connsiteY663" fmla="*/ 2259928 h 2310728"/>
              <a:gd name="connsiteX664" fmla="*/ 684244 w 3871172"/>
              <a:gd name="connsiteY664" fmla="*/ 2247228 h 2310728"/>
              <a:gd name="connsiteX665" fmla="*/ 671544 w 3871172"/>
              <a:gd name="connsiteY665" fmla="*/ 2253578 h 2310728"/>
              <a:gd name="connsiteX666" fmla="*/ 652494 w 3871172"/>
              <a:gd name="connsiteY666" fmla="*/ 2269453 h 2310728"/>
              <a:gd name="connsiteX667" fmla="*/ 642969 w 3871172"/>
              <a:gd name="connsiteY667" fmla="*/ 2272628 h 2310728"/>
              <a:gd name="connsiteX668" fmla="*/ 627094 w 3871172"/>
              <a:gd name="connsiteY668" fmla="*/ 2266278 h 2310728"/>
              <a:gd name="connsiteX669" fmla="*/ 620744 w 3871172"/>
              <a:gd name="connsiteY669" fmla="*/ 2256753 h 2310728"/>
              <a:gd name="connsiteX670" fmla="*/ 611219 w 3871172"/>
              <a:gd name="connsiteY670" fmla="*/ 2263103 h 2310728"/>
              <a:gd name="connsiteX671" fmla="*/ 598519 w 3871172"/>
              <a:gd name="connsiteY671" fmla="*/ 2272628 h 2310728"/>
              <a:gd name="connsiteX672" fmla="*/ 582644 w 3871172"/>
              <a:gd name="connsiteY672" fmla="*/ 2282153 h 2310728"/>
              <a:gd name="connsiteX673" fmla="*/ 576294 w 3871172"/>
              <a:gd name="connsiteY673" fmla="*/ 2269453 h 2310728"/>
              <a:gd name="connsiteX674" fmla="*/ 573119 w 3871172"/>
              <a:gd name="connsiteY674" fmla="*/ 2259928 h 2310728"/>
              <a:gd name="connsiteX675" fmla="*/ 563594 w 3871172"/>
              <a:gd name="connsiteY675" fmla="*/ 2269453 h 2310728"/>
              <a:gd name="connsiteX676" fmla="*/ 560419 w 3871172"/>
              <a:gd name="connsiteY676" fmla="*/ 2247228 h 2310728"/>
              <a:gd name="connsiteX677" fmla="*/ 538194 w 3871172"/>
              <a:gd name="connsiteY677" fmla="*/ 2266278 h 2310728"/>
              <a:gd name="connsiteX678" fmla="*/ 515969 w 3871172"/>
              <a:gd name="connsiteY678" fmla="*/ 2282153 h 2310728"/>
              <a:gd name="connsiteX679" fmla="*/ 512794 w 3871172"/>
              <a:gd name="connsiteY679" fmla="*/ 2269453 h 2310728"/>
              <a:gd name="connsiteX680" fmla="*/ 509619 w 3871172"/>
              <a:gd name="connsiteY680" fmla="*/ 2253578 h 2310728"/>
              <a:gd name="connsiteX681" fmla="*/ 500094 w 3871172"/>
              <a:gd name="connsiteY681" fmla="*/ 2259928 h 2310728"/>
              <a:gd name="connsiteX682" fmla="*/ 481044 w 3871172"/>
              <a:gd name="connsiteY682" fmla="*/ 2275803 h 2310728"/>
              <a:gd name="connsiteX683" fmla="*/ 474694 w 3871172"/>
              <a:gd name="connsiteY683" fmla="*/ 2259928 h 2310728"/>
              <a:gd name="connsiteX684" fmla="*/ 458819 w 3871172"/>
              <a:gd name="connsiteY684" fmla="*/ 2266278 h 2310728"/>
              <a:gd name="connsiteX685" fmla="*/ 452469 w 3871172"/>
              <a:gd name="connsiteY685" fmla="*/ 2253578 h 2310728"/>
              <a:gd name="connsiteX686" fmla="*/ 442944 w 3871172"/>
              <a:gd name="connsiteY686" fmla="*/ 2250403 h 2310728"/>
              <a:gd name="connsiteX687" fmla="*/ 430244 w 3871172"/>
              <a:gd name="connsiteY687" fmla="*/ 2256753 h 2310728"/>
              <a:gd name="connsiteX688" fmla="*/ 411194 w 3871172"/>
              <a:gd name="connsiteY688" fmla="*/ 2263103 h 2310728"/>
              <a:gd name="connsiteX689" fmla="*/ 385794 w 3871172"/>
              <a:gd name="connsiteY689" fmla="*/ 2275803 h 2310728"/>
              <a:gd name="connsiteX690" fmla="*/ 373094 w 3871172"/>
              <a:gd name="connsiteY690" fmla="*/ 2259928 h 2310728"/>
              <a:gd name="connsiteX691" fmla="*/ 360394 w 3871172"/>
              <a:gd name="connsiteY691" fmla="*/ 2263103 h 2310728"/>
              <a:gd name="connsiteX692" fmla="*/ 350869 w 3871172"/>
              <a:gd name="connsiteY692" fmla="*/ 2269453 h 2310728"/>
              <a:gd name="connsiteX693" fmla="*/ 341344 w 3871172"/>
              <a:gd name="connsiteY693" fmla="*/ 2237703 h 2310728"/>
              <a:gd name="connsiteX694" fmla="*/ 331819 w 3871172"/>
              <a:gd name="connsiteY694" fmla="*/ 2244053 h 2310728"/>
              <a:gd name="connsiteX695" fmla="*/ 312769 w 3871172"/>
              <a:gd name="connsiteY695" fmla="*/ 2234528 h 2310728"/>
              <a:gd name="connsiteX696" fmla="*/ 290544 w 3871172"/>
              <a:gd name="connsiteY696" fmla="*/ 2244053 h 2310728"/>
              <a:gd name="connsiteX697" fmla="*/ 277844 w 3871172"/>
              <a:gd name="connsiteY697" fmla="*/ 2247228 h 2310728"/>
              <a:gd name="connsiteX698" fmla="*/ 255619 w 3871172"/>
              <a:gd name="connsiteY698" fmla="*/ 2266278 h 2310728"/>
              <a:gd name="connsiteX699" fmla="*/ 242919 w 3871172"/>
              <a:gd name="connsiteY699" fmla="*/ 2275803 h 2310728"/>
              <a:gd name="connsiteX700" fmla="*/ 239744 w 3871172"/>
              <a:gd name="connsiteY700" fmla="*/ 2263103 h 2310728"/>
              <a:gd name="connsiteX701" fmla="*/ 236569 w 3871172"/>
              <a:gd name="connsiteY701" fmla="*/ 2253578 h 2310728"/>
              <a:gd name="connsiteX702" fmla="*/ 207994 w 3871172"/>
              <a:gd name="connsiteY702" fmla="*/ 2259928 h 2310728"/>
              <a:gd name="connsiteX703" fmla="*/ 192119 w 3871172"/>
              <a:gd name="connsiteY703" fmla="*/ 2272628 h 2310728"/>
              <a:gd name="connsiteX704" fmla="*/ 185769 w 3871172"/>
              <a:gd name="connsiteY704" fmla="*/ 2282153 h 2310728"/>
              <a:gd name="connsiteX705" fmla="*/ 182594 w 3871172"/>
              <a:gd name="connsiteY705" fmla="*/ 2259928 h 2310728"/>
              <a:gd name="connsiteX706" fmla="*/ 179419 w 3871172"/>
              <a:gd name="connsiteY706" fmla="*/ 2244053 h 2310728"/>
              <a:gd name="connsiteX707" fmla="*/ 163544 w 3871172"/>
              <a:gd name="connsiteY707" fmla="*/ 2253578 h 2310728"/>
              <a:gd name="connsiteX708" fmla="*/ 141319 w 3871172"/>
              <a:gd name="connsiteY708" fmla="*/ 2263103 h 2310728"/>
              <a:gd name="connsiteX709" fmla="*/ 138144 w 3871172"/>
              <a:gd name="connsiteY709" fmla="*/ 2253578 h 2310728"/>
              <a:gd name="connsiteX710" fmla="*/ 122269 w 3871172"/>
              <a:gd name="connsiteY710" fmla="*/ 2256753 h 2310728"/>
              <a:gd name="connsiteX711" fmla="*/ 112744 w 3871172"/>
              <a:gd name="connsiteY711" fmla="*/ 2253578 h 2310728"/>
              <a:gd name="connsiteX712" fmla="*/ 115919 w 3871172"/>
              <a:gd name="connsiteY712" fmla="*/ 2215478 h 2310728"/>
              <a:gd name="connsiteX713" fmla="*/ 106394 w 3871172"/>
              <a:gd name="connsiteY713" fmla="*/ 2225003 h 2310728"/>
              <a:gd name="connsiteX714" fmla="*/ 96869 w 3871172"/>
              <a:gd name="connsiteY714" fmla="*/ 2237703 h 2310728"/>
              <a:gd name="connsiteX715" fmla="*/ 90519 w 3871172"/>
              <a:gd name="connsiteY715" fmla="*/ 2250403 h 2310728"/>
              <a:gd name="connsiteX716" fmla="*/ 84169 w 3871172"/>
              <a:gd name="connsiteY716" fmla="*/ 2266278 h 2310728"/>
              <a:gd name="connsiteX717" fmla="*/ 74644 w 3871172"/>
              <a:gd name="connsiteY717" fmla="*/ 2272628 h 2310728"/>
              <a:gd name="connsiteX718" fmla="*/ 61944 w 3871172"/>
              <a:gd name="connsiteY718" fmla="*/ 2266278 h 2310728"/>
              <a:gd name="connsiteX719" fmla="*/ 58301 w 3871172"/>
              <a:gd name="connsiteY719" fmla="*/ 2265064 h 2310728"/>
              <a:gd name="connsiteX720" fmla="*/ 54394 w 3871172"/>
              <a:gd name="connsiteY720" fmla="*/ 2257220 h 2310728"/>
              <a:gd name="connsiteX721" fmla="*/ 43200 w 3871172"/>
              <a:gd name="connsiteY721" fmla="*/ 2238219 h 2310728"/>
              <a:gd name="connsiteX722" fmla="*/ 36850 w 3871172"/>
              <a:gd name="connsiteY722" fmla="*/ 2228694 h 2310728"/>
              <a:gd name="connsiteX723" fmla="*/ 27325 w 3871172"/>
              <a:gd name="connsiteY723" fmla="*/ 2219169 h 2310728"/>
              <a:gd name="connsiteX724" fmla="*/ 17800 w 3871172"/>
              <a:gd name="connsiteY724" fmla="*/ 2206469 h 2310728"/>
              <a:gd name="connsiteX725" fmla="*/ 24150 w 3871172"/>
              <a:gd name="connsiteY725" fmla="*/ 2196944 h 2310728"/>
              <a:gd name="connsiteX726" fmla="*/ 27325 w 3871172"/>
              <a:gd name="connsiteY726" fmla="*/ 2187419 h 2310728"/>
              <a:gd name="connsiteX727" fmla="*/ 36850 w 3871172"/>
              <a:gd name="connsiteY727" fmla="*/ 2184244 h 2310728"/>
              <a:gd name="connsiteX728" fmla="*/ 33675 w 3871172"/>
              <a:gd name="connsiteY728" fmla="*/ 2168369 h 2310728"/>
              <a:gd name="connsiteX729" fmla="*/ 46375 w 3871172"/>
              <a:gd name="connsiteY729" fmla="*/ 2165194 h 2310728"/>
              <a:gd name="connsiteX730" fmla="*/ 62250 w 3871172"/>
              <a:gd name="connsiteY730" fmla="*/ 2158844 h 2310728"/>
              <a:gd name="connsiteX731" fmla="*/ 59075 w 3871172"/>
              <a:gd name="connsiteY731" fmla="*/ 2149319 h 2310728"/>
              <a:gd name="connsiteX732" fmla="*/ 49550 w 3871172"/>
              <a:gd name="connsiteY732" fmla="*/ 2142969 h 2310728"/>
              <a:gd name="connsiteX733" fmla="*/ 40025 w 3871172"/>
              <a:gd name="connsiteY733" fmla="*/ 2133444 h 2310728"/>
              <a:gd name="connsiteX734" fmla="*/ 36850 w 3871172"/>
              <a:gd name="connsiteY734" fmla="*/ 2123919 h 2310728"/>
              <a:gd name="connsiteX735" fmla="*/ 30500 w 3871172"/>
              <a:gd name="connsiteY735" fmla="*/ 2114394 h 2310728"/>
              <a:gd name="connsiteX736" fmla="*/ 52725 w 3871172"/>
              <a:gd name="connsiteY736" fmla="*/ 2111219 h 2310728"/>
              <a:gd name="connsiteX737" fmla="*/ 46375 w 3871172"/>
              <a:gd name="connsiteY737" fmla="*/ 2095344 h 2310728"/>
              <a:gd name="connsiteX738" fmla="*/ 33675 w 3871172"/>
              <a:gd name="connsiteY738" fmla="*/ 2069944 h 2310728"/>
              <a:gd name="connsiteX739" fmla="*/ 27325 w 3871172"/>
              <a:gd name="connsiteY739" fmla="*/ 2057244 h 2310728"/>
              <a:gd name="connsiteX740" fmla="*/ 36850 w 3871172"/>
              <a:gd name="connsiteY740" fmla="*/ 2050894 h 2310728"/>
              <a:gd name="connsiteX741" fmla="*/ 40025 w 3871172"/>
              <a:gd name="connsiteY741" fmla="*/ 2041369 h 2310728"/>
              <a:gd name="connsiteX742" fmla="*/ 49550 w 3871172"/>
              <a:gd name="connsiteY742" fmla="*/ 2035019 h 2310728"/>
              <a:gd name="connsiteX743" fmla="*/ 40025 w 3871172"/>
              <a:gd name="connsiteY743" fmla="*/ 2015969 h 2310728"/>
              <a:gd name="connsiteX744" fmla="*/ 49550 w 3871172"/>
              <a:gd name="connsiteY744" fmla="*/ 2012794 h 2310728"/>
              <a:gd name="connsiteX745" fmla="*/ 52725 w 3871172"/>
              <a:gd name="connsiteY745" fmla="*/ 2003269 h 2310728"/>
              <a:gd name="connsiteX746" fmla="*/ 43200 w 3871172"/>
              <a:gd name="connsiteY746" fmla="*/ 1984219 h 2310728"/>
              <a:gd name="connsiteX747" fmla="*/ 33675 w 3871172"/>
              <a:gd name="connsiteY747" fmla="*/ 1971519 h 2310728"/>
              <a:gd name="connsiteX748" fmla="*/ 40025 w 3871172"/>
              <a:gd name="connsiteY748" fmla="*/ 1958819 h 2310728"/>
              <a:gd name="connsiteX749" fmla="*/ 36850 w 3871172"/>
              <a:gd name="connsiteY749" fmla="*/ 1942944 h 2310728"/>
              <a:gd name="connsiteX750" fmla="*/ 43200 w 3871172"/>
              <a:gd name="connsiteY750" fmla="*/ 1933419 h 2310728"/>
              <a:gd name="connsiteX751" fmla="*/ 40025 w 3871172"/>
              <a:gd name="connsiteY751" fmla="*/ 1914369 h 2310728"/>
              <a:gd name="connsiteX752" fmla="*/ 36850 w 3871172"/>
              <a:gd name="connsiteY752" fmla="*/ 1892144 h 2310728"/>
              <a:gd name="connsiteX753" fmla="*/ 43200 w 3871172"/>
              <a:gd name="connsiteY753" fmla="*/ 1879444 h 2310728"/>
              <a:gd name="connsiteX754" fmla="*/ 40025 w 3871172"/>
              <a:gd name="connsiteY754" fmla="*/ 1869919 h 2310728"/>
              <a:gd name="connsiteX755" fmla="*/ 30500 w 3871172"/>
              <a:gd name="connsiteY755" fmla="*/ 1850869 h 2310728"/>
              <a:gd name="connsiteX756" fmla="*/ 24150 w 3871172"/>
              <a:gd name="connsiteY756" fmla="*/ 1841344 h 2310728"/>
              <a:gd name="connsiteX757" fmla="*/ 5100 w 3871172"/>
              <a:gd name="connsiteY757" fmla="*/ 1809594 h 2310728"/>
              <a:gd name="connsiteX758" fmla="*/ 14625 w 3871172"/>
              <a:gd name="connsiteY758" fmla="*/ 1803244 h 2310728"/>
              <a:gd name="connsiteX759" fmla="*/ 17800 w 3871172"/>
              <a:gd name="connsiteY759" fmla="*/ 1793719 h 2310728"/>
              <a:gd name="connsiteX760" fmla="*/ 30500 w 3871172"/>
              <a:gd name="connsiteY760" fmla="*/ 1790544 h 2310728"/>
              <a:gd name="connsiteX761" fmla="*/ 24150 w 3871172"/>
              <a:gd name="connsiteY761" fmla="*/ 1777844 h 2310728"/>
              <a:gd name="connsiteX762" fmla="*/ 17800 w 3871172"/>
              <a:gd name="connsiteY762" fmla="*/ 1768319 h 2310728"/>
              <a:gd name="connsiteX763" fmla="*/ 36850 w 3871172"/>
              <a:gd name="connsiteY763" fmla="*/ 1761969 h 2310728"/>
              <a:gd name="connsiteX764" fmla="*/ 33675 w 3871172"/>
              <a:gd name="connsiteY764" fmla="*/ 1742919 h 2310728"/>
              <a:gd name="connsiteX765" fmla="*/ 27325 w 3871172"/>
              <a:gd name="connsiteY765" fmla="*/ 1733394 h 2310728"/>
              <a:gd name="connsiteX766" fmla="*/ 36850 w 3871172"/>
              <a:gd name="connsiteY766" fmla="*/ 1727044 h 2310728"/>
              <a:gd name="connsiteX767" fmla="*/ 30500 w 3871172"/>
              <a:gd name="connsiteY767" fmla="*/ 1695294 h 2310728"/>
              <a:gd name="connsiteX768" fmla="*/ 20975 w 3871172"/>
              <a:gd name="connsiteY768" fmla="*/ 1685769 h 2310728"/>
              <a:gd name="connsiteX769" fmla="*/ 5100 w 3871172"/>
              <a:gd name="connsiteY769" fmla="*/ 1663544 h 2310728"/>
              <a:gd name="connsiteX770" fmla="*/ 17800 w 3871172"/>
              <a:gd name="connsiteY770" fmla="*/ 1657194 h 2310728"/>
              <a:gd name="connsiteX771" fmla="*/ 24150 w 3871172"/>
              <a:gd name="connsiteY771" fmla="*/ 1641319 h 2310728"/>
              <a:gd name="connsiteX772" fmla="*/ 17800 w 3871172"/>
              <a:gd name="connsiteY772" fmla="*/ 1619094 h 2310728"/>
              <a:gd name="connsiteX773" fmla="*/ 36850 w 3871172"/>
              <a:gd name="connsiteY773" fmla="*/ 1612744 h 2310728"/>
              <a:gd name="connsiteX774" fmla="*/ 30500 w 3871172"/>
              <a:gd name="connsiteY774" fmla="*/ 1596869 h 2310728"/>
              <a:gd name="connsiteX775" fmla="*/ 27325 w 3871172"/>
              <a:gd name="connsiteY775" fmla="*/ 1587344 h 2310728"/>
              <a:gd name="connsiteX776" fmla="*/ 11450 w 3871172"/>
              <a:gd name="connsiteY776" fmla="*/ 1571469 h 2310728"/>
              <a:gd name="connsiteX777" fmla="*/ 8275 w 3871172"/>
              <a:gd name="connsiteY777" fmla="*/ 1561944 h 2310728"/>
              <a:gd name="connsiteX778" fmla="*/ 1874 w 3871172"/>
              <a:gd name="connsiteY778" fmla="*/ 1552509 h 2310728"/>
              <a:gd name="connsiteX779" fmla="*/ 0 w 3871172"/>
              <a:gd name="connsiteY779" fmla="*/ 1546741 h 2310728"/>
              <a:gd name="connsiteX780" fmla="*/ 0 w 3871172"/>
              <a:gd name="connsiteY780" fmla="*/ 1542472 h 2310728"/>
              <a:gd name="connsiteX781" fmla="*/ 9175 w 3871172"/>
              <a:gd name="connsiteY781" fmla="*/ 1539371 h 2310728"/>
              <a:gd name="connsiteX782" fmla="*/ 17800 w 3871172"/>
              <a:gd name="connsiteY782" fmla="*/ 1533369 h 2310728"/>
              <a:gd name="connsiteX783" fmla="*/ 8928 w 3871172"/>
              <a:gd name="connsiteY783" fmla="*/ 1512578 h 2310728"/>
              <a:gd name="connsiteX784" fmla="*/ 0 w 3871172"/>
              <a:gd name="connsiteY784" fmla="*/ 1501005 h 2310728"/>
              <a:gd name="connsiteX785" fmla="*/ 0 w 3871172"/>
              <a:gd name="connsiteY785" fmla="*/ 1486803 h 2310728"/>
              <a:gd name="connsiteX786" fmla="*/ 1294 w 3871172"/>
              <a:gd name="connsiteY786" fmla="*/ 1486983 h 2310728"/>
              <a:gd name="connsiteX787" fmla="*/ 43200 w 3871172"/>
              <a:gd name="connsiteY787" fmla="*/ 1485744 h 2310728"/>
              <a:gd name="connsiteX788" fmla="*/ 33675 w 3871172"/>
              <a:gd name="connsiteY788" fmla="*/ 1476219 h 2310728"/>
              <a:gd name="connsiteX789" fmla="*/ 20975 w 3871172"/>
              <a:gd name="connsiteY789" fmla="*/ 1453994 h 2310728"/>
              <a:gd name="connsiteX790" fmla="*/ 30500 w 3871172"/>
              <a:gd name="connsiteY790" fmla="*/ 1447644 h 2310728"/>
              <a:gd name="connsiteX791" fmla="*/ 27325 w 3871172"/>
              <a:gd name="connsiteY791" fmla="*/ 1438119 h 2310728"/>
              <a:gd name="connsiteX792" fmla="*/ 20975 w 3871172"/>
              <a:gd name="connsiteY792" fmla="*/ 1422244 h 2310728"/>
              <a:gd name="connsiteX793" fmla="*/ 27325 w 3871172"/>
              <a:gd name="connsiteY793" fmla="*/ 1412719 h 2310728"/>
              <a:gd name="connsiteX794" fmla="*/ 17800 w 3871172"/>
              <a:gd name="connsiteY794" fmla="*/ 1406369 h 2310728"/>
              <a:gd name="connsiteX795" fmla="*/ 2018 w 3871172"/>
              <a:gd name="connsiteY795" fmla="*/ 1396913 h 2310728"/>
              <a:gd name="connsiteX796" fmla="*/ 0 w 3871172"/>
              <a:gd name="connsiteY796" fmla="*/ 1395011 h 2310728"/>
              <a:gd name="connsiteX797" fmla="*/ 0 w 3871172"/>
              <a:gd name="connsiteY797" fmla="*/ 1381450 h 2310728"/>
              <a:gd name="connsiteX798" fmla="*/ 1925 w 3871172"/>
              <a:gd name="connsiteY798" fmla="*/ 1380969 h 2310728"/>
              <a:gd name="connsiteX799" fmla="*/ 20975 w 3871172"/>
              <a:gd name="connsiteY799" fmla="*/ 1377794 h 2310728"/>
              <a:gd name="connsiteX800" fmla="*/ 14625 w 3871172"/>
              <a:gd name="connsiteY800" fmla="*/ 1365094 h 2310728"/>
              <a:gd name="connsiteX801" fmla="*/ 8275 w 3871172"/>
              <a:gd name="connsiteY801" fmla="*/ 1346044 h 2310728"/>
              <a:gd name="connsiteX802" fmla="*/ 14625 w 3871172"/>
              <a:gd name="connsiteY802" fmla="*/ 1326994 h 2310728"/>
              <a:gd name="connsiteX803" fmla="*/ 5100 w 3871172"/>
              <a:gd name="connsiteY803" fmla="*/ 1317469 h 2310728"/>
              <a:gd name="connsiteX804" fmla="*/ 0 w 3871172"/>
              <a:gd name="connsiteY804" fmla="*/ 1307269 h 2310728"/>
              <a:gd name="connsiteX805" fmla="*/ 0 w 3871172"/>
              <a:gd name="connsiteY805" fmla="*/ 1293344 h 2310728"/>
              <a:gd name="connsiteX806" fmla="*/ 5100 w 3871172"/>
              <a:gd name="connsiteY806" fmla="*/ 1292069 h 2310728"/>
              <a:gd name="connsiteX807" fmla="*/ 24150 w 3871172"/>
              <a:gd name="connsiteY807" fmla="*/ 1285719 h 2310728"/>
              <a:gd name="connsiteX808" fmla="*/ 17800 w 3871172"/>
              <a:gd name="connsiteY808" fmla="*/ 1276194 h 2310728"/>
              <a:gd name="connsiteX809" fmla="*/ 4717 w 3871172"/>
              <a:gd name="connsiteY809" fmla="*/ 1266268 h 2310728"/>
              <a:gd name="connsiteX810" fmla="*/ 0 w 3871172"/>
              <a:gd name="connsiteY810" fmla="*/ 1259055 h 2310728"/>
              <a:gd name="connsiteX811" fmla="*/ 0 w 3871172"/>
              <a:gd name="connsiteY811" fmla="*/ 1256311 h 2310728"/>
              <a:gd name="connsiteX812" fmla="*/ 8275 w 3871172"/>
              <a:gd name="connsiteY812" fmla="*/ 1250794 h 2310728"/>
              <a:gd name="connsiteX813" fmla="*/ 5100 w 3871172"/>
              <a:gd name="connsiteY813" fmla="*/ 1241269 h 2310728"/>
              <a:gd name="connsiteX814" fmla="*/ 8275 w 3871172"/>
              <a:gd name="connsiteY814" fmla="*/ 1231744 h 2310728"/>
              <a:gd name="connsiteX815" fmla="*/ 0 w 3871172"/>
              <a:gd name="connsiteY815" fmla="*/ 1220818 h 2310728"/>
              <a:gd name="connsiteX816" fmla="*/ 0 w 3871172"/>
              <a:gd name="connsiteY816" fmla="*/ 1209612 h 2310728"/>
              <a:gd name="connsiteX817" fmla="*/ 5100 w 3871172"/>
              <a:gd name="connsiteY817" fmla="*/ 1206344 h 2310728"/>
              <a:gd name="connsiteX818" fmla="*/ 1925 w 3871172"/>
              <a:gd name="connsiteY818" fmla="*/ 1193644 h 2310728"/>
              <a:gd name="connsiteX819" fmla="*/ 0 w 3871172"/>
              <a:gd name="connsiteY819" fmla="*/ 1192361 h 2310728"/>
              <a:gd name="connsiteX820" fmla="*/ 0 w 3871172"/>
              <a:gd name="connsiteY820" fmla="*/ 1137514 h 2310728"/>
              <a:gd name="connsiteX821" fmla="*/ 5100 w 3871172"/>
              <a:gd name="connsiteY821" fmla="*/ 1136494 h 2310728"/>
              <a:gd name="connsiteX822" fmla="*/ 17800 w 3871172"/>
              <a:gd name="connsiteY822" fmla="*/ 1133319 h 2310728"/>
              <a:gd name="connsiteX823" fmla="*/ 11450 w 3871172"/>
              <a:gd name="connsiteY823" fmla="*/ 1114269 h 2310728"/>
              <a:gd name="connsiteX824" fmla="*/ 8275 w 3871172"/>
              <a:gd name="connsiteY824" fmla="*/ 1104744 h 2310728"/>
              <a:gd name="connsiteX825" fmla="*/ 20975 w 3871172"/>
              <a:gd name="connsiteY825" fmla="*/ 1098394 h 2310728"/>
              <a:gd name="connsiteX826" fmla="*/ 8275 w 3871172"/>
              <a:gd name="connsiteY826" fmla="*/ 1082519 h 2310728"/>
              <a:gd name="connsiteX827" fmla="*/ 242 w 3871172"/>
              <a:gd name="connsiteY827" fmla="*/ 1070680 h 2310728"/>
              <a:gd name="connsiteX828" fmla="*/ 0 w 3871172"/>
              <a:gd name="connsiteY828" fmla="*/ 1070306 h 2310728"/>
              <a:gd name="connsiteX829" fmla="*/ 0 w 3871172"/>
              <a:gd name="connsiteY829" fmla="*/ 1061994 h 2310728"/>
              <a:gd name="connsiteX830" fmla="*/ 5100 w 3871172"/>
              <a:gd name="connsiteY830" fmla="*/ 1060294 h 2310728"/>
              <a:gd name="connsiteX831" fmla="*/ 17800 w 3871172"/>
              <a:gd name="connsiteY831" fmla="*/ 1057119 h 2310728"/>
              <a:gd name="connsiteX832" fmla="*/ 8275 w 3871172"/>
              <a:gd name="connsiteY832" fmla="*/ 1044419 h 2310728"/>
              <a:gd name="connsiteX833" fmla="*/ 582 w 3871172"/>
              <a:gd name="connsiteY833" fmla="*/ 1030193 h 2310728"/>
              <a:gd name="connsiteX834" fmla="*/ 0 w 3871172"/>
              <a:gd name="connsiteY834" fmla="*/ 1029624 h 2310728"/>
              <a:gd name="connsiteX835" fmla="*/ 0 w 3871172"/>
              <a:gd name="connsiteY835" fmla="*/ 1020382 h 2310728"/>
              <a:gd name="connsiteX836" fmla="*/ 1262 w 3871172"/>
              <a:gd name="connsiteY836" fmla="*/ 1020081 h 2310728"/>
              <a:gd name="connsiteX837" fmla="*/ 8275 w 3871172"/>
              <a:gd name="connsiteY837" fmla="*/ 1015844 h 2310728"/>
              <a:gd name="connsiteX838" fmla="*/ 5100 w 3871172"/>
              <a:gd name="connsiteY838" fmla="*/ 999969 h 2310728"/>
              <a:gd name="connsiteX839" fmla="*/ 0 w 3871172"/>
              <a:gd name="connsiteY839" fmla="*/ 988069 h 2310728"/>
              <a:gd name="connsiteX840" fmla="*/ 0 w 3871172"/>
              <a:gd name="connsiteY840" fmla="*/ 966855 h 2310728"/>
              <a:gd name="connsiteX841" fmla="*/ 5100 w 3871172"/>
              <a:gd name="connsiteY841" fmla="*/ 965044 h 2310728"/>
              <a:gd name="connsiteX842" fmla="*/ 1404 w 3871172"/>
              <a:gd name="connsiteY842" fmla="*/ 954653 h 2310728"/>
              <a:gd name="connsiteX843" fmla="*/ 0 w 3871172"/>
              <a:gd name="connsiteY843" fmla="*/ 952568 h 2310728"/>
              <a:gd name="connsiteX844" fmla="*/ 0 w 3871172"/>
              <a:gd name="connsiteY844" fmla="*/ 946137 h 2310728"/>
              <a:gd name="connsiteX845" fmla="*/ 9368 w 3871172"/>
              <a:gd name="connsiteY845" fmla="*/ 946439 h 2310728"/>
              <a:gd name="connsiteX846" fmla="*/ 20975 w 3871172"/>
              <a:gd name="connsiteY846" fmla="*/ 942819 h 2310728"/>
              <a:gd name="connsiteX847" fmla="*/ 8275 w 3871172"/>
              <a:gd name="connsiteY847" fmla="*/ 907894 h 2310728"/>
              <a:gd name="connsiteX848" fmla="*/ 1925 w 3871172"/>
              <a:gd name="connsiteY848" fmla="*/ 898369 h 2310728"/>
              <a:gd name="connsiteX849" fmla="*/ 8275 w 3871172"/>
              <a:gd name="connsiteY849" fmla="*/ 888844 h 2310728"/>
              <a:gd name="connsiteX850" fmla="*/ 27325 w 3871172"/>
              <a:gd name="connsiteY850" fmla="*/ 872969 h 2310728"/>
              <a:gd name="connsiteX851" fmla="*/ 33675 w 3871172"/>
              <a:gd name="connsiteY851" fmla="*/ 860269 h 2310728"/>
              <a:gd name="connsiteX852" fmla="*/ 30500 w 3871172"/>
              <a:gd name="connsiteY852" fmla="*/ 844394 h 2310728"/>
              <a:gd name="connsiteX853" fmla="*/ 33675 w 3871172"/>
              <a:gd name="connsiteY853" fmla="*/ 822169 h 2310728"/>
              <a:gd name="connsiteX854" fmla="*/ 17800 w 3871172"/>
              <a:gd name="connsiteY854" fmla="*/ 803119 h 2310728"/>
              <a:gd name="connsiteX855" fmla="*/ 5100 w 3871172"/>
              <a:gd name="connsiteY855" fmla="*/ 799944 h 2310728"/>
              <a:gd name="connsiteX856" fmla="*/ 20975 w 3871172"/>
              <a:gd name="connsiteY856" fmla="*/ 796769 h 2310728"/>
              <a:gd name="connsiteX857" fmla="*/ 40025 w 3871172"/>
              <a:gd name="connsiteY857" fmla="*/ 793594 h 2310728"/>
              <a:gd name="connsiteX858" fmla="*/ 24150 w 3871172"/>
              <a:gd name="connsiteY858" fmla="*/ 784069 h 2310728"/>
              <a:gd name="connsiteX859" fmla="*/ 14625 w 3871172"/>
              <a:gd name="connsiteY859" fmla="*/ 777719 h 2310728"/>
              <a:gd name="connsiteX860" fmla="*/ 11450 w 3871172"/>
              <a:gd name="connsiteY860" fmla="*/ 765019 h 2310728"/>
              <a:gd name="connsiteX861" fmla="*/ 20975 w 3871172"/>
              <a:gd name="connsiteY861" fmla="*/ 761844 h 2310728"/>
              <a:gd name="connsiteX862" fmla="*/ 36850 w 3871172"/>
              <a:gd name="connsiteY862" fmla="*/ 758669 h 2310728"/>
              <a:gd name="connsiteX863" fmla="*/ 33675 w 3871172"/>
              <a:gd name="connsiteY863" fmla="*/ 749144 h 2310728"/>
              <a:gd name="connsiteX864" fmla="*/ 14625 w 3871172"/>
              <a:gd name="connsiteY864" fmla="*/ 730094 h 2310728"/>
              <a:gd name="connsiteX865" fmla="*/ 1252 w 3871172"/>
              <a:gd name="connsiteY865" fmla="*/ 718951 h 2310728"/>
              <a:gd name="connsiteX866" fmla="*/ 0 w 3871172"/>
              <a:gd name="connsiteY866" fmla="*/ 714994 h 2310728"/>
              <a:gd name="connsiteX867" fmla="*/ 0 w 3871172"/>
              <a:gd name="connsiteY867" fmla="*/ 710794 h 2310728"/>
              <a:gd name="connsiteX868" fmla="*/ 14625 w 3871172"/>
              <a:gd name="connsiteY868" fmla="*/ 707869 h 2310728"/>
              <a:gd name="connsiteX869" fmla="*/ 17800 w 3871172"/>
              <a:gd name="connsiteY869" fmla="*/ 698344 h 2310728"/>
              <a:gd name="connsiteX870" fmla="*/ 49550 w 3871172"/>
              <a:gd name="connsiteY870" fmla="*/ 688819 h 2310728"/>
              <a:gd name="connsiteX871" fmla="*/ 36850 w 3871172"/>
              <a:gd name="connsiteY871" fmla="*/ 676119 h 2310728"/>
              <a:gd name="connsiteX872" fmla="*/ 40025 w 3871172"/>
              <a:gd name="connsiteY872" fmla="*/ 666594 h 2310728"/>
              <a:gd name="connsiteX873" fmla="*/ 14625 w 3871172"/>
              <a:gd name="connsiteY873" fmla="*/ 638019 h 2310728"/>
              <a:gd name="connsiteX874" fmla="*/ 17800 w 3871172"/>
              <a:gd name="connsiteY874" fmla="*/ 628494 h 2310728"/>
              <a:gd name="connsiteX875" fmla="*/ 20975 w 3871172"/>
              <a:gd name="connsiteY875" fmla="*/ 603094 h 2310728"/>
              <a:gd name="connsiteX876" fmla="*/ 8275 w 3871172"/>
              <a:gd name="connsiteY876" fmla="*/ 577694 h 2310728"/>
              <a:gd name="connsiteX877" fmla="*/ 24150 w 3871172"/>
              <a:gd name="connsiteY877" fmla="*/ 561819 h 2310728"/>
              <a:gd name="connsiteX878" fmla="*/ 40025 w 3871172"/>
              <a:gd name="connsiteY878" fmla="*/ 552294 h 2310728"/>
              <a:gd name="connsiteX879" fmla="*/ 30500 w 3871172"/>
              <a:gd name="connsiteY879" fmla="*/ 542769 h 2310728"/>
              <a:gd name="connsiteX880" fmla="*/ 24150 w 3871172"/>
              <a:gd name="connsiteY880" fmla="*/ 533244 h 2310728"/>
              <a:gd name="connsiteX881" fmla="*/ 11450 w 3871172"/>
              <a:gd name="connsiteY881" fmla="*/ 511019 h 2310728"/>
              <a:gd name="connsiteX882" fmla="*/ 27325 w 3871172"/>
              <a:gd name="connsiteY882" fmla="*/ 501494 h 2310728"/>
              <a:gd name="connsiteX883" fmla="*/ 24150 w 3871172"/>
              <a:gd name="connsiteY883" fmla="*/ 488794 h 2310728"/>
              <a:gd name="connsiteX884" fmla="*/ 5100 w 3871172"/>
              <a:gd name="connsiteY884" fmla="*/ 466569 h 2310728"/>
              <a:gd name="connsiteX885" fmla="*/ 1925 w 3871172"/>
              <a:gd name="connsiteY885" fmla="*/ 457044 h 2310728"/>
              <a:gd name="connsiteX886" fmla="*/ 0 w 3871172"/>
              <a:gd name="connsiteY886" fmla="*/ 454477 h 2310728"/>
              <a:gd name="connsiteX887" fmla="*/ 0 w 3871172"/>
              <a:gd name="connsiteY887" fmla="*/ 439784 h 2310728"/>
              <a:gd name="connsiteX888" fmla="*/ 8275 w 3871172"/>
              <a:gd name="connsiteY888" fmla="*/ 434819 h 2310728"/>
              <a:gd name="connsiteX889" fmla="*/ 24150 w 3871172"/>
              <a:gd name="connsiteY889" fmla="*/ 431644 h 2310728"/>
              <a:gd name="connsiteX890" fmla="*/ 36850 w 3871172"/>
              <a:gd name="connsiteY890" fmla="*/ 428469 h 2310728"/>
              <a:gd name="connsiteX891" fmla="*/ 40025 w 3871172"/>
              <a:gd name="connsiteY891" fmla="*/ 415769 h 2310728"/>
              <a:gd name="connsiteX892" fmla="*/ 36850 w 3871172"/>
              <a:gd name="connsiteY892" fmla="*/ 406244 h 2310728"/>
              <a:gd name="connsiteX893" fmla="*/ 27325 w 3871172"/>
              <a:gd name="connsiteY893" fmla="*/ 396719 h 2310728"/>
              <a:gd name="connsiteX894" fmla="*/ 1925 w 3871172"/>
              <a:gd name="connsiteY894" fmla="*/ 384019 h 2310728"/>
              <a:gd name="connsiteX895" fmla="*/ 17800 w 3871172"/>
              <a:gd name="connsiteY895" fmla="*/ 377669 h 2310728"/>
              <a:gd name="connsiteX896" fmla="*/ 36850 w 3871172"/>
              <a:gd name="connsiteY896" fmla="*/ 374494 h 2310728"/>
              <a:gd name="connsiteX897" fmla="*/ 11450 w 3871172"/>
              <a:gd name="connsiteY897" fmla="*/ 349094 h 2310728"/>
              <a:gd name="connsiteX898" fmla="*/ 20975 w 3871172"/>
              <a:gd name="connsiteY898" fmla="*/ 345919 h 2310728"/>
              <a:gd name="connsiteX899" fmla="*/ 65425 w 3871172"/>
              <a:gd name="connsiteY899" fmla="*/ 342744 h 2310728"/>
              <a:gd name="connsiteX900" fmla="*/ 52725 w 3871172"/>
              <a:gd name="connsiteY900" fmla="*/ 323694 h 2310728"/>
              <a:gd name="connsiteX901" fmla="*/ 36850 w 3871172"/>
              <a:gd name="connsiteY901" fmla="*/ 314169 h 2310728"/>
              <a:gd name="connsiteX902" fmla="*/ 27325 w 3871172"/>
              <a:gd name="connsiteY902" fmla="*/ 310994 h 2310728"/>
              <a:gd name="connsiteX903" fmla="*/ 20975 w 3871172"/>
              <a:gd name="connsiteY903" fmla="*/ 301469 h 2310728"/>
              <a:gd name="connsiteX904" fmla="*/ 11450 w 3871172"/>
              <a:gd name="connsiteY904" fmla="*/ 295119 h 2310728"/>
              <a:gd name="connsiteX905" fmla="*/ 24150 w 3871172"/>
              <a:gd name="connsiteY905" fmla="*/ 291944 h 2310728"/>
              <a:gd name="connsiteX906" fmla="*/ 36850 w 3871172"/>
              <a:gd name="connsiteY906" fmla="*/ 276069 h 2310728"/>
              <a:gd name="connsiteX907" fmla="*/ 17800 w 3871172"/>
              <a:gd name="connsiteY907" fmla="*/ 260194 h 2310728"/>
              <a:gd name="connsiteX908" fmla="*/ 43200 w 3871172"/>
              <a:gd name="connsiteY908" fmla="*/ 257019 h 2310728"/>
              <a:gd name="connsiteX909" fmla="*/ 40025 w 3871172"/>
              <a:gd name="connsiteY909" fmla="*/ 247494 h 2310728"/>
              <a:gd name="connsiteX910" fmla="*/ 27325 w 3871172"/>
              <a:gd name="connsiteY910" fmla="*/ 234794 h 2310728"/>
              <a:gd name="connsiteX911" fmla="*/ 33675 w 3871172"/>
              <a:gd name="connsiteY911" fmla="*/ 225269 h 2310728"/>
              <a:gd name="connsiteX912" fmla="*/ 27325 w 3871172"/>
              <a:gd name="connsiteY912" fmla="*/ 215744 h 2310728"/>
              <a:gd name="connsiteX913" fmla="*/ 30500 w 3871172"/>
              <a:gd name="connsiteY913" fmla="*/ 206219 h 2310728"/>
              <a:gd name="connsiteX914" fmla="*/ 17800 w 3871172"/>
              <a:gd name="connsiteY914" fmla="*/ 193519 h 2310728"/>
              <a:gd name="connsiteX915" fmla="*/ 5100 w 3871172"/>
              <a:gd name="connsiteY915" fmla="*/ 168119 h 2310728"/>
              <a:gd name="connsiteX916" fmla="*/ 46375 w 3871172"/>
              <a:gd name="connsiteY916" fmla="*/ 164944 h 2310728"/>
              <a:gd name="connsiteX917" fmla="*/ 36850 w 3871172"/>
              <a:gd name="connsiteY917" fmla="*/ 155419 h 2310728"/>
              <a:gd name="connsiteX918" fmla="*/ 20975 w 3871172"/>
              <a:gd name="connsiteY918" fmla="*/ 139544 h 2310728"/>
              <a:gd name="connsiteX919" fmla="*/ 36850 w 3871172"/>
              <a:gd name="connsiteY919" fmla="*/ 136369 h 2310728"/>
              <a:gd name="connsiteX920" fmla="*/ 46375 w 3871172"/>
              <a:gd name="connsiteY920" fmla="*/ 133194 h 2310728"/>
              <a:gd name="connsiteX921" fmla="*/ 36850 w 3871172"/>
              <a:gd name="connsiteY921" fmla="*/ 123669 h 2310728"/>
              <a:gd name="connsiteX922" fmla="*/ 49550 w 3871172"/>
              <a:gd name="connsiteY922" fmla="*/ 120494 h 2310728"/>
              <a:gd name="connsiteX923" fmla="*/ 43200 w 3871172"/>
              <a:gd name="connsiteY923" fmla="*/ 107794 h 2310728"/>
              <a:gd name="connsiteX924" fmla="*/ 27325 w 3871172"/>
              <a:gd name="connsiteY924" fmla="*/ 88744 h 2310728"/>
              <a:gd name="connsiteX925" fmla="*/ 24150 w 3871172"/>
              <a:gd name="connsiteY925" fmla="*/ 79219 h 2310728"/>
              <a:gd name="connsiteX926" fmla="*/ 30500 w 3871172"/>
              <a:gd name="connsiteY926" fmla="*/ 63344 h 2310728"/>
              <a:gd name="connsiteX927" fmla="*/ 40025 w 3871172"/>
              <a:gd name="connsiteY927" fmla="*/ 56994 h 2310728"/>
              <a:gd name="connsiteX928" fmla="*/ 33675 w 3871172"/>
              <a:gd name="connsiteY928" fmla="*/ 47469 h 2310728"/>
              <a:gd name="connsiteX929" fmla="*/ 24681 w 3871172"/>
              <a:gd name="connsiteY929" fmla="*/ 35476 h 2310728"/>
              <a:gd name="connsiteX930" fmla="*/ 29152 w 3871172"/>
              <a:gd name="connsiteY930" fmla="*/ 32495 h 2310728"/>
              <a:gd name="connsiteX931" fmla="*/ 38677 w 3871172"/>
              <a:gd name="connsiteY931" fmla="*/ 29320 h 2310728"/>
              <a:gd name="connsiteX932" fmla="*/ 48202 w 3871172"/>
              <a:gd name="connsiteY932" fmla="*/ 35670 h 2310728"/>
              <a:gd name="connsiteX933" fmla="*/ 57727 w 3871172"/>
              <a:gd name="connsiteY933" fmla="*/ 26145 h 2310728"/>
              <a:gd name="connsiteX934" fmla="*/ 60902 w 3871172"/>
              <a:gd name="connsiteY934" fmla="*/ 38845 h 2310728"/>
              <a:gd name="connsiteX935" fmla="*/ 64077 w 3871172"/>
              <a:gd name="connsiteY935" fmla="*/ 48370 h 2310728"/>
              <a:gd name="connsiteX936" fmla="*/ 83127 w 3871172"/>
              <a:gd name="connsiteY936" fmla="*/ 32495 h 2310728"/>
              <a:gd name="connsiteX937" fmla="*/ 95827 w 3871172"/>
              <a:gd name="connsiteY937" fmla="*/ 29320 h 2310728"/>
              <a:gd name="connsiteX938" fmla="*/ 105352 w 3871172"/>
              <a:gd name="connsiteY938" fmla="*/ 26145 h 2310728"/>
              <a:gd name="connsiteX939" fmla="*/ 108527 w 3871172"/>
              <a:gd name="connsiteY939" fmla="*/ 38845 h 2310728"/>
              <a:gd name="connsiteX940" fmla="*/ 118052 w 3871172"/>
              <a:gd name="connsiteY940" fmla="*/ 32495 h 2310728"/>
              <a:gd name="connsiteX941" fmla="*/ 127577 w 3871172"/>
              <a:gd name="connsiteY941" fmla="*/ 29320 h 2310728"/>
              <a:gd name="connsiteX942" fmla="*/ 137102 w 3871172"/>
              <a:gd name="connsiteY942" fmla="*/ 32495 h 2310728"/>
              <a:gd name="connsiteX943" fmla="*/ 149802 w 3871172"/>
              <a:gd name="connsiteY943" fmla="*/ 45195 h 2310728"/>
              <a:gd name="connsiteX944" fmla="*/ 159327 w 3871172"/>
              <a:gd name="connsiteY944" fmla="*/ 51545 h 2310728"/>
              <a:gd name="connsiteX945" fmla="*/ 187902 w 3871172"/>
              <a:gd name="connsiteY945" fmla="*/ 45195 h 2310728"/>
              <a:gd name="connsiteX946" fmla="*/ 197427 w 3871172"/>
              <a:gd name="connsiteY946" fmla="*/ 38845 h 2310728"/>
              <a:gd name="connsiteX947" fmla="*/ 206952 w 3871172"/>
              <a:gd name="connsiteY947" fmla="*/ 35670 h 2310728"/>
              <a:gd name="connsiteX948" fmla="*/ 216477 w 3871172"/>
              <a:gd name="connsiteY948" fmla="*/ 38845 h 2310728"/>
              <a:gd name="connsiteX949" fmla="*/ 235527 w 3871172"/>
              <a:gd name="connsiteY949" fmla="*/ 38845 h 2310728"/>
              <a:gd name="connsiteX950" fmla="*/ 248227 w 3871172"/>
              <a:gd name="connsiteY950" fmla="*/ 48370 h 2310728"/>
              <a:gd name="connsiteX951" fmla="*/ 270452 w 3871172"/>
              <a:gd name="connsiteY951" fmla="*/ 29320 h 2310728"/>
              <a:gd name="connsiteX952" fmla="*/ 279977 w 3871172"/>
              <a:gd name="connsiteY952" fmla="*/ 35670 h 2310728"/>
              <a:gd name="connsiteX953" fmla="*/ 283152 w 3871172"/>
              <a:gd name="connsiteY953" fmla="*/ 45195 h 2310728"/>
              <a:gd name="connsiteX954" fmla="*/ 289502 w 3871172"/>
              <a:gd name="connsiteY954" fmla="*/ 57895 h 2310728"/>
              <a:gd name="connsiteX955" fmla="*/ 299027 w 3871172"/>
              <a:gd name="connsiteY955" fmla="*/ 64245 h 2310728"/>
              <a:gd name="connsiteX956" fmla="*/ 311727 w 3871172"/>
              <a:gd name="connsiteY956" fmla="*/ 57895 h 2310728"/>
              <a:gd name="connsiteX957" fmla="*/ 327602 w 3871172"/>
              <a:gd name="connsiteY957" fmla="*/ 45195 h 2310728"/>
              <a:gd name="connsiteX958" fmla="*/ 346652 w 3871172"/>
              <a:gd name="connsiteY958" fmla="*/ 38845 h 2310728"/>
              <a:gd name="connsiteX959" fmla="*/ 349827 w 3871172"/>
              <a:gd name="connsiteY959" fmla="*/ 48370 h 2310728"/>
              <a:gd name="connsiteX960" fmla="*/ 365702 w 3871172"/>
              <a:gd name="connsiteY960" fmla="*/ 35670 h 2310728"/>
              <a:gd name="connsiteX961" fmla="*/ 387927 w 3871172"/>
              <a:gd name="connsiteY961" fmla="*/ 16620 h 2310728"/>
              <a:gd name="connsiteX962" fmla="*/ 397452 w 3871172"/>
              <a:gd name="connsiteY962" fmla="*/ 26145 h 2310728"/>
              <a:gd name="connsiteX963" fmla="*/ 410152 w 3871172"/>
              <a:gd name="connsiteY963" fmla="*/ 32495 h 2310728"/>
              <a:gd name="connsiteX964" fmla="*/ 419677 w 3871172"/>
              <a:gd name="connsiteY964" fmla="*/ 38845 h 2310728"/>
              <a:gd name="connsiteX965" fmla="*/ 429202 w 3871172"/>
              <a:gd name="connsiteY965" fmla="*/ 35670 h 2310728"/>
              <a:gd name="connsiteX966" fmla="*/ 438727 w 3871172"/>
              <a:gd name="connsiteY966" fmla="*/ 29320 h 2310728"/>
              <a:gd name="connsiteX967" fmla="*/ 441902 w 3871172"/>
              <a:gd name="connsiteY967" fmla="*/ 42020 h 2310728"/>
              <a:gd name="connsiteX968" fmla="*/ 445077 w 3871172"/>
              <a:gd name="connsiteY968" fmla="*/ 61070 h 2310728"/>
              <a:gd name="connsiteX969" fmla="*/ 457777 w 3871172"/>
              <a:gd name="connsiteY969" fmla="*/ 51545 h 2310728"/>
              <a:gd name="connsiteX970" fmla="*/ 464127 w 3871172"/>
              <a:gd name="connsiteY970" fmla="*/ 42020 h 2310728"/>
              <a:gd name="connsiteX971" fmla="*/ 473652 w 3871172"/>
              <a:gd name="connsiteY971" fmla="*/ 45195 h 2310728"/>
              <a:gd name="connsiteX972" fmla="*/ 486352 w 3871172"/>
              <a:gd name="connsiteY972" fmla="*/ 48370 h 2310728"/>
              <a:gd name="connsiteX973" fmla="*/ 499052 w 3871172"/>
              <a:gd name="connsiteY973" fmla="*/ 45195 h 2310728"/>
              <a:gd name="connsiteX974" fmla="*/ 508577 w 3871172"/>
              <a:gd name="connsiteY974" fmla="*/ 38845 h 2310728"/>
              <a:gd name="connsiteX975" fmla="*/ 518102 w 3871172"/>
              <a:gd name="connsiteY975" fmla="*/ 29320 h 2310728"/>
              <a:gd name="connsiteX976" fmla="*/ 533977 w 3871172"/>
              <a:gd name="connsiteY976" fmla="*/ 22970 h 2310728"/>
              <a:gd name="connsiteX977" fmla="*/ 543502 w 3871172"/>
              <a:gd name="connsiteY977" fmla="*/ 16620 h 2310728"/>
              <a:gd name="connsiteX978" fmla="*/ 553027 w 3871172"/>
              <a:gd name="connsiteY978" fmla="*/ 19795 h 2310728"/>
              <a:gd name="connsiteX979" fmla="*/ 565727 w 3871172"/>
              <a:gd name="connsiteY979" fmla="*/ 45195 h 2310728"/>
              <a:gd name="connsiteX980" fmla="*/ 572077 w 3871172"/>
              <a:gd name="connsiteY980" fmla="*/ 35670 h 2310728"/>
              <a:gd name="connsiteX981" fmla="*/ 587952 w 3871172"/>
              <a:gd name="connsiteY981" fmla="*/ 45195 h 2310728"/>
              <a:gd name="connsiteX982" fmla="*/ 591127 w 3871172"/>
              <a:gd name="connsiteY982" fmla="*/ 54720 h 2310728"/>
              <a:gd name="connsiteX983" fmla="*/ 607002 w 3871172"/>
              <a:gd name="connsiteY983" fmla="*/ 51545 h 2310728"/>
              <a:gd name="connsiteX984" fmla="*/ 616527 w 3871172"/>
              <a:gd name="connsiteY984" fmla="*/ 48370 h 2310728"/>
              <a:gd name="connsiteX985" fmla="*/ 626052 w 3871172"/>
              <a:gd name="connsiteY985" fmla="*/ 51545 h 2310728"/>
              <a:gd name="connsiteX986" fmla="*/ 638752 w 3871172"/>
              <a:gd name="connsiteY986" fmla="*/ 48370 h 2310728"/>
              <a:gd name="connsiteX987" fmla="*/ 648277 w 3871172"/>
              <a:gd name="connsiteY987" fmla="*/ 42020 h 2310728"/>
              <a:gd name="connsiteX988" fmla="*/ 664152 w 3871172"/>
              <a:gd name="connsiteY988" fmla="*/ 38845 h 2310728"/>
              <a:gd name="connsiteX989" fmla="*/ 670502 w 3871172"/>
              <a:gd name="connsiteY989" fmla="*/ 51545 h 2310728"/>
              <a:gd name="connsiteX990" fmla="*/ 673677 w 3871172"/>
              <a:gd name="connsiteY990" fmla="*/ 61070 h 2310728"/>
              <a:gd name="connsiteX991" fmla="*/ 686377 w 3871172"/>
              <a:gd name="connsiteY991" fmla="*/ 42020 h 2310728"/>
              <a:gd name="connsiteX992" fmla="*/ 692727 w 3871172"/>
              <a:gd name="connsiteY992" fmla="*/ 32495 h 2310728"/>
              <a:gd name="connsiteX993" fmla="*/ 702252 w 3871172"/>
              <a:gd name="connsiteY993" fmla="*/ 38845 h 2310728"/>
              <a:gd name="connsiteX994" fmla="*/ 705427 w 3871172"/>
              <a:gd name="connsiteY994" fmla="*/ 48370 h 2310728"/>
              <a:gd name="connsiteX995" fmla="*/ 724477 w 3871172"/>
              <a:gd name="connsiteY995" fmla="*/ 29320 h 2310728"/>
              <a:gd name="connsiteX996" fmla="*/ 740352 w 3871172"/>
              <a:gd name="connsiteY996" fmla="*/ 26145 h 2310728"/>
              <a:gd name="connsiteX997" fmla="*/ 749877 w 3871172"/>
              <a:gd name="connsiteY997" fmla="*/ 22970 h 2310728"/>
              <a:gd name="connsiteX998" fmla="*/ 762577 w 3871172"/>
              <a:gd name="connsiteY998" fmla="*/ 26145 h 2310728"/>
              <a:gd name="connsiteX999" fmla="*/ 765752 w 3871172"/>
              <a:gd name="connsiteY999" fmla="*/ 35670 h 2310728"/>
              <a:gd name="connsiteX1000" fmla="*/ 784802 w 3871172"/>
              <a:gd name="connsiteY1000" fmla="*/ 22970 h 2310728"/>
              <a:gd name="connsiteX1001" fmla="*/ 794327 w 3871172"/>
              <a:gd name="connsiteY1001" fmla="*/ 19795 h 2310728"/>
              <a:gd name="connsiteX1002" fmla="*/ 800677 w 3871172"/>
              <a:gd name="connsiteY1002" fmla="*/ 29320 h 2310728"/>
              <a:gd name="connsiteX1003" fmla="*/ 803852 w 3871172"/>
              <a:gd name="connsiteY1003" fmla="*/ 38845 h 2310728"/>
              <a:gd name="connsiteX1004" fmla="*/ 816552 w 3871172"/>
              <a:gd name="connsiteY1004" fmla="*/ 35670 h 2310728"/>
              <a:gd name="connsiteX1005" fmla="*/ 826077 w 3871172"/>
              <a:gd name="connsiteY1005" fmla="*/ 42020 h 2310728"/>
              <a:gd name="connsiteX1006" fmla="*/ 845127 w 3871172"/>
              <a:gd name="connsiteY1006" fmla="*/ 35670 h 2310728"/>
              <a:gd name="connsiteX1007" fmla="*/ 848302 w 3871172"/>
              <a:gd name="connsiteY1007" fmla="*/ 45195 h 2310728"/>
              <a:gd name="connsiteX1008" fmla="*/ 861002 w 3871172"/>
              <a:gd name="connsiteY1008" fmla="*/ 32495 h 2310728"/>
              <a:gd name="connsiteX1009" fmla="*/ 895927 w 3871172"/>
              <a:gd name="connsiteY1009" fmla="*/ 10270 h 2310728"/>
              <a:gd name="connsiteX1010" fmla="*/ 914977 w 3871172"/>
              <a:gd name="connsiteY1010" fmla="*/ 22970 h 2310728"/>
              <a:gd name="connsiteX1011" fmla="*/ 924502 w 3871172"/>
              <a:gd name="connsiteY1011" fmla="*/ 16620 h 2310728"/>
              <a:gd name="connsiteX1012" fmla="*/ 930852 w 3871172"/>
              <a:gd name="connsiteY1012" fmla="*/ 26145 h 2310728"/>
              <a:gd name="connsiteX1013" fmla="*/ 940377 w 3871172"/>
              <a:gd name="connsiteY1013" fmla="*/ 29320 h 2310728"/>
              <a:gd name="connsiteX1014" fmla="*/ 953077 w 3871172"/>
              <a:gd name="connsiteY1014" fmla="*/ 42020 h 2310728"/>
              <a:gd name="connsiteX1015" fmla="*/ 962602 w 3871172"/>
              <a:gd name="connsiteY1015" fmla="*/ 32495 h 2310728"/>
              <a:gd name="connsiteX1016" fmla="*/ 981652 w 3871172"/>
              <a:gd name="connsiteY1016" fmla="*/ 19795 h 2310728"/>
              <a:gd name="connsiteX1017" fmla="*/ 994352 w 3871172"/>
              <a:gd name="connsiteY1017" fmla="*/ 26145 h 2310728"/>
              <a:gd name="connsiteX1018" fmla="*/ 997527 w 3871172"/>
              <a:gd name="connsiteY1018" fmla="*/ 35670 h 2310728"/>
              <a:gd name="connsiteX1019" fmla="*/ 1007052 w 3871172"/>
              <a:gd name="connsiteY1019" fmla="*/ 42020 h 2310728"/>
              <a:gd name="connsiteX1020" fmla="*/ 1019752 w 3871172"/>
              <a:gd name="connsiteY1020" fmla="*/ 32495 h 2310728"/>
              <a:gd name="connsiteX1021" fmla="*/ 1038802 w 3871172"/>
              <a:gd name="connsiteY1021" fmla="*/ 26145 h 2310728"/>
              <a:gd name="connsiteX1022" fmla="*/ 1048327 w 3871172"/>
              <a:gd name="connsiteY1022" fmla="*/ 67420 h 2310728"/>
              <a:gd name="connsiteX1023" fmla="*/ 1089602 w 3871172"/>
              <a:gd name="connsiteY1023" fmla="*/ 45195 h 2310728"/>
              <a:gd name="connsiteX1024" fmla="*/ 1099127 w 3871172"/>
              <a:gd name="connsiteY1024" fmla="*/ 38845 h 2310728"/>
              <a:gd name="connsiteX1025" fmla="*/ 1108652 w 3871172"/>
              <a:gd name="connsiteY1025" fmla="*/ 29320 h 2310728"/>
              <a:gd name="connsiteX1026" fmla="*/ 1121352 w 3871172"/>
              <a:gd name="connsiteY1026" fmla="*/ 19795 h 2310728"/>
              <a:gd name="connsiteX1027" fmla="*/ 1130877 w 3871172"/>
              <a:gd name="connsiteY1027" fmla="*/ 26145 h 2310728"/>
              <a:gd name="connsiteX1028" fmla="*/ 1140402 w 3871172"/>
              <a:gd name="connsiteY1028" fmla="*/ 29320 h 2310728"/>
              <a:gd name="connsiteX1029" fmla="*/ 1143577 w 3871172"/>
              <a:gd name="connsiteY1029" fmla="*/ 38845 h 2310728"/>
              <a:gd name="connsiteX1030" fmla="*/ 1159452 w 3871172"/>
              <a:gd name="connsiteY1030" fmla="*/ 35670 h 2310728"/>
              <a:gd name="connsiteX1031" fmla="*/ 1162627 w 3871172"/>
              <a:gd name="connsiteY1031" fmla="*/ 48370 h 2310728"/>
              <a:gd name="connsiteX1032" fmla="*/ 1168977 w 3871172"/>
              <a:gd name="connsiteY1032" fmla="*/ 64245 h 2310728"/>
              <a:gd name="connsiteX1033" fmla="*/ 1178502 w 3871172"/>
              <a:gd name="connsiteY1033" fmla="*/ 61070 h 2310728"/>
              <a:gd name="connsiteX1034" fmla="*/ 1184852 w 3871172"/>
              <a:gd name="connsiteY1034" fmla="*/ 51545 h 2310728"/>
              <a:gd name="connsiteX1035" fmla="*/ 1194377 w 3871172"/>
              <a:gd name="connsiteY1035" fmla="*/ 42020 h 2310728"/>
              <a:gd name="connsiteX1036" fmla="*/ 1203902 w 3871172"/>
              <a:gd name="connsiteY1036" fmla="*/ 38845 h 2310728"/>
              <a:gd name="connsiteX1037" fmla="*/ 1213427 w 3871172"/>
              <a:gd name="connsiteY1037" fmla="*/ 32495 h 2310728"/>
              <a:gd name="connsiteX1038" fmla="*/ 1216602 w 3871172"/>
              <a:gd name="connsiteY1038" fmla="*/ 54720 h 2310728"/>
              <a:gd name="connsiteX1039" fmla="*/ 1232477 w 3871172"/>
              <a:gd name="connsiteY1039" fmla="*/ 48370 h 2310728"/>
              <a:gd name="connsiteX1040" fmla="*/ 1257877 w 3871172"/>
              <a:gd name="connsiteY1040" fmla="*/ 35670 h 2310728"/>
              <a:gd name="connsiteX1041" fmla="*/ 1270577 w 3871172"/>
              <a:gd name="connsiteY1041" fmla="*/ 29320 h 2310728"/>
              <a:gd name="connsiteX1042" fmla="*/ 1276927 w 3871172"/>
              <a:gd name="connsiteY1042" fmla="*/ 38845 h 2310728"/>
              <a:gd name="connsiteX1043" fmla="*/ 1286452 w 3871172"/>
              <a:gd name="connsiteY1043" fmla="*/ 42020 h 2310728"/>
              <a:gd name="connsiteX1044" fmla="*/ 1292802 w 3871172"/>
              <a:gd name="connsiteY1044" fmla="*/ 51545 h 2310728"/>
              <a:gd name="connsiteX1045" fmla="*/ 1311852 w 3871172"/>
              <a:gd name="connsiteY1045" fmla="*/ 42020 h 2310728"/>
              <a:gd name="connsiteX1046" fmla="*/ 1315027 w 3871172"/>
              <a:gd name="connsiteY1046" fmla="*/ 51545 h 2310728"/>
              <a:gd name="connsiteX1047" fmla="*/ 1324552 w 3871172"/>
              <a:gd name="connsiteY1047" fmla="*/ 54720 h 2310728"/>
              <a:gd name="connsiteX1048" fmla="*/ 1343602 w 3871172"/>
              <a:gd name="connsiteY1048" fmla="*/ 45195 h 2310728"/>
              <a:gd name="connsiteX1049" fmla="*/ 1356302 w 3871172"/>
              <a:gd name="connsiteY1049" fmla="*/ 35670 h 2310728"/>
              <a:gd name="connsiteX1050" fmla="*/ 1369002 w 3871172"/>
              <a:gd name="connsiteY1050" fmla="*/ 42020 h 2310728"/>
              <a:gd name="connsiteX1051" fmla="*/ 1384877 w 3871172"/>
              <a:gd name="connsiteY1051" fmla="*/ 38845 h 2310728"/>
              <a:gd name="connsiteX1052" fmla="*/ 1394402 w 3871172"/>
              <a:gd name="connsiteY1052" fmla="*/ 45195 h 2310728"/>
              <a:gd name="connsiteX1053" fmla="*/ 1413452 w 3871172"/>
              <a:gd name="connsiteY1053" fmla="*/ 42020 h 2310728"/>
              <a:gd name="connsiteX1054" fmla="*/ 1435677 w 3871172"/>
              <a:gd name="connsiteY1054" fmla="*/ 38845 h 2310728"/>
              <a:gd name="connsiteX1055" fmla="*/ 1448377 w 3871172"/>
              <a:gd name="connsiteY1055" fmla="*/ 45195 h 2310728"/>
              <a:gd name="connsiteX1056" fmla="*/ 1457902 w 3871172"/>
              <a:gd name="connsiteY1056" fmla="*/ 42020 h 2310728"/>
              <a:gd name="connsiteX1057" fmla="*/ 1476952 w 3871172"/>
              <a:gd name="connsiteY1057" fmla="*/ 32495 h 2310728"/>
              <a:gd name="connsiteX1058" fmla="*/ 1486477 w 3871172"/>
              <a:gd name="connsiteY1058" fmla="*/ 26145 h 2310728"/>
              <a:gd name="connsiteX1059" fmla="*/ 1518227 w 3871172"/>
              <a:gd name="connsiteY1059" fmla="*/ 7095 h 2310728"/>
              <a:gd name="connsiteX1060" fmla="*/ 1524577 w 3871172"/>
              <a:gd name="connsiteY1060" fmla="*/ 16620 h 2310728"/>
              <a:gd name="connsiteX1061" fmla="*/ 1534102 w 3871172"/>
              <a:gd name="connsiteY1061" fmla="*/ 19795 h 2310728"/>
              <a:gd name="connsiteX1062" fmla="*/ 1537277 w 3871172"/>
              <a:gd name="connsiteY1062" fmla="*/ 32495 h 2310728"/>
              <a:gd name="connsiteX1063" fmla="*/ 1549977 w 3871172"/>
              <a:gd name="connsiteY1063" fmla="*/ 26145 h 2310728"/>
              <a:gd name="connsiteX1064" fmla="*/ 1559502 w 3871172"/>
              <a:gd name="connsiteY1064" fmla="*/ 19795 h 2310728"/>
              <a:gd name="connsiteX1065" fmla="*/ 1565852 w 3871172"/>
              <a:gd name="connsiteY1065" fmla="*/ 38845 h 2310728"/>
              <a:gd name="connsiteX1066" fmla="*/ 1584902 w 3871172"/>
              <a:gd name="connsiteY1066" fmla="*/ 35670 h 2310728"/>
              <a:gd name="connsiteX1067" fmla="*/ 1594427 w 3871172"/>
              <a:gd name="connsiteY1067" fmla="*/ 29320 h 2310728"/>
              <a:gd name="connsiteX1068" fmla="*/ 1600777 w 3871172"/>
              <a:gd name="connsiteY1068" fmla="*/ 38845 h 2310728"/>
              <a:gd name="connsiteX1069" fmla="*/ 1632527 w 3871172"/>
              <a:gd name="connsiteY1069" fmla="*/ 32495 h 2310728"/>
              <a:gd name="connsiteX1070" fmla="*/ 1642052 w 3871172"/>
              <a:gd name="connsiteY1070" fmla="*/ 22970 h 2310728"/>
              <a:gd name="connsiteX1071" fmla="*/ 1664277 w 3871172"/>
              <a:gd name="connsiteY1071" fmla="*/ 7095 h 2310728"/>
              <a:gd name="connsiteX1072" fmla="*/ 1670627 w 3871172"/>
              <a:gd name="connsiteY1072" fmla="*/ 19795 h 2310728"/>
              <a:gd name="connsiteX1073" fmla="*/ 1686502 w 3871172"/>
              <a:gd name="connsiteY1073" fmla="*/ 26145 h 2310728"/>
              <a:gd name="connsiteX1074" fmla="*/ 1708727 w 3871172"/>
              <a:gd name="connsiteY1074" fmla="*/ 19795 h 2310728"/>
              <a:gd name="connsiteX1075" fmla="*/ 1715077 w 3871172"/>
              <a:gd name="connsiteY1075" fmla="*/ 38845 h 2310728"/>
              <a:gd name="connsiteX1076" fmla="*/ 1730952 w 3871172"/>
              <a:gd name="connsiteY1076" fmla="*/ 32495 h 2310728"/>
              <a:gd name="connsiteX1077" fmla="*/ 1740477 w 3871172"/>
              <a:gd name="connsiteY1077" fmla="*/ 29320 h 2310728"/>
              <a:gd name="connsiteX1078" fmla="*/ 1756352 w 3871172"/>
              <a:gd name="connsiteY1078" fmla="*/ 13445 h 2310728"/>
              <a:gd name="connsiteX1079" fmla="*/ 1765877 w 3871172"/>
              <a:gd name="connsiteY1079" fmla="*/ 10270 h 2310728"/>
              <a:gd name="connsiteX1080" fmla="*/ 1784927 w 3871172"/>
              <a:gd name="connsiteY1080" fmla="*/ 745 h 2310728"/>
              <a:gd name="connsiteX1081" fmla="*/ 1794452 w 3871172"/>
              <a:gd name="connsiteY1081" fmla="*/ 19795 h 2310728"/>
              <a:gd name="connsiteX1082" fmla="*/ 1815243 w 3871172"/>
              <a:gd name="connsiteY1082" fmla="*/ 10923 h 23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Lst>
            <a:rect l="l" t="t" r="r" b="b"/>
            <a:pathLst>
              <a:path w="3871172" h="2310728">
                <a:moveTo>
                  <a:pt x="1829402" y="0"/>
                </a:moveTo>
                <a:lnTo>
                  <a:pt x="1841297" y="0"/>
                </a:lnTo>
                <a:lnTo>
                  <a:pt x="1840838" y="3289"/>
                </a:lnTo>
                <a:cubicBezTo>
                  <a:pt x="1839066" y="16536"/>
                  <a:pt x="1836640" y="39758"/>
                  <a:pt x="1842077" y="45195"/>
                </a:cubicBezTo>
                <a:cubicBezTo>
                  <a:pt x="1845252" y="48370"/>
                  <a:pt x="1848193" y="38592"/>
                  <a:pt x="1851602" y="35670"/>
                </a:cubicBezTo>
                <a:cubicBezTo>
                  <a:pt x="1863834" y="25185"/>
                  <a:pt x="1861271" y="27155"/>
                  <a:pt x="1873827" y="22970"/>
                </a:cubicBezTo>
                <a:cubicBezTo>
                  <a:pt x="1875944" y="26145"/>
                  <a:pt x="1876634" y="31078"/>
                  <a:pt x="1880177" y="32495"/>
                </a:cubicBezTo>
                <a:cubicBezTo>
                  <a:pt x="1883284" y="33738"/>
                  <a:pt x="1886568" y="30495"/>
                  <a:pt x="1889702" y="29320"/>
                </a:cubicBezTo>
                <a:cubicBezTo>
                  <a:pt x="1895038" y="27319"/>
                  <a:pt x="1900285" y="25087"/>
                  <a:pt x="1905577" y="22970"/>
                </a:cubicBezTo>
                <a:cubicBezTo>
                  <a:pt x="1908752" y="25087"/>
                  <a:pt x="1911360" y="30068"/>
                  <a:pt x="1915102" y="29320"/>
                </a:cubicBezTo>
                <a:cubicBezTo>
                  <a:pt x="1918844" y="28572"/>
                  <a:pt x="1919430" y="23031"/>
                  <a:pt x="1921452" y="19795"/>
                </a:cubicBezTo>
                <a:cubicBezTo>
                  <a:pt x="1931957" y="2988"/>
                  <a:pt x="1928844" y="5681"/>
                  <a:pt x="1934402" y="305"/>
                </a:cubicBezTo>
                <a:lnTo>
                  <a:pt x="1934714" y="0"/>
                </a:lnTo>
                <a:lnTo>
                  <a:pt x="1945872" y="0"/>
                </a:lnTo>
                <a:lnTo>
                  <a:pt x="1946852" y="3920"/>
                </a:lnTo>
                <a:cubicBezTo>
                  <a:pt x="1948115" y="10233"/>
                  <a:pt x="1945000" y="18948"/>
                  <a:pt x="1950027" y="22970"/>
                </a:cubicBezTo>
                <a:cubicBezTo>
                  <a:pt x="1953723" y="25927"/>
                  <a:pt x="1958333" y="18378"/>
                  <a:pt x="1962727" y="16620"/>
                </a:cubicBezTo>
                <a:cubicBezTo>
                  <a:pt x="1968942" y="14134"/>
                  <a:pt x="1981777" y="10270"/>
                  <a:pt x="1981777" y="10270"/>
                </a:cubicBezTo>
                <a:cubicBezTo>
                  <a:pt x="1988127" y="12387"/>
                  <a:pt x="1996094" y="21353"/>
                  <a:pt x="2000827" y="16620"/>
                </a:cubicBezTo>
                <a:cubicBezTo>
                  <a:pt x="2004002" y="13445"/>
                  <a:pt x="2006698" y="9705"/>
                  <a:pt x="2010352" y="7095"/>
                </a:cubicBezTo>
                <a:cubicBezTo>
                  <a:pt x="2014203" y="4344"/>
                  <a:pt x="2018943" y="3093"/>
                  <a:pt x="2023052" y="745"/>
                </a:cubicBezTo>
                <a:lnTo>
                  <a:pt x="2024170" y="0"/>
                </a:lnTo>
                <a:lnTo>
                  <a:pt x="2033978" y="0"/>
                </a:lnTo>
                <a:lnTo>
                  <a:pt x="2035752" y="7095"/>
                </a:lnTo>
                <a:cubicBezTo>
                  <a:pt x="2037675" y="13506"/>
                  <a:pt x="2042102" y="26145"/>
                  <a:pt x="2042102" y="26145"/>
                </a:cubicBezTo>
                <a:cubicBezTo>
                  <a:pt x="2045277" y="24028"/>
                  <a:pt x="2048929" y="22493"/>
                  <a:pt x="2051627" y="19795"/>
                </a:cubicBezTo>
                <a:cubicBezTo>
                  <a:pt x="2075256" y="-3834"/>
                  <a:pt x="2048229" y="15710"/>
                  <a:pt x="2070677" y="745"/>
                </a:cubicBezTo>
                <a:cubicBezTo>
                  <a:pt x="2072794" y="3920"/>
                  <a:pt x="2073484" y="8853"/>
                  <a:pt x="2077027" y="10270"/>
                </a:cubicBezTo>
                <a:cubicBezTo>
                  <a:pt x="2080134" y="11513"/>
                  <a:pt x="2083205" y="7095"/>
                  <a:pt x="2086552" y="7095"/>
                </a:cubicBezTo>
                <a:cubicBezTo>
                  <a:pt x="2089899" y="7095"/>
                  <a:pt x="2092902" y="9212"/>
                  <a:pt x="2096077" y="10270"/>
                </a:cubicBezTo>
                <a:lnTo>
                  <a:pt x="2109459" y="0"/>
                </a:lnTo>
                <a:lnTo>
                  <a:pt x="2116931" y="0"/>
                </a:lnTo>
                <a:lnTo>
                  <a:pt x="2121477" y="7095"/>
                </a:lnTo>
                <a:cubicBezTo>
                  <a:pt x="2125710" y="6037"/>
                  <a:pt x="2130546" y="6341"/>
                  <a:pt x="2134177" y="3920"/>
                </a:cubicBezTo>
                <a:lnTo>
                  <a:pt x="2136790" y="0"/>
                </a:lnTo>
                <a:lnTo>
                  <a:pt x="2189908" y="0"/>
                </a:lnTo>
                <a:lnTo>
                  <a:pt x="2191327" y="7095"/>
                </a:lnTo>
                <a:cubicBezTo>
                  <a:pt x="2192274" y="11355"/>
                  <a:pt x="2193444" y="15562"/>
                  <a:pt x="2194502" y="19795"/>
                </a:cubicBezTo>
                <a:lnTo>
                  <a:pt x="2213552" y="13445"/>
                </a:lnTo>
                <a:lnTo>
                  <a:pt x="2223077" y="10270"/>
                </a:lnTo>
                <a:cubicBezTo>
                  <a:pt x="2225194" y="14503"/>
                  <a:pt x="2224694" y="22970"/>
                  <a:pt x="2229427" y="22970"/>
                </a:cubicBezTo>
                <a:cubicBezTo>
                  <a:pt x="2236204" y="22970"/>
                  <a:pt x="2239821" y="14256"/>
                  <a:pt x="2245302" y="10270"/>
                </a:cubicBezTo>
                <a:cubicBezTo>
                  <a:pt x="2248388" y="8026"/>
                  <a:pt x="2253151" y="4851"/>
                  <a:pt x="2257142" y="2237"/>
                </a:cubicBezTo>
                <a:lnTo>
                  <a:pt x="2260598" y="0"/>
                </a:lnTo>
                <a:lnTo>
                  <a:pt x="2265162" y="0"/>
                </a:lnTo>
                <a:lnTo>
                  <a:pt x="2267527" y="7095"/>
                </a:lnTo>
                <a:cubicBezTo>
                  <a:pt x="2268726" y="11291"/>
                  <a:pt x="2266423" y="18939"/>
                  <a:pt x="2270702" y="19795"/>
                </a:cubicBezTo>
                <a:cubicBezTo>
                  <a:pt x="2275891" y="20833"/>
                  <a:pt x="2278915" y="13075"/>
                  <a:pt x="2283402" y="10270"/>
                </a:cubicBezTo>
                <a:cubicBezTo>
                  <a:pt x="2300118" y="-178"/>
                  <a:pt x="2294048" y="6331"/>
                  <a:pt x="2297628" y="2577"/>
                </a:cubicBezTo>
                <a:lnTo>
                  <a:pt x="2300148" y="0"/>
                </a:lnTo>
                <a:lnTo>
                  <a:pt x="2307869" y="0"/>
                </a:lnTo>
                <a:lnTo>
                  <a:pt x="2311977" y="10270"/>
                </a:lnTo>
                <a:cubicBezTo>
                  <a:pt x="2316662" y="12947"/>
                  <a:pt x="2322617" y="8404"/>
                  <a:pt x="2327852" y="7095"/>
                </a:cubicBezTo>
                <a:lnTo>
                  <a:pt x="2344407" y="0"/>
                </a:lnTo>
                <a:lnTo>
                  <a:pt x="2361358" y="0"/>
                </a:lnTo>
                <a:lnTo>
                  <a:pt x="2362777" y="7095"/>
                </a:lnTo>
                <a:cubicBezTo>
                  <a:pt x="2364092" y="8410"/>
                  <a:pt x="2368774" y="6082"/>
                  <a:pt x="2373168" y="3398"/>
                </a:cubicBezTo>
                <a:lnTo>
                  <a:pt x="2378217" y="0"/>
                </a:lnTo>
                <a:lnTo>
                  <a:pt x="2381749" y="0"/>
                </a:lnTo>
                <a:lnTo>
                  <a:pt x="2381382" y="11363"/>
                </a:lnTo>
                <a:cubicBezTo>
                  <a:pt x="2381234" y="15960"/>
                  <a:pt x="2381763" y="20194"/>
                  <a:pt x="2385002" y="22970"/>
                </a:cubicBezTo>
                <a:cubicBezTo>
                  <a:pt x="2386094" y="23906"/>
                  <a:pt x="2417732" y="11368"/>
                  <a:pt x="2419927" y="10270"/>
                </a:cubicBezTo>
                <a:cubicBezTo>
                  <a:pt x="2423340" y="8563"/>
                  <a:pt x="2426277" y="6037"/>
                  <a:pt x="2429452" y="3920"/>
                </a:cubicBezTo>
                <a:cubicBezTo>
                  <a:pt x="2432627" y="6037"/>
                  <a:pt x="2436279" y="7572"/>
                  <a:pt x="2438977" y="10270"/>
                </a:cubicBezTo>
                <a:cubicBezTo>
                  <a:pt x="2452901" y="24194"/>
                  <a:pt x="2436647" y="16317"/>
                  <a:pt x="2454852" y="29320"/>
                </a:cubicBezTo>
                <a:cubicBezTo>
                  <a:pt x="2458703" y="32071"/>
                  <a:pt x="2463319" y="33553"/>
                  <a:pt x="2467552" y="35670"/>
                </a:cubicBezTo>
                <a:cubicBezTo>
                  <a:pt x="2472844" y="34612"/>
                  <a:pt x="2478031" y="32495"/>
                  <a:pt x="2483427" y="32495"/>
                </a:cubicBezTo>
                <a:cubicBezTo>
                  <a:pt x="2490911" y="32495"/>
                  <a:pt x="2498206" y="36415"/>
                  <a:pt x="2505652" y="35670"/>
                </a:cubicBezTo>
                <a:cubicBezTo>
                  <a:pt x="2510563" y="35179"/>
                  <a:pt x="2522304" y="22193"/>
                  <a:pt x="2524702" y="19795"/>
                </a:cubicBezTo>
                <a:cubicBezTo>
                  <a:pt x="2525760" y="15562"/>
                  <a:pt x="2523974" y="5144"/>
                  <a:pt x="2527877" y="7095"/>
                </a:cubicBezTo>
                <a:cubicBezTo>
                  <a:pt x="2532704" y="9508"/>
                  <a:pt x="2530087" y="17661"/>
                  <a:pt x="2531052" y="22970"/>
                </a:cubicBezTo>
                <a:cubicBezTo>
                  <a:pt x="2532204" y="29304"/>
                  <a:pt x="2533169" y="35670"/>
                  <a:pt x="2534227" y="42020"/>
                </a:cubicBezTo>
                <a:cubicBezTo>
                  <a:pt x="2537402" y="36728"/>
                  <a:pt x="2540481" y="31378"/>
                  <a:pt x="2543752" y="26145"/>
                </a:cubicBezTo>
                <a:cubicBezTo>
                  <a:pt x="2545774" y="22909"/>
                  <a:pt x="2546927" y="18737"/>
                  <a:pt x="2550102" y="16620"/>
                </a:cubicBezTo>
                <a:cubicBezTo>
                  <a:pt x="2553733" y="14199"/>
                  <a:pt x="2558569" y="14503"/>
                  <a:pt x="2562802" y="13445"/>
                </a:cubicBezTo>
                <a:cubicBezTo>
                  <a:pt x="2563860" y="16620"/>
                  <a:pt x="2565165" y="19723"/>
                  <a:pt x="2565977" y="22970"/>
                </a:cubicBezTo>
                <a:cubicBezTo>
                  <a:pt x="2567286" y="28205"/>
                  <a:pt x="2565336" y="35029"/>
                  <a:pt x="2569152" y="38845"/>
                </a:cubicBezTo>
                <a:cubicBezTo>
                  <a:pt x="2571519" y="41212"/>
                  <a:pt x="2575502" y="36728"/>
                  <a:pt x="2578677" y="35670"/>
                </a:cubicBezTo>
                <a:cubicBezTo>
                  <a:pt x="2585027" y="29320"/>
                  <a:pt x="2591720" y="23295"/>
                  <a:pt x="2597727" y="16620"/>
                </a:cubicBezTo>
                <a:cubicBezTo>
                  <a:pt x="2612555" y="144"/>
                  <a:pt x="2600148" y="6288"/>
                  <a:pt x="2616777" y="745"/>
                </a:cubicBezTo>
                <a:cubicBezTo>
                  <a:pt x="2617835" y="6037"/>
                  <a:pt x="2616959" y="12130"/>
                  <a:pt x="2619952" y="16620"/>
                </a:cubicBezTo>
                <a:cubicBezTo>
                  <a:pt x="2621808" y="19405"/>
                  <a:pt x="2627334" y="17224"/>
                  <a:pt x="2629477" y="19795"/>
                </a:cubicBezTo>
                <a:cubicBezTo>
                  <a:pt x="2634973" y="26390"/>
                  <a:pt x="2637415" y="43612"/>
                  <a:pt x="2639002" y="51545"/>
                </a:cubicBezTo>
                <a:cubicBezTo>
                  <a:pt x="2643235" y="47312"/>
                  <a:pt x="2648222" y="43717"/>
                  <a:pt x="2651702" y="38845"/>
                </a:cubicBezTo>
                <a:cubicBezTo>
                  <a:pt x="2658572" y="29227"/>
                  <a:pt x="2650271" y="20108"/>
                  <a:pt x="2661227" y="42020"/>
                </a:cubicBezTo>
                <a:cubicBezTo>
                  <a:pt x="2663666" y="39581"/>
                  <a:pt x="2683262" y="18489"/>
                  <a:pt x="2689802" y="16620"/>
                </a:cubicBezTo>
                <a:cubicBezTo>
                  <a:pt x="2693020" y="15701"/>
                  <a:pt x="2696152" y="18737"/>
                  <a:pt x="2699327" y="19795"/>
                </a:cubicBezTo>
                <a:cubicBezTo>
                  <a:pt x="2704567" y="35515"/>
                  <a:pt x="2700139" y="32805"/>
                  <a:pt x="2724727" y="22970"/>
                </a:cubicBezTo>
                <a:cubicBezTo>
                  <a:pt x="2733516" y="19454"/>
                  <a:pt x="2750127" y="10270"/>
                  <a:pt x="2750127" y="10270"/>
                </a:cubicBezTo>
                <a:cubicBezTo>
                  <a:pt x="2757535" y="32495"/>
                  <a:pt x="2750127" y="31437"/>
                  <a:pt x="2766002" y="26145"/>
                </a:cubicBezTo>
                <a:cubicBezTo>
                  <a:pt x="2781090" y="3513"/>
                  <a:pt x="2762924" y="26266"/>
                  <a:pt x="2775527" y="42020"/>
                </a:cubicBezTo>
                <a:cubicBezTo>
                  <a:pt x="2778332" y="45526"/>
                  <a:pt x="2781603" y="35370"/>
                  <a:pt x="2785052" y="32495"/>
                </a:cubicBezTo>
                <a:cubicBezTo>
                  <a:pt x="2787983" y="30052"/>
                  <a:pt x="2791472" y="28363"/>
                  <a:pt x="2794577" y="26145"/>
                </a:cubicBezTo>
                <a:cubicBezTo>
                  <a:pt x="2811396" y="14131"/>
                  <a:pt x="2801345" y="18597"/>
                  <a:pt x="2816802" y="13445"/>
                </a:cubicBezTo>
                <a:cubicBezTo>
                  <a:pt x="2822833" y="61695"/>
                  <a:pt x="2814178" y="37419"/>
                  <a:pt x="2826327" y="29320"/>
                </a:cubicBezTo>
                <a:cubicBezTo>
                  <a:pt x="2829958" y="26899"/>
                  <a:pt x="2834794" y="27203"/>
                  <a:pt x="2839027" y="26145"/>
                </a:cubicBezTo>
                <a:cubicBezTo>
                  <a:pt x="2846435" y="19795"/>
                  <a:pt x="2853258" y="12690"/>
                  <a:pt x="2861252" y="7095"/>
                </a:cubicBezTo>
                <a:cubicBezTo>
                  <a:pt x="2863994" y="5176"/>
                  <a:pt x="2867871" y="5580"/>
                  <a:pt x="2870777" y="3920"/>
                </a:cubicBezTo>
                <a:lnTo>
                  <a:pt x="2876004" y="0"/>
                </a:lnTo>
                <a:lnTo>
                  <a:pt x="2886840" y="0"/>
                </a:lnTo>
                <a:lnTo>
                  <a:pt x="2893002" y="10270"/>
                </a:lnTo>
                <a:cubicBezTo>
                  <a:pt x="2895006" y="15280"/>
                  <a:pt x="2895006" y="20877"/>
                  <a:pt x="2896177" y="26145"/>
                </a:cubicBezTo>
                <a:cubicBezTo>
                  <a:pt x="2897124" y="30405"/>
                  <a:pt x="2898294" y="34612"/>
                  <a:pt x="2899352" y="38845"/>
                </a:cubicBezTo>
                <a:cubicBezTo>
                  <a:pt x="2922367" y="23502"/>
                  <a:pt x="2898281" y="35134"/>
                  <a:pt x="2912052" y="42020"/>
                </a:cubicBezTo>
                <a:cubicBezTo>
                  <a:pt x="2915045" y="43517"/>
                  <a:pt x="2918402" y="39903"/>
                  <a:pt x="2921577" y="38845"/>
                </a:cubicBezTo>
                <a:cubicBezTo>
                  <a:pt x="2924752" y="35670"/>
                  <a:pt x="2928691" y="33108"/>
                  <a:pt x="2931102" y="29320"/>
                </a:cubicBezTo>
                <a:cubicBezTo>
                  <a:pt x="2936184" y="21334"/>
                  <a:pt x="2943802" y="3920"/>
                  <a:pt x="2943802" y="3920"/>
                </a:cubicBezTo>
                <a:cubicBezTo>
                  <a:pt x="2945919" y="9212"/>
                  <a:pt x="2948652" y="14297"/>
                  <a:pt x="2950152" y="19795"/>
                </a:cubicBezTo>
                <a:cubicBezTo>
                  <a:pt x="2951846" y="26006"/>
                  <a:pt x="2947043" y="40242"/>
                  <a:pt x="2953327" y="38845"/>
                </a:cubicBezTo>
                <a:cubicBezTo>
                  <a:pt x="2965016" y="36248"/>
                  <a:pt x="2978727" y="13445"/>
                  <a:pt x="2978727" y="13445"/>
                </a:cubicBezTo>
                <a:cubicBezTo>
                  <a:pt x="2979785" y="16620"/>
                  <a:pt x="2981511" y="19646"/>
                  <a:pt x="2981902" y="22970"/>
                </a:cubicBezTo>
                <a:cubicBezTo>
                  <a:pt x="2983638" y="37723"/>
                  <a:pt x="2976559" y="55251"/>
                  <a:pt x="2985077" y="67420"/>
                </a:cubicBezTo>
                <a:cubicBezTo>
                  <a:pt x="2989454" y="73672"/>
                  <a:pt x="3004127" y="54720"/>
                  <a:pt x="3004127" y="54720"/>
                </a:cubicBezTo>
                <a:cubicBezTo>
                  <a:pt x="3007302" y="49428"/>
                  <a:pt x="3010892" y="44365"/>
                  <a:pt x="3013652" y="38845"/>
                </a:cubicBezTo>
                <a:cubicBezTo>
                  <a:pt x="3015149" y="35852"/>
                  <a:pt x="3014736" y="31933"/>
                  <a:pt x="3016827" y="29320"/>
                </a:cubicBezTo>
                <a:cubicBezTo>
                  <a:pt x="3019211" y="26340"/>
                  <a:pt x="3023177" y="25087"/>
                  <a:pt x="3026352" y="22970"/>
                </a:cubicBezTo>
                <a:cubicBezTo>
                  <a:pt x="3028469" y="19795"/>
                  <a:pt x="3029082" y="12238"/>
                  <a:pt x="3032702" y="13445"/>
                </a:cubicBezTo>
                <a:cubicBezTo>
                  <a:pt x="3036842" y="14825"/>
                  <a:pt x="3034158" y="22134"/>
                  <a:pt x="3035877" y="26145"/>
                </a:cubicBezTo>
                <a:cubicBezTo>
                  <a:pt x="3040664" y="37315"/>
                  <a:pt x="3041606" y="35463"/>
                  <a:pt x="3051752" y="38845"/>
                </a:cubicBezTo>
                <a:cubicBezTo>
                  <a:pt x="3052094" y="38333"/>
                  <a:pt x="3065405" y="17017"/>
                  <a:pt x="3067627" y="19795"/>
                </a:cubicBezTo>
                <a:cubicBezTo>
                  <a:pt x="3072957" y="26458"/>
                  <a:pt x="3069744" y="36728"/>
                  <a:pt x="3070802" y="45195"/>
                </a:cubicBezTo>
                <a:cubicBezTo>
                  <a:pt x="3073977" y="44137"/>
                  <a:pt x="3077604" y="43965"/>
                  <a:pt x="3080327" y="42020"/>
                </a:cubicBezTo>
                <a:cubicBezTo>
                  <a:pt x="3085199" y="38540"/>
                  <a:pt x="3087271" y="30965"/>
                  <a:pt x="3093027" y="29320"/>
                </a:cubicBezTo>
                <a:cubicBezTo>
                  <a:pt x="3096696" y="28272"/>
                  <a:pt x="3099377" y="33553"/>
                  <a:pt x="3102552" y="35670"/>
                </a:cubicBezTo>
                <a:cubicBezTo>
                  <a:pt x="3105727" y="33553"/>
                  <a:pt x="3108313" y="29947"/>
                  <a:pt x="3112077" y="29320"/>
                </a:cubicBezTo>
                <a:cubicBezTo>
                  <a:pt x="3115378" y="28770"/>
                  <a:pt x="3118526" y="33813"/>
                  <a:pt x="3121602" y="32495"/>
                </a:cubicBezTo>
                <a:cubicBezTo>
                  <a:pt x="3127105" y="30137"/>
                  <a:pt x="3129576" y="23471"/>
                  <a:pt x="3134302" y="19795"/>
                </a:cubicBezTo>
                <a:cubicBezTo>
                  <a:pt x="3145549" y="11047"/>
                  <a:pt x="3148389" y="10866"/>
                  <a:pt x="3159702" y="7095"/>
                </a:cubicBezTo>
                <a:cubicBezTo>
                  <a:pt x="3160760" y="20853"/>
                  <a:pt x="3157752" y="35558"/>
                  <a:pt x="3162877" y="48370"/>
                </a:cubicBezTo>
                <a:cubicBezTo>
                  <a:pt x="3164545" y="52539"/>
                  <a:pt x="3169527" y="42294"/>
                  <a:pt x="3172402" y="38845"/>
                </a:cubicBezTo>
                <a:cubicBezTo>
                  <a:pt x="3185631" y="22970"/>
                  <a:pt x="3170815" y="34612"/>
                  <a:pt x="3188277" y="22970"/>
                </a:cubicBezTo>
                <a:cubicBezTo>
                  <a:pt x="3189335" y="28262"/>
                  <a:pt x="3190143" y="33610"/>
                  <a:pt x="3191452" y="38845"/>
                </a:cubicBezTo>
                <a:cubicBezTo>
                  <a:pt x="3192264" y="42092"/>
                  <a:pt x="3191280" y="48370"/>
                  <a:pt x="3194627" y="48370"/>
                </a:cubicBezTo>
                <a:cubicBezTo>
                  <a:pt x="3199117" y="48370"/>
                  <a:pt x="3200977" y="42020"/>
                  <a:pt x="3204152" y="38845"/>
                </a:cubicBezTo>
                <a:cubicBezTo>
                  <a:pt x="3205210" y="43078"/>
                  <a:pt x="3203275" y="49924"/>
                  <a:pt x="3207327" y="51545"/>
                </a:cubicBezTo>
                <a:cubicBezTo>
                  <a:pt x="3211721" y="53303"/>
                  <a:pt x="3215918" y="47543"/>
                  <a:pt x="3220027" y="45195"/>
                </a:cubicBezTo>
                <a:cubicBezTo>
                  <a:pt x="3256384" y="24420"/>
                  <a:pt x="3199677" y="55587"/>
                  <a:pt x="3239077" y="29320"/>
                </a:cubicBezTo>
                <a:cubicBezTo>
                  <a:pt x="3241862" y="27464"/>
                  <a:pt x="3245427" y="27203"/>
                  <a:pt x="3248602" y="26145"/>
                </a:cubicBezTo>
                <a:cubicBezTo>
                  <a:pt x="3262692" y="68414"/>
                  <a:pt x="3246140" y="36162"/>
                  <a:pt x="3264477" y="32495"/>
                </a:cubicBezTo>
                <a:cubicBezTo>
                  <a:pt x="3268219" y="31747"/>
                  <a:pt x="3268710" y="38845"/>
                  <a:pt x="3270827" y="42020"/>
                </a:cubicBezTo>
                <a:cubicBezTo>
                  <a:pt x="3274002" y="39903"/>
                  <a:pt x="3277247" y="37888"/>
                  <a:pt x="3280352" y="35670"/>
                </a:cubicBezTo>
                <a:cubicBezTo>
                  <a:pt x="3284658" y="32594"/>
                  <a:pt x="3288649" y="29080"/>
                  <a:pt x="3293052" y="26145"/>
                </a:cubicBezTo>
                <a:cubicBezTo>
                  <a:pt x="3298187" y="22722"/>
                  <a:pt x="3303635" y="19795"/>
                  <a:pt x="3308927" y="16620"/>
                </a:cubicBezTo>
                <a:cubicBezTo>
                  <a:pt x="3311044" y="20853"/>
                  <a:pt x="3313413" y="24970"/>
                  <a:pt x="3315277" y="29320"/>
                </a:cubicBezTo>
                <a:cubicBezTo>
                  <a:pt x="3316595" y="32396"/>
                  <a:pt x="3315105" y="38845"/>
                  <a:pt x="3318452" y="38845"/>
                </a:cubicBezTo>
                <a:cubicBezTo>
                  <a:pt x="3322942" y="38845"/>
                  <a:pt x="3324802" y="32495"/>
                  <a:pt x="3327977" y="29320"/>
                </a:cubicBezTo>
                <a:cubicBezTo>
                  <a:pt x="3329035" y="36728"/>
                  <a:pt x="3323726" y="50617"/>
                  <a:pt x="3331152" y="51545"/>
                </a:cubicBezTo>
                <a:cubicBezTo>
                  <a:pt x="3340834" y="52755"/>
                  <a:pt x="3345825" y="38674"/>
                  <a:pt x="3353377" y="32495"/>
                </a:cubicBezTo>
                <a:cubicBezTo>
                  <a:pt x="3362041" y="25406"/>
                  <a:pt x="3366786" y="22497"/>
                  <a:pt x="3375602" y="16620"/>
                </a:cubicBezTo>
                <a:cubicBezTo>
                  <a:pt x="3376660" y="20853"/>
                  <a:pt x="3377830" y="25060"/>
                  <a:pt x="3378777" y="29320"/>
                </a:cubicBezTo>
                <a:cubicBezTo>
                  <a:pt x="3379948" y="34588"/>
                  <a:pt x="3377635" y="41957"/>
                  <a:pt x="3381952" y="45195"/>
                </a:cubicBezTo>
                <a:cubicBezTo>
                  <a:pt x="3385005" y="47485"/>
                  <a:pt x="3388302" y="40962"/>
                  <a:pt x="3391477" y="38845"/>
                </a:cubicBezTo>
                <a:cubicBezTo>
                  <a:pt x="3393957" y="35125"/>
                  <a:pt x="3402470" y="18942"/>
                  <a:pt x="3410527" y="22970"/>
                </a:cubicBezTo>
                <a:cubicBezTo>
                  <a:pt x="3415625" y="25519"/>
                  <a:pt x="3414760" y="33553"/>
                  <a:pt x="3416877" y="38845"/>
                </a:cubicBezTo>
                <a:cubicBezTo>
                  <a:pt x="3422169" y="36728"/>
                  <a:pt x="3427272" y="30929"/>
                  <a:pt x="3432752" y="32495"/>
                </a:cubicBezTo>
                <a:cubicBezTo>
                  <a:pt x="3437303" y="33795"/>
                  <a:pt x="3435755" y="41848"/>
                  <a:pt x="3439102" y="45195"/>
                </a:cubicBezTo>
                <a:cubicBezTo>
                  <a:pt x="3441469" y="47562"/>
                  <a:pt x="3445452" y="47312"/>
                  <a:pt x="3448627" y="48370"/>
                </a:cubicBezTo>
                <a:cubicBezTo>
                  <a:pt x="3452860" y="46253"/>
                  <a:pt x="3456933" y="43778"/>
                  <a:pt x="3461327" y="42020"/>
                </a:cubicBezTo>
                <a:cubicBezTo>
                  <a:pt x="3467542" y="39534"/>
                  <a:pt x="3474283" y="38440"/>
                  <a:pt x="3480377" y="35670"/>
                </a:cubicBezTo>
                <a:cubicBezTo>
                  <a:pt x="3521616" y="16925"/>
                  <a:pt x="3478199" y="32163"/>
                  <a:pt x="3505777" y="22970"/>
                </a:cubicBezTo>
                <a:cubicBezTo>
                  <a:pt x="3508179" y="30177"/>
                  <a:pt x="3508424" y="37409"/>
                  <a:pt x="3518477" y="38845"/>
                </a:cubicBezTo>
                <a:cubicBezTo>
                  <a:pt x="3522797" y="39462"/>
                  <a:pt x="3526944" y="36728"/>
                  <a:pt x="3531177" y="35670"/>
                </a:cubicBezTo>
                <a:cubicBezTo>
                  <a:pt x="3534352" y="33553"/>
                  <a:pt x="3537159" y="27903"/>
                  <a:pt x="3540702" y="29320"/>
                </a:cubicBezTo>
                <a:cubicBezTo>
                  <a:pt x="3547294" y="31957"/>
                  <a:pt x="3549860" y="58870"/>
                  <a:pt x="3550227" y="61070"/>
                </a:cubicBezTo>
                <a:cubicBezTo>
                  <a:pt x="3553402" y="58953"/>
                  <a:pt x="3557054" y="57418"/>
                  <a:pt x="3559752" y="54720"/>
                </a:cubicBezTo>
                <a:cubicBezTo>
                  <a:pt x="3578811" y="35661"/>
                  <a:pt x="3569640" y="27595"/>
                  <a:pt x="3578802" y="64245"/>
                </a:cubicBezTo>
                <a:cubicBezTo>
                  <a:pt x="3600219" y="42828"/>
                  <a:pt x="3595012" y="36676"/>
                  <a:pt x="3601027" y="54720"/>
                </a:cubicBezTo>
                <a:cubicBezTo>
                  <a:pt x="3605260" y="53662"/>
                  <a:pt x="3609824" y="53496"/>
                  <a:pt x="3613727" y="51545"/>
                </a:cubicBezTo>
                <a:cubicBezTo>
                  <a:pt x="3624869" y="45974"/>
                  <a:pt x="3627056" y="40121"/>
                  <a:pt x="3635952" y="32495"/>
                </a:cubicBezTo>
                <a:cubicBezTo>
                  <a:pt x="3639970" y="29051"/>
                  <a:pt x="3644419" y="26145"/>
                  <a:pt x="3648652" y="22970"/>
                </a:cubicBezTo>
                <a:cubicBezTo>
                  <a:pt x="3649710" y="27203"/>
                  <a:pt x="3650628" y="31474"/>
                  <a:pt x="3651827" y="35670"/>
                </a:cubicBezTo>
                <a:cubicBezTo>
                  <a:pt x="3652746" y="38888"/>
                  <a:pt x="3651672" y="44862"/>
                  <a:pt x="3655002" y="45195"/>
                </a:cubicBezTo>
                <a:cubicBezTo>
                  <a:pt x="3664711" y="46166"/>
                  <a:pt x="3674052" y="40962"/>
                  <a:pt x="3683577" y="38845"/>
                </a:cubicBezTo>
                <a:cubicBezTo>
                  <a:pt x="3688869" y="34612"/>
                  <a:pt x="3694660" y="30937"/>
                  <a:pt x="3699452" y="26145"/>
                </a:cubicBezTo>
                <a:cubicBezTo>
                  <a:pt x="3702150" y="23447"/>
                  <a:pt x="3703512" y="13567"/>
                  <a:pt x="3705802" y="16620"/>
                </a:cubicBezTo>
                <a:cubicBezTo>
                  <a:pt x="3710292" y="22607"/>
                  <a:pt x="3707747" y="31463"/>
                  <a:pt x="3708977" y="38845"/>
                </a:cubicBezTo>
                <a:cubicBezTo>
                  <a:pt x="3709864" y="44168"/>
                  <a:pt x="3711094" y="49428"/>
                  <a:pt x="3712152" y="54720"/>
                </a:cubicBezTo>
                <a:cubicBezTo>
                  <a:pt x="3717444" y="51545"/>
                  <a:pt x="3722388" y="47701"/>
                  <a:pt x="3728027" y="45195"/>
                </a:cubicBezTo>
                <a:cubicBezTo>
                  <a:pt x="3758781" y="31527"/>
                  <a:pt x="3724546" y="52807"/>
                  <a:pt x="3750252" y="35670"/>
                </a:cubicBezTo>
                <a:cubicBezTo>
                  <a:pt x="3751310" y="38845"/>
                  <a:pt x="3750252" y="44137"/>
                  <a:pt x="3753427" y="45195"/>
                </a:cubicBezTo>
                <a:cubicBezTo>
                  <a:pt x="3758547" y="46902"/>
                  <a:pt x="3763906" y="42020"/>
                  <a:pt x="3769302" y="42020"/>
                </a:cubicBezTo>
                <a:cubicBezTo>
                  <a:pt x="3772649" y="42020"/>
                  <a:pt x="3775652" y="44137"/>
                  <a:pt x="3778827" y="45195"/>
                </a:cubicBezTo>
                <a:cubicBezTo>
                  <a:pt x="3777769" y="57895"/>
                  <a:pt x="3772887" y="70854"/>
                  <a:pt x="3775652" y="83295"/>
                </a:cubicBezTo>
                <a:cubicBezTo>
                  <a:pt x="3776626" y="87678"/>
                  <a:pt x="3782255" y="77179"/>
                  <a:pt x="3785177" y="73770"/>
                </a:cubicBezTo>
                <a:cubicBezTo>
                  <a:pt x="3788621" y="69752"/>
                  <a:pt x="3791897" y="65557"/>
                  <a:pt x="3794702" y="61070"/>
                </a:cubicBezTo>
                <a:cubicBezTo>
                  <a:pt x="3797210" y="57056"/>
                  <a:pt x="3799130" y="52695"/>
                  <a:pt x="3801052" y="48370"/>
                </a:cubicBezTo>
                <a:cubicBezTo>
                  <a:pt x="3803367" y="43162"/>
                  <a:pt x="3804089" y="37133"/>
                  <a:pt x="3807402" y="32495"/>
                </a:cubicBezTo>
                <a:cubicBezTo>
                  <a:pt x="3809620" y="29390"/>
                  <a:pt x="3813752" y="28262"/>
                  <a:pt x="3816927" y="26145"/>
                </a:cubicBezTo>
                <a:cubicBezTo>
                  <a:pt x="3822987" y="56444"/>
                  <a:pt x="3814619" y="37498"/>
                  <a:pt x="3829627" y="32495"/>
                </a:cubicBezTo>
                <a:lnTo>
                  <a:pt x="3833303" y="33720"/>
                </a:lnTo>
                <a:lnTo>
                  <a:pt x="3829542" y="34974"/>
                </a:lnTo>
                <a:cubicBezTo>
                  <a:pt x="3827921" y="39026"/>
                  <a:pt x="3831659" y="43441"/>
                  <a:pt x="3832717" y="47674"/>
                </a:cubicBezTo>
                <a:cubicBezTo>
                  <a:pt x="3830600" y="50849"/>
                  <a:pt x="3825740" y="53435"/>
                  <a:pt x="3826367" y="57199"/>
                </a:cubicBezTo>
                <a:cubicBezTo>
                  <a:pt x="3831652" y="88910"/>
                  <a:pt x="3842236" y="47692"/>
                  <a:pt x="3832717" y="76249"/>
                </a:cubicBezTo>
                <a:cubicBezTo>
                  <a:pt x="3829542" y="77307"/>
                  <a:pt x="3822536" y="76142"/>
                  <a:pt x="3823192" y="79424"/>
                </a:cubicBezTo>
                <a:cubicBezTo>
                  <a:pt x="3824366" y="85295"/>
                  <a:pt x="3832059" y="87525"/>
                  <a:pt x="3835892" y="92124"/>
                </a:cubicBezTo>
                <a:cubicBezTo>
                  <a:pt x="3855390" y="115522"/>
                  <a:pt x="3852089" y="108964"/>
                  <a:pt x="3858117" y="127049"/>
                </a:cubicBezTo>
                <a:cubicBezTo>
                  <a:pt x="3854152" y="131014"/>
                  <a:pt x="3844104" y="138222"/>
                  <a:pt x="3845417" y="146099"/>
                </a:cubicBezTo>
                <a:cubicBezTo>
                  <a:pt x="3846044" y="149863"/>
                  <a:pt x="3849650" y="152449"/>
                  <a:pt x="3851767" y="155624"/>
                </a:cubicBezTo>
                <a:cubicBezTo>
                  <a:pt x="3848592" y="157741"/>
                  <a:pt x="3844626" y="158994"/>
                  <a:pt x="3842242" y="161974"/>
                </a:cubicBezTo>
                <a:cubicBezTo>
                  <a:pt x="3840151" y="164587"/>
                  <a:pt x="3841434" y="169132"/>
                  <a:pt x="3839067" y="171499"/>
                </a:cubicBezTo>
                <a:cubicBezTo>
                  <a:pt x="3822134" y="188432"/>
                  <a:pt x="3834834" y="158799"/>
                  <a:pt x="3826367" y="184199"/>
                </a:cubicBezTo>
                <a:cubicBezTo>
                  <a:pt x="3829542" y="187374"/>
                  <a:pt x="3833135" y="190180"/>
                  <a:pt x="3835892" y="193724"/>
                </a:cubicBezTo>
                <a:cubicBezTo>
                  <a:pt x="3840577" y="199748"/>
                  <a:pt x="3848592" y="212774"/>
                  <a:pt x="3848592" y="212774"/>
                </a:cubicBezTo>
                <a:cubicBezTo>
                  <a:pt x="3823192" y="221241"/>
                  <a:pt x="3850709" y="208541"/>
                  <a:pt x="3842242" y="225474"/>
                </a:cubicBezTo>
                <a:cubicBezTo>
                  <a:pt x="3840745" y="228467"/>
                  <a:pt x="3835330" y="226558"/>
                  <a:pt x="3832717" y="228649"/>
                </a:cubicBezTo>
                <a:cubicBezTo>
                  <a:pt x="3829737" y="231033"/>
                  <a:pt x="3828484" y="234999"/>
                  <a:pt x="3826367" y="238174"/>
                </a:cubicBezTo>
                <a:cubicBezTo>
                  <a:pt x="3829542" y="242407"/>
                  <a:pt x="3833525" y="246141"/>
                  <a:pt x="3835892" y="250874"/>
                </a:cubicBezTo>
                <a:cubicBezTo>
                  <a:pt x="3838885" y="256861"/>
                  <a:pt x="3842242" y="269924"/>
                  <a:pt x="3842242" y="269924"/>
                </a:cubicBezTo>
                <a:cubicBezTo>
                  <a:pt x="3807210" y="276930"/>
                  <a:pt x="3820731" y="272861"/>
                  <a:pt x="3800967" y="279449"/>
                </a:cubicBezTo>
                <a:cubicBezTo>
                  <a:pt x="3812747" y="303008"/>
                  <a:pt x="3811196" y="301530"/>
                  <a:pt x="3823192" y="320724"/>
                </a:cubicBezTo>
                <a:cubicBezTo>
                  <a:pt x="3825214" y="323960"/>
                  <a:pt x="3827099" y="327318"/>
                  <a:pt x="3829542" y="330249"/>
                </a:cubicBezTo>
                <a:cubicBezTo>
                  <a:pt x="3832417" y="333698"/>
                  <a:pt x="3836145" y="336365"/>
                  <a:pt x="3839067" y="339774"/>
                </a:cubicBezTo>
                <a:cubicBezTo>
                  <a:pt x="3842511" y="343792"/>
                  <a:pt x="3845417" y="348241"/>
                  <a:pt x="3848592" y="352474"/>
                </a:cubicBezTo>
                <a:cubicBezTo>
                  <a:pt x="3846475" y="355649"/>
                  <a:pt x="3843949" y="358586"/>
                  <a:pt x="3842242" y="361999"/>
                </a:cubicBezTo>
                <a:cubicBezTo>
                  <a:pt x="3840745" y="364992"/>
                  <a:pt x="3841434" y="369157"/>
                  <a:pt x="3839067" y="371524"/>
                </a:cubicBezTo>
                <a:cubicBezTo>
                  <a:pt x="3836700" y="373891"/>
                  <a:pt x="3832717" y="373641"/>
                  <a:pt x="3829542" y="374699"/>
                </a:cubicBezTo>
                <a:cubicBezTo>
                  <a:pt x="3830600" y="379991"/>
                  <a:pt x="3835130" y="385747"/>
                  <a:pt x="3832717" y="390574"/>
                </a:cubicBezTo>
                <a:cubicBezTo>
                  <a:pt x="3830766" y="394477"/>
                  <a:pt x="3824157" y="392369"/>
                  <a:pt x="3820017" y="393749"/>
                </a:cubicBezTo>
                <a:cubicBezTo>
                  <a:pt x="3814610" y="395551"/>
                  <a:pt x="3809434" y="397982"/>
                  <a:pt x="3804142" y="400099"/>
                </a:cubicBezTo>
                <a:cubicBezTo>
                  <a:pt x="3805200" y="403274"/>
                  <a:pt x="3805226" y="407011"/>
                  <a:pt x="3807317" y="409624"/>
                </a:cubicBezTo>
                <a:cubicBezTo>
                  <a:pt x="3809701" y="412604"/>
                  <a:pt x="3813911" y="413531"/>
                  <a:pt x="3816842" y="415974"/>
                </a:cubicBezTo>
                <a:cubicBezTo>
                  <a:pt x="3820291" y="418849"/>
                  <a:pt x="3823876" y="421763"/>
                  <a:pt x="3826367" y="425499"/>
                </a:cubicBezTo>
                <a:cubicBezTo>
                  <a:pt x="3828223" y="428284"/>
                  <a:pt x="3828045" y="432031"/>
                  <a:pt x="3829542" y="435024"/>
                </a:cubicBezTo>
                <a:cubicBezTo>
                  <a:pt x="3831249" y="438437"/>
                  <a:pt x="3833775" y="441374"/>
                  <a:pt x="3835892" y="444549"/>
                </a:cubicBezTo>
                <a:cubicBezTo>
                  <a:pt x="3828484" y="445607"/>
                  <a:pt x="3818458" y="441975"/>
                  <a:pt x="3813667" y="447724"/>
                </a:cubicBezTo>
                <a:cubicBezTo>
                  <a:pt x="3810018" y="452102"/>
                  <a:pt x="3816996" y="458766"/>
                  <a:pt x="3820017" y="463599"/>
                </a:cubicBezTo>
                <a:cubicBezTo>
                  <a:pt x="3835712" y="488711"/>
                  <a:pt x="3825832" y="454574"/>
                  <a:pt x="3832717" y="488999"/>
                </a:cubicBezTo>
                <a:cubicBezTo>
                  <a:pt x="3834834" y="493232"/>
                  <a:pt x="3839845" y="497030"/>
                  <a:pt x="3839067" y="501699"/>
                </a:cubicBezTo>
                <a:cubicBezTo>
                  <a:pt x="3838440" y="505463"/>
                  <a:pt x="3831926" y="505069"/>
                  <a:pt x="3829542" y="508049"/>
                </a:cubicBezTo>
                <a:cubicBezTo>
                  <a:pt x="3827451" y="510662"/>
                  <a:pt x="3827425" y="514399"/>
                  <a:pt x="3826367" y="517574"/>
                </a:cubicBezTo>
                <a:cubicBezTo>
                  <a:pt x="3823192" y="519691"/>
                  <a:pt x="3818259" y="520381"/>
                  <a:pt x="3816842" y="523924"/>
                </a:cubicBezTo>
                <a:cubicBezTo>
                  <a:pt x="3815199" y="528032"/>
                  <a:pt x="3825030" y="540968"/>
                  <a:pt x="3826367" y="542974"/>
                </a:cubicBezTo>
                <a:cubicBezTo>
                  <a:pt x="3823192" y="544032"/>
                  <a:pt x="3819209" y="543782"/>
                  <a:pt x="3816842" y="546149"/>
                </a:cubicBezTo>
                <a:cubicBezTo>
                  <a:pt x="3814475" y="548516"/>
                  <a:pt x="3813667" y="552327"/>
                  <a:pt x="3813667" y="555674"/>
                </a:cubicBezTo>
                <a:cubicBezTo>
                  <a:pt x="3813667" y="561965"/>
                  <a:pt x="3819981" y="570229"/>
                  <a:pt x="3823192" y="574724"/>
                </a:cubicBezTo>
                <a:cubicBezTo>
                  <a:pt x="3826268" y="579030"/>
                  <a:pt x="3829542" y="583191"/>
                  <a:pt x="3832717" y="587424"/>
                </a:cubicBezTo>
                <a:cubicBezTo>
                  <a:pt x="3830600" y="591657"/>
                  <a:pt x="3829714" y="596777"/>
                  <a:pt x="3826367" y="600124"/>
                </a:cubicBezTo>
                <a:cubicBezTo>
                  <a:pt x="3816231" y="610260"/>
                  <a:pt x="3805409" y="591866"/>
                  <a:pt x="3829542" y="615999"/>
                </a:cubicBezTo>
                <a:cubicBezTo>
                  <a:pt x="3827425" y="619174"/>
                  <a:pt x="3823613" y="621731"/>
                  <a:pt x="3823192" y="625524"/>
                </a:cubicBezTo>
                <a:cubicBezTo>
                  <a:pt x="3822481" y="631922"/>
                  <a:pt x="3825388" y="638211"/>
                  <a:pt x="3826367" y="644574"/>
                </a:cubicBezTo>
                <a:cubicBezTo>
                  <a:pt x="3827505" y="651971"/>
                  <a:pt x="3828484" y="659391"/>
                  <a:pt x="3829542" y="666799"/>
                </a:cubicBezTo>
                <a:cubicBezTo>
                  <a:pt x="3849632" y="686889"/>
                  <a:pt x="3835359" y="667332"/>
                  <a:pt x="3823192" y="679499"/>
                </a:cubicBezTo>
                <a:cubicBezTo>
                  <a:pt x="3820825" y="681866"/>
                  <a:pt x="3825309" y="685849"/>
                  <a:pt x="3826367" y="689024"/>
                </a:cubicBezTo>
                <a:cubicBezTo>
                  <a:pt x="3854886" y="710413"/>
                  <a:pt x="3832429" y="687295"/>
                  <a:pt x="3835892" y="708074"/>
                </a:cubicBezTo>
                <a:cubicBezTo>
                  <a:pt x="3836519" y="711838"/>
                  <a:pt x="3840279" y="714327"/>
                  <a:pt x="3842242" y="717599"/>
                </a:cubicBezTo>
                <a:cubicBezTo>
                  <a:pt x="3864132" y="754082"/>
                  <a:pt x="3846946" y="727830"/>
                  <a:pt x="3861292" y="749349"/>
                </a:cubicBezTo>
                <a:cubicBezTo>
                  <a:pt x="3858117" y="751466"/>
                  <a:pt x="3854151" y="752719"/>
                  <a:pt x="3851767" y="755699"/>
                </a:cubicBezTo>
                <a:cubicBezTo>
                  <a:pt x="3849676" y="758312"/>
                  <a:pt x="3851205" y="763133"/>
                  <a:pt x="3848592" y="765224"/>
                </a:cubicBezTo>
                <a:cubicBezTo>
                  <a:pt x="3845185" y="767950"/>
                  <a:pt x="3840125" y="767341"/>
                  <a:pt x="3835892" y="768399"/>
                </a:cubicBezTo>
                <a:cubicBezTo>
                  <a:pt x="3838009" y="772632"/>
                  <a:pt x="3839894" y="776990"/>
                  <a:pt x="3842242" y="781099"/>
                </a:cubicBezTo>
                <a:cubicBezTo>
                  <a:pt x="3844135" y="784412"/>
                  <a:pt x="3850976" y="787644"/>
                  <a:pt x="3848592" y="790624"/>
                </a:cubicBezTo>
                <a:cubicBezTo>
                  <a:pt x="3844411" y="795851"/>
                  <a:pt x="3829542" y="796974"/>
                  <a:pt x="3829542" y="796974"/>
                </a:cubicBezTo>
                <a:cubicBezTo>
                  <a:pt x="3830600" y="803324"/>
                  <a:pt x="3830681" y="809917"/>
                  <a:pt x="3832717" y="816024"/>
                </a:cubicBezTo>
                <a:cubicBezTo>
                  <a:pt x="3833924" y="819644"/>
                  <a:pt x="3839815" y="821807"/>
                  <a:pt x="3839067" y="825549"/>
                </a:cubicBezTo>
                <a:cubicBezTo>
                  <a:pt x="3838319" y="829291"/>
                  <a:pt x="3832717" y="829782"/>
                  <a:pt x="3829542" y="831899"/>
                </a:cubicBezTo>
                <a:cubicBezTo>
                  <a:pt x="3829811" y="833781"/>
                  <a:pt x="3831862" y="857604"/>
                  <a:pt x="3835892" y="863649"/>
                </a:cubicBezTo>
                <a:cubicBezTo>
                  <a:pt x="3838383" y="867385"/>
                  <a:pt x="3842495" y="869765"/>
                  <a:pt x="3845417" y="873174"/>
                </a:cubicBezTo>
                <a:cubicBezTo>
                  <a:pt x="3851324" y="880066"/>
                  <a:pt x="3856266" y="887861"/>
                  <a:pt x="3861292" y="895399"/>
                </a:cubicBezTo>
                <a:cubicBezTo>
                  <a:pt x="3857059" y="897516"/>
                  <a:pt x="3850709" y="897516"/>
                  <a:pt x="3848592" y="901749"/>
                </a:cubicBezTo>
                <a:cubicBezTo>
                  <a:pt x="3838227" y="922480"/>
                  <a:pt x="3866914" y="909400"/>
                  <a:pt x="3842242" y="917624"/>
                </a:cubicBezTo>
                <a:cubicBezTo>
                  <a:pt x="3843011" y="919932"/>
                  <a:pt x="3849541" y="938710"/>
                  <a:pt x="3848592" y="939849"/>
                </a:cubicBezTo>
                <a:cubicBezTo>
                  <a:pt x="3844307" y="944991"/>
                  <a:pt x="3829542" y="946199"/>
                  <a:pt x="3829542" y="946199"/>
                </a:cubicBezTo>
                <a:cubicBezTo>
                  <a:pt x="3831659" y="951491"/>
                  <a:pt x="3833891" y="956738"/>
                  <a:pt x="3835892" y="962074"/>
                </a:cubicBezTo>
                <a:cubicBezTo>
                  <a:pt x="3837067" y="965208"/>
                  <a:pt x="3837059" y="968922"/>
                  <a:pt x="3839067" y="971599"/>
                </a:cubicBezTo>
                <a:cubicBezTo>
                  <a:pt x="3843557" y="977586"/>
                  <a:pt x="3850452" y="981487"/>
                  <a:pt x="3854942" y="987474"/>
                </a:cubicBezTo>
                <a:cubicBezTo>
                  <a:pt x="3856950" y="990151"/>
                  <a:pt x="3856620" y="994006"/>
                  <a:pt x="3858117" y="996999"/>
                </a:cubicBezTo>
                <a:cubicBezTo>
                  <a:pt x="3870427" y="1021618"/>
                  <a:pt x="3859662" y="992108"/>
                  <a:pt x="3867642" y="1016049"/>
                </a:cubicBezTo>
                <a:cubicBezTo>
                  <a:pt x="3865641" y="1016716"/>
                  <a:pt x="3848195" y="1021603"/>
                  <a:pt x="3848592" y="1025574"/>
                </a:cubicBezTo>
                <a:cubicBezTo>
                  <a:pt x="3850422" y="1043876"/>
                  <a:pt x="3863012" y="1050015"/>
                  <a:pt x="3870817" y="1063674"/>
                </a:cubicBezTo>
                <a:lnTo>
                  <a:pt x="3871172" y="1064739"/>
                </a:lnTo>
                <a:lnTo>
                  <a:pt x="3871172" y="1072806"/>
                </a:lnTo>
                <a:lnTo>
                  <a:pt x="3865098" y="1071960"/>
                </a:lnTo>
                <a:cubicBezTo>
                  <a:pt x="3851851" y="1070188"/>
                  <a:pt x="3828629" y="1067762"/>
                  <a:pt x="3823192" y="1073199"/>
                </a:cubicBezTo>
                <a:cubicBezTo>
                  <a:pt x="3820017" y="1076374"/>
                  <a:pt x="3829795" y="1079315"/>
                  <a:pt x="3832717" y="1082724"/>
                </a:cubicBezTo>
                <a:cubicBezTo>
                  <a:pt x="3843202" y="1094956"/>
                  <a:pt x="3841232" y="1092393"/>
                  <a:pt x="3845417" y="1104949"/>
                </a:cubicBezTo>
                <a:cubicBezTo>
                  <a:pt x="3842242" y="1107066"/>
                  <a:pt x="3837309" y="1107756"/>
                  <a:pt x="3835892" y="1111299"/>
                </a:cubicBezTo>
                <a:cubicBezTo>
                  <a:pt x="3834649" y="1114406"/>
                  <a:pt x="3837892" y="1117690"/>
                  <a:pt x="3839067" y="1120824"/>
                </a:cubicBezTo>
                <a:cubicBezTo>
                  <a:pt x="3841068" y="1126160"/>
                  <a:pt x="3843300" y="1131407"/>
                  <a:pt x="3845417" y="1136699"/>
                </a:cubicBezTo>
                <a:cubicBezTo>
                  <a:pt x="3843300" y="1139874"/>
                  <a:pt x="3838319" y="1142482"/>
                  <a:pt x="3839067" y="1146224"/>
                </a:cubicBezTo>
                <a:cubicBezTo>
                  <a:pt x="3839815" y="1149966"/>
                  <a:pt x="3845356" y="1150552"/>
                  <a:pt x="3848592" y="1152574"/>
                </a:cubicBezTo>
                <a:cubicBezTo>
                  <a:pt x="3865399" y="1163079"/>
                  <a:pt x="3862707" y="1159966"/>
                  <a:pt x="3868082" y="1165524"/>
                </a:cubicBezTo>
                <a:lnTo>
                  <a:pt x="3871172" y="1168679"/>
                </a:lnTo>
                <a:lnTo>
                  <a:pt x="3871172" y="1176298"/>
                </a:lnTo>
                <a:lnTo>
                  <a:pt x="3864467" y="1177974"/>
                </a:lnTo>
                <a:cubicBezTo>
                  <a:pt x="3858154" y="1179237"/>
                  <a:pt x="3849439" y="1176122"/>
                  <a:pt x="3845417" y="1181149"/>
                </a:cubicBezTo>
                <a:cubicBezTo>
                  <a:pt x="3842460" y="1184845"/>
                  <a:pt x="3850009" y="1189455"/>
                  <a:pt x="3851767" y="1193849"/>
                </a:cubicBezTo>
                <a:cubicBezTo>
                  <a:pt x="3854253" y="1200064"/>
                  <a:pt x="3858117" y="1212899"/>
                  <a:pt x="3858117" y="1212899"/>
                </a:cubicBezTo>
                <a:cubicBezTo>
                  <a:pt x="3856000" y="1219249"/>
                  <a:pt x="3847034" y="1227216"/>
                  <a:pt x="3851767" y="1231949"/>
                </a:cubicBezTo>
                <a:cubicBezTo>
                  <a:pt x="3854942" y="1235124"/>
                  <a:pt x="3858682" y="1237820"/>
                  <a:pt x="3861292" y="1241474"/>
                </a:cubicBezTo>
                <a:cubicBezTo>
                  <a:pt x="3864043" y="1245325"/>
                  <a:pt x="3865294" y="1250065"/>
                  <a:pt x="3867642" y="1254174"/>
                </a:cubicBezTo>
                <a:lnTo>
                  <a:pt x="3871172" y="1259469"/>
                </a:lnTo>
                <a:lnTo>
                  <a:pt x="3871172" y="1264404"/>
                </a:lnTo>
                <a:lnTo>
                  <a:pt x="3861292" y="1266874"/>
                </a:lnTo>
                <a:cubicBezTo>
                  <a:pt x="3854881" y="1268797"/>
                  <a:pt x="3842242" y="1273224"/>
                  <a:pt x="3842242" y="1273224"/>
                </a:cubicBezTo>
                <a:cubicBezTo>
                  <a:pt x="3844359" y="1276399"/>
                  <a:pt x="3845894" y="1280051"/>
                  <a:pt x="3848592" y="1282749"/>
                </a:cubicBezTo>
                <a:cubicBezTo>
                  <a:pt x="3872221" y="1306378"/>
                  <a:pt x="3852677" y="1279351"/>
                  <a:pt x="3867642" y="1301799"/>
                </a:cubicBezTo>
                <a:cubicBezTo>
                  <a:pt x="3864467" y="1303916"/>
                  <a:pt x="3859534" y="1304606"/>
                  <a:pt x="3858117" y="1308149"/>
                </a:cubicBezTo>
                <a:cubicBezTo>
                  <a:pt x="3856874" y="1311256"/>
                  <a:pt x="3861292" y="1314327"/>
                  <a:pt x="3861292" y="1317674"/>
                </a:cubicBezTo>
                <a:cubicBezTo>
                  <a:pt x="3861292" y="1321021"/>
                  <a:pt x="3859175" y="1324024"/>
                  <a:pt x="3858117" y="1327199"/>
                </a:cubicBezTo>
                <a:cubicBezTo>
                  <a:pt x="3861821" y="1332755"/>
                  <a:pt x="3864864" y="1336460"/>
                  <a:pt x="3867097" y="1339056"/>
                </a:cubicBezTo>
                <a:lnTo>
                  <a:pt x="3871172" y="1344212"/>
                </a:lnTo>
                <a:lnTo>
                  <a:pt x="3871172" y="1344343"/>
                </a:lnTo>
                <a:lnTo>
                  <a:pt x="3869577" y="1347291"/>
                </a:lnTo>
                <a:cubicBezTo>
                  <a:pt x="3867973" y="1348432"/>
                  <a:pt x="3865261" y="1349953"/>
                  <a:pt x="3861292" y="1352599"/>
                </a:cubicBezTo>
                <a:cubicBezTo>
                  <a:pt x="3862350" y="1356832"/>
                  <a:pt x="3862046" y="1361668"/>
                  <a:pt x="3864467" y="1365299"/>
                </a:cubicBezTo>
                <a:lnTo>
                  <a:pt x="3871172" y="1369769"/>
                </a:lnTo>
                <a:lnTo>
                  <a:pt x="3871172" y="1420473"/>
                </a:lnTo>
                <a:lnTo>
                  <a:pt x="3861292" y="1422449"/>
                </a:lnTo>
                <a:cubicBezTo>
                  <a:pt x="3857032" y="1423396"/>
                  <a:pt x="3852825" y="1424566"/>
                  <a:pt x="3848592" y="1425624"/>
                </a:cubicBezTo>
                <a:lnTo>
                  <a:pt x="3854942" y="1444674"/>
                </a:lnTo>
                <a:lnTo>
                  <a:pt x="3858117" y="1454199"/>
                </a:lnTo>
                <a:cubicBezTo>
                  <a:pt x="3853884" y="1456316"/>
                  <a:pt x="3845417" y="1455816"/>
                  <a:pt x="3845417" y="1460549"/>
                </a:cubicBezTo>
                <a:cubicBezTo>
                  <a:pt x="3845417" y="1467326"/>
                  <a:pt x="3854131" y="1470943"/>
                  <a:pt x="3858117" y="1476424"/>
                </a:cubicBezTo>
                <a:cubicBezTo>
                  <a:pt x="3862606" y="1482596"/>
                  <a:pt x="3870817" y="1495474"/>
                  <a:pt x="3870817" y="1495474"/>
                </a:cubicBezTo>
                <a:cubicBezTo>
                  <a:pt x="3867642" y="1496532"/>
                  <a:pt x="3864510" y="1497730"/>
                  <a:pt x="3861292" y="1498649"/>
                </a:cubicBezTo>
                <a:cubicBezTo>
                  <a:pt x="3857096" y="1499848"/>
                  <a:pt x="3849448" y="1497545"/>
                  <a:pt x="3848592" y="1501824"/>
                </a:cubicBezTo>
                <a:cubicBezTo>
                  <a:pt x="3847554" y="1507013"/>
                  <a:pt x="3855312" y="1510037"/>
                  <a:pt x="3858117" y="1514524"/>
                </a:cubicBezTo>
                <a:cubicBezTo>
                  <a:pt x="3868565" y="1531240"/>
                  <a:pt x="3862057" y="1525170"/>
                  <a:pt x="3865810" y="1528750"/>
                </a:cubicBezTo>
                <a:lnTo>
                  <a:pt x="3871172" y="1533992"/>
                </a:lnTo>
                <a:lnTo>
                  <a:pt x="3871172" y="1537422"/>
                </a:lnTo>
                <a:lnTo>
                  <a:pt x="3865131" y="1538862"/>
                </a:lnTo>
                <a:cubicBezTo>
                  <a:pt x="3862177" y="1539567"/>
                  <a:pt x="3859531" y="1540625"/>
                  <a:pt x="3858117" y="1543099"/>
                </a:cubicBezTo>
                <a:cubicBezTo>
                  <a:pt x="3855440" y="1547784"/>
                  <a:pt x="3859983" y="1553739"/>
                  <a:pt x="3861292" y="1558974"/>
                </a:cubicBezTo>
                <a:cubicBezTo>
                  <a:pt x="3863271" y="1566890"/>
                  <a:pt x="3866779" y="1574132"/>
                  <a:pt x="3870817" y="1581199"/>
                </a:cubicBezTo>
                <a:lnTo>
                  <a:pt x="3871172" y="1581732"/>
                </a:lnTo>
                <a:lnTo>
                  <a:pt x="3871172" y="1591115"/>
                </a:lnTo>
                <a:lnTo>
                  <a:pt x="3868676" y="1591277"/>
                </a:lnTo>
                <a:cubicBezTo>
                  <a:pt x="3865846" y="1591462"/>
                  <a:pt x="3863200" y="1591991"/>
                  <a:pt x="3861292" y="1593899"/>
                </a:cubicBezTo>
                <a:cubicBezTo>
                  <a:pt x="3858663" y="1596528"/>
                  <a:pt x="3870604" y="1612629"/>
                  <a:pt x="3870817" y="1612949"/>
                </a:cubicBezTo>
                <a:cubicBezTo>
                  <a:pt x="3862350" y="1614007"/>
                  <a:pt x="3850970" y="1609646"/>
                  <a:pt x="3845417" y="1616124"/>
                </a:cubicBezTo>
                <a:cubicBezTo>
                  <a:pt x="3844481" y="1617216"/>
                  <a:pt x="3857019" y="1648854"/>
                  <a:pt x="3858117" y="1651049"/>
                </a:cubicBezTo>
                <a:cubicBezTo>
                  <a:pt x="3859824" y="1654462"/>
                  <a:pt x="3862350" y="1657399"/>
                  <a:pt x="3864467" y="1660574"/>
                </a:cubicBezTo>
                <a:cubicBezTo>
                  <a:pt x="3862350" y="1663749"/>
                  <a:pt x="3860815" y="1667401"/>
                  <a:pt x="3858117" y="1670099"/>
                </a:cubicBezTo>
                <a:cubicBezTo>
                  <a:pt x="3844193" y="1684023"/>
                  <a:pt x="3852070" y="1667769"/>
                  <a:pt x="3839067" y="1685974"/>
                </a:cubicBezTo>
                <a:cubicBezTo>
                  <a:pt x="3836316" y="1689825"/>
                  <a:pt x="3834834" y="1694441"/>
                  <a:pt x="3832717" y="1698674"/>
                </a:cubicBezTo>
                <a:cubicBezTo>
                  <a:pt x="3833775" y="1703966"/>
                  <a:pt x="3835892" y="1709153"/>
                  <a:pt x="3835892" y="1714549"/>
                </a:cubicBezTo>
                <a:cubicBezTo>
                  <a:pt x="3835892" y="1722033"/>
                  <a:pt x="3831972" y="1729328"/>
                  <a:pt x="3832717" y="1736774"/>
                </a:cubicBezTo>
                <a:cubicBezTo>
                  <a:pt x="3833208" y="1741685"/>
                  <a:pt x="3846194" y="1753426"/>
                  <a:pt x="3848592" y="1755824"/>
                </a:cubicBezTo>
                <a:cubicBezTo>
                  <a:pt x="3852825" y="1756882"/>
                  <a:pt x="3863243" y="1755096"/>
                  <a:pt x="3861292" y="1758999"/>
                </a:cubicBezTo>
                <a:cubicBezTo>
                  <a:pt x="3858879" y="1763826"/>
                  <a:pt x="3850726" y="1761209"/>
                  <a:pt x="3845417" y="1762174"/>
                </a:cubicBezTo>
                <a:cubicBezTo>
                  <a:pt x="3839083" y="1763326"/>
                  <a:pt x="3832717" y="1764291"/>
                  <a:pt x="3826367" y="1765349"/>
                </a:cubicBezTo>
                <a:cubicBezTo>
                  <a:pt x="3831659" y="1768524"/>
                  <a:pt x="3837009" y="1771603"/>
                  <a:pt x="3842242" y="1774874"/>
                </a:cubicBezTo>
                <a:cubicBezTo>
                  <a:pt x="3845478" y="1776896"/>
                  <a:pt x="3849650" y="1778049"/>
                  <a:pt x="3851767" y="1781224"/>
                </a:cubicBezTo>
                <a:cubicBezTo>
                  <a:pt x="3854188" y="1784855"/>
                  <a:pt x="3853884" y="1789691"/>
                  <a:pt x="3854942" y="1793924"/>
                </a:cubicBezTo>
                <a:cubicBezTo>
                  <a:pt x="3851767" y="1794982"/>
                  <a:pt x="3848664" y="1796287"/>
                  <a:pt x="3845417" y="1797099"/>
                </a:cubicBezTo>
                <a:cubicBezTo>
                  <a:pt x="3840182" y="1798408"/>
                  <a:pt x="3833358" y="1796458"/>
                  <a:pt x="3829542" y="1800274"/>
                </a:cubicBezTo>
                <a:cubicBezTo>
                  <a:pt x="3827175" y="1802641"/>
                  <a:pt x="3831659" y="1806624"/>
                  <a:pt x="3832717" y="1809799"/>
                </a:cubicBezTo>
                <a:cubicBezTo>
                  <a:pt x="3839067" y="1816149"/>
                  <a:pt x="3845092" y="1822842"/>
                  <a:pt x="3851767" y="1828849"/>
                </a:cubicBezTo>
                <a:cubicBezTo>
                  <a:pt x="3868243" y="1843677"/>
                  <a:pt x="3862099" y="1831270"/>
                  <a:pt x="3867642" y="1847899"/>
                </a:cubicBezTo>
                <a:cubicBezTo>
                  <a:pt x="3862350" y="1848957"/>
                  <a:pt x="3856257" y="1848081"/>
                  <a:pt x="3851767" y="1851074"/>
                </a:cubicBezTo>
                <a:cubicBezTo>
                  <a:pt x="3848982" y="1852930"/>
                  <a:pt x="3851163" y="1858456"/>
                  <a:pt x="3848592" y="1860599"/>
                </a:cubicBezTo>
                <a:cubicBezTo>
                  <a:pt x="3841997" y="1866095"/>
                  <a:pt x="3824775" y="1868537"/>
                  <a:pt x="3816842" y="1870124"/>
                </a:cubicBezTo>
                <a:cubicBezTo>
                  <a:pt x="3821075" y="1874357"/>
                  <a:pt x="3824670" y="1879344"/>
                  <a:pt x="3829542" y="1882824"/>
                </a:cubicBezTo>
                <a:cubicBezTo>
                  <a:pt x="3839160" y="1889694"/>
                  <a:pt x="3848279" y="1881393"/>
                  <a:pt x="3826367" y="1892349"/>
                </a:cubicBezTo>
                <a:cubicBezTo>
                  <a:pt x="3828806" y="1894788"/>
                  <a:pt x="3849898" y="1914384"/>
                  <a:pt x="3851767" y="1920924"/>
                </a:cubicBezTo>
                <a:cubicBezTo>
                  <a:pt x="3852686" y="1924142"/>
                  <a:pt x="3849650" y="1927274"/>
                  <a:pt x="3848592" y="1930449"/>
                </a:cubicBezTo>
                <a:cubicBezTo>
                  <a:pt x="3832872" y="1935689"/>
                  <a:pt x="3835582" y="1931261"/>
                  <a:pt x="3845417" y="1955849"/>
                </a:cubicBezTo>
                <a:cubicBezTo>
                  <a:pt x="3848933" y="1964638"/>
                  <a:pt x="3858117" y="1981249"/>
                  <a:pt x="3858117" y="1981249"/>
                </a:cubicBezTo>
                <a:cubicBezTo>
                  <a:pt x="3835892" y="1988657"/>
                  <a:pt x="3836950" y="1981249"/>
                  <a:pt x="3842242" y="1997124"/>
                </a:cubicBezTo>
                <a:cubicBezTo>
                  <a:pt x="3864874" y="2012212"/>
                  <a:pt x="3842121" y="1994046"/>
                  <a:pt x="3826367" y="2006649"/>
                </a:cubicBezTo>
                <a:cubicBezTo>
                  <a:pt x="3822861" y="2009454"/>
                  <a:pt x="3833017" y="2012725"/>
                  <a:pt x="3835892" y="2016174"/>
                </a:cubicBezTo>
                <a:cubicBezTo>
                  <a:pt x="3838335" y="2019105"/>
                  <a:pt x="3840024" y="2022594"/>
                  <a:pt x="3842242" y="2025699"/>
                </a:cubicBezTo>
                <a:cubicBezTo>
                  <a:pt x="3854256" y="2042518"/>
                  <a:pt x="3849790" y="2032467"/>
                  <a:pt x="3854942" y="2047924"/>
                </a:cubicBezTo>
                <a:cubicBezTo>
                  <a:pt x="3806692" y="2053955"/>
                  <a:pt x="3830968" y="2045300"/>
                  <a:pt x="3839067" y="2057449"/>
                </a:cubicBezTo>
                <a:cubicBezTo>
                  <a:pt x="3841488" y="2061080"/>
                  <a:pt x="3841184" y="2065916"/>
                  <a:pt x="3842242" y="2070149"/>
                </a:cubicBezTo>
                <a:cubicBezTo>
                  <a:pt x="3848592" y="2077557"/>
                  <a:pt x="3855697" y="2084380"/>
                  <a:pt x="3861292" y="2092374"/>
                </a:cubicBezTo>
                <a:cubicBezTo>
                  <a:pt x="3863211" y="2095116"/>
                  <a:pt x="3862807" y="2098993"/>
                  <a:pt x="3864467" y="2101899"/>
                </a:cubicBezTo>
                <a:lnTo>
                  <a:pt x="3871172" y="2110839"/>
                </a:lnTo>
                <a:lnTo>
                  <a:pt x="3871172" y="2116291"/>
                </a:lnTo>
                <a:lnTo>
                  <a:pt x="3858117" y="2124124"/>
                </a:lnTo>
                <a:cubicBezTo>
                  <a:pt x="3853107" y="2126128"/>
                  <a:pt x="3847510" y="2126128"/>
                  <a:pt x="3842242" y="2127299"/>
                </a:cubicBezTo>
                <a:cubicBezTo>
                  <a:pt x="3837982" y="2128246"/>
                  <a:pt x="3833775" y="2129416"/>
                  <a:pt x="3829542" y="2130474"/>
                </a:cubicBezTo>
                <a:cubicBezTo>
                  <a:pt x="3844885" y="2153489"/>
                  <a:pt x="3833253" y="2129403"/>
                  <a:pt x="3826367" y="2143174"/>
                </a:cubicBezTo>
                <a:cubicBezTo>
                  <a:pt x="3824870" y="2146167"/>
                  <a:pt x="3828484" y="2149524"/>
                  <a:pt x="3829542" y="2152699"/>
                </a:cubicBezTo>
                <a:cubicBezTo>
                  <a:pt x="3832717" y="2155874"/>
                  <a:pt x="3835279" y="2159813"/>
                  <a:pt x="3839067" y="2162224"/>
                </a:cubicBezTo>
                <a:cubicBezTo>
                  <a:pt x="3847053" y="2167306"/>
                  <a:pt x="3864467" y="2174924"/>
                  <a:pt x="3864467" y="2174924"/>
                </a:cubicBezTo>
                <a:cubicBezTo>
                  <a:pt x="3859175" y="2177041"/>
                  <a:pt x="3854090" y="2179774"/>
                  <a:pt x="3848592" y="2181274"/>
                </a:cubicBezTo>
                <a:cubicBezTo>
                  <a:pt x="3842381" y="2182968"/>
                  <a:pt x="3828145" y="2178165"/>
                  <a:pt x="3829542" y="2184449"/>
                </a:cubicBezTo>
                <a:cubicBezTo>
                  <a:pt x="3832139" y="2196138"/>
                  <a:pt x="3854942" y="2209849"/>
                  <a:pt x="3854942" y="2209849"/>
                </a:cubicBezTo>
                <a:cubicBezTo>
                  <a:pt x="3851767" y="2210907"/>
                  <a:pt x="3848741" y="2212633"/>
                  <a:pt x="3845417" y="2213024"/>
                </a:cubicBezTo>
                <a:cubicBezTo>
                  <a:pt x="3830664" y="2214760"/>
                  <a:pt x="3813136" y="2207681"/>
                  <a:pt x="3800967" y="2216199"/>
                </a:cubicBezTo>
                <a:cubicBezTo>
                  <a:pt x="3794715" y="2220576"/>
                  <a:pt x="3813667" y="2235249"/>
                  <a:pt x="3813667" y="2235249"/>
                </a:cubicBezTo>
                <a:cubicBezTo>
                  <a:pt x="3818959" y="2238424"/>
                  <a:pt x="3824022" y="2242014"/>
                  <a:pt x="3829542" y="2244774"/>
                </a:cubicBezTo>
                <a:cubicBezTo>
                  <a:pt x="3832535" y="2246271"/>
                  <a:pt x="3836454" y="2245858"/>
                  <a:pt x="3839067" y="2247949"/>
                </a:cubicBezTo>
                <a:cubicBezTo>
                  <a:pt x="3842047" y="2250333"/>
                  <a:pt x="3843300" y="2254299"/>
                  <a:pt x="3845417" y="2257474"/>
                </a:cubicBezTo>
                <a:cubicBezTo>
                  <a:pt x="3848592" y="2259591"/>
                  <a:pt x="3856149" y="2260204"/>
                  <a:pt x="3854942" y="2263824"/>
                </a:cubicBezTo>
                <a:cubicBezTo>
                  <a:pt x="3854252" y="2265894"/>
                  <a:pt x="3852080" y="2266258"/>
                  <a:pt x="3849579" y="2266319"/>
                </a:cubicBezTo>
                <a:lnTo>
                  <a:pt x="3849515" y="2266325"/>
                </a:lnTo>
                <a:lnTo>
                  <a:pt x="3848353" y="2265249"/>
                </a:lnTo>
                <a:cubicBezTo>
                  <a:pt x="3846839" y="2263848"/>
                  <a:pt x="3845251" y="2262790"/>
                  <a:pt x="3843369" y="2263103"/>
                </a:cubicBezTo>
                <a:cubicBezTo>
                  <a:pt x="3841155" y="2263472"/>
                  <a:pt x="3839862" y="2266126"/>
                  <a:pt x="3838579" y="2268551"/>
                </a:cubicBezTo>
                <a:lnTo>
                  <a:pt x="3835013" y="2271622"/>
                </a:lnTo>
                <a:lnTo>
                  <a:pt x="3833742" y="2272434"/>
                </a:lnTo>
                <a:lnTo>
                  <a:pt x="3831119" y="2267455"/>
                </a:lnTo>
                <a:cubicBezTo>
                  <a:pt x="3831004" y="2264937"/>
                  <a:pt x="3831269" y="2262026"/>
                  <a:pt x="3830669" y="2259928"/>
                </a:cubicBezTo>
                <a:cubicBezTo>
                  <a:pt x="3829750" y="2256710"/>
                  <a:pt x="3828552" y="2253578"/>
                  <a:pt x="3827494" y="2250403"/>
                </a:cubicBezTo>
                <a:cubicBezTo>
                  <a:pt x="3821773" y="2256124"/>
                  <a:pt x="3816180" y="2262963"/>
                  <a:pt x="3808444" y="2266278"/>
                </a:cubicBezTo>
                <a:cubicBezTo>
                  <a:pt x="3804433" y="2267997"/>
                  <a:pt x="3799940" y="2268254"/>
                  <a:pt x="3795744" y="2269453"/>
                </a:cubicBezTo>
                <a:cubicBezTo>
                  <a:pt x="3792526" y="2270372"/>
                  <a:pt x="3789394" y="2271570"/>
                  <a:pt x="3786219" y="2272628"/>
                </a:cubicBezTo>
                <a:cubicBezTo>
                  <a:pt x="3785161" y="2268395"/>
                  <a:pt x="3786947" y="2261879"/>
                  <a:pt x="3783044" y="2259928"/>
                </a:cubicBezTo>
                <a:cubicBezTo>
                  <a:pt x="3779631" y="2258221"/>
                  <a:pt x="3776932" y="2264571"/>
                  <a:pt x="3773519" y="2266278"/>
                </a:cubicBezTo>
                <a:cubicBezTo>
                  <a:pt x="3770526" y="2267775"/>
                  <a:pt x="3767169" y="2268395"/>
                  <a:pt x="3763994" y="2269453"/>
                </a:cubicBezTo>
                <a:cubicBezTo>
                  <a:pt x="3760819" y="2268395"/>
                  <a:pt x="3756325" y="2269063"/>
                  <a:pt x="3754469" y="2266278"/>
                </a:cubicBezTo>
                <a:cubicBezTo>
                  <a:pt x="3743323" y="2249559"/>
                  <a:pt x="3760950" y="2247184"/>
                  <a:pt x="3741769" y="2253578"/>
                </a:cubicBezTo>
                <a:cubicBezTo>
                  <a:pt x="3738594" y="2251461"/>
                  <a:pt x="3736060" y="2247228"/>
                  <a:pt x="3732244" y="2247228"/>
                </a:cubicBezTo>
                <a:cubicBezTo>
                  <a:pt x="3722487" y="2247228"/>
                  <a:pt x="3712926" y="2250492"/>
                  <a:pt x="3703669" y="2253578"/>
                </a:cubicBezTo>
                <a:cubicBezTo>
                  <a:pt x="3700049" y="2254785"/>
                  <a:pt x="3697557" y="2258221"/>
                  <a:pt x="3694144" y="2259928"/>
                </a:cubicBezTo>
                <a:cubicBezTo>
                  <a:pt x="3691151" y="2261425"/>
                  <a:pt x="3687794" y="2262045"/>
                  <a:pt x="3684619" y="2263103"/>
                </a:cubicBezTo>
                <a:cubicBezTo>
                  <a:pt x="3681444" y="2262045"/>
                  <a:pt x="3678441" y="2259928"/>
                  <a:pt x="3675094" y="2259928"/>
                </a:cubicBezTo>
                <a:cubicBezTo>
                  <a:pt x="3649694" y="2259928"/>
                  <a:pt x="3681444" y="2268395"/>
                  <a:pt x="3656044" y="2259928"/>
                </a:cubicBezTo>
                <a:cubicBezTo>
                  <a:pt x="3630065" y="2277247"/>
                  <a:pt x="3664187" y="2258740"/>
                  <a:pt x="3643344" y="2250403"/>
                </a:cubicBezTo>
                <a:cubicBezTo>
                  <a:pt x="3640435" y="2249239"/>
                  <a:pt x="3623030" y="2267542"/>
                  <a:pt x="3621119" y="2269453"/>
                </a:cubicBezTo>
                <a:cubicBezTo>
                  <a:pt x="3617944" y="2267336"/>
                  <a:pt x="3613978" y="2266083"/>
                  <a:pt x="3611594" y="2263103"/>
                </a:cubicBezTo>
                <a:cubicBezTo>
                  <a:pt x="3609503" y="2260490"/>
                  <a:pt x="3609737" y="2256654"/>
                  <a:pt x="3608419" y="2253578"/>
                </a:cubicBezTo>
                <a:cubicBezTo>
                  <a:pt x="3606555" y="2249228"/>
                  <a:pt x="3605099" y="2244514"/>
                  <a:pt x="3602069" y="2240878"/>
                </a:cubicBezTo>
                <a:cubicBezTo>
                  <a:pt x="3599626" y="2237947"/>
                  <a:pt x="3595719" y="2236645"/>
                  <a:pt x="3592544" y="2234528"/>
                </a:cubicBezTo>
                <a:cubicBezTo>
                  <a:pt x="3588311" y="2236645"/>
                  <a:pt x="3583480" y="2237848"/>
                  <a:pt x="3579844" y="2240878"/>
                </a:cubicBezTo>
                <a:cubicBezTo>
                  <a:pt x="3560696" y="2256835"/>
                  <a:pt x="3586711" y="2245997"/>
                  <a:pt x="3563969" y="2253578"/>
                </a:cubicBezTo>
                <a:cubicBezTo>
                  <a:pt x="3550013" y="2274513"/>
                  <a:pt x="3553833" y="2280727"/>
                  <a:pt x="3544919" y="2259928"/>
                </a:cubicBezTo>
                <a:cubicBezTo>
                  <a:pt x="3543601" y="2256852"/>
                  <a:pt x="3542802" y="2253578"/>
                  <a:pt x="3541744" y="2250403"/>
                </a:cubicBezTo>
                <a:cubicBezTo>
                  <a:pt x="3526107" y="2255615"/>
                  <a:pt x="3536916" y="2249846"/>
                  <a:pt x="3525869" y="2263103"/>
                </a:cubicBezTo>
                <a:cubicBezTo>
                  <a:pt x="3518499" y="2271948"/>
                  <a:pt x="3512987" y="2275146"/>
                  <a:pt x="3503644" y="2282153"/>
                </a:cubicBezTo>
                <a:cubicBezTo>
                  <a:pt x="3500469" y="2278978"/>
                  <a:pt x="3497773" y="2275238"/>
                  <a:pt x="3494119" y="2272628"/>
                </a:cubicBezTo>
                <a:cubicBezTo>
                  <a:pt x="3490268" y="2269877"/>
                  <a:pt x="3485528" y="2268626"/>
                  <a:pt x="3481419" y="2266278"/>
                </a:cubicBezTo>
                <a:cubicBezTo>
                  <a:pt x="3478106" y="2264385"/>
                  <a:pt x="3475069" y="2262045"/>
                  <a:pt x="3471894" y="2259928"/>
                </a:cubicBezTo>
                <a:cubicBezTo>
                  <a:pt x="3468719" y="2260986"/>
                  <a:pt x="3465362" y="2261606"/>
                  <a:pt x="3462369" y="2263103"/>
                </a:cubicBezTo>
                <a:cubicBezTo>
                  <a:pt x="3458956" y="2264810"/>
                  <a:pt x="3456257" y="2271160"/>
                  <a:pt x="3452844" y="2269453"/>
                </a:cubicBezTo>
                <a:cubicBezTo>
                  <a:pt x="3448941" y="2267502"/>
                  <a:pt x="3450525" y="2261032"/>
                  <a:pt x="3449669" y="2256753"/>
                </a:cubicBezTo>
                <a:cubicBezTo>
                  <a:pt x="3448406" y="2250440"/>
                  <a:pt x="3447552" y="2244053"/>
                  <a:pt x="3446494" y="2237703"/>
                </a:cubicBezTo>
                <a:cubicBezTo>
                  <a:pt x="3442261" y="2240878"/>
                  <a:pt x="3437536" y="2243486"/>
                  <a:pt x="3433794" y="2247228"/>
                </a:cubicBezTo>
                <a:cubicBezTo>
                  <a:pt x="3431096" y="2249926"/>
                  <a:pt x="3430987" y="2255336"/>
                  <a:pt x="3427444" y="2256753"/>
                </a:cubicBezTo>
                <a:cubicBezTo>
                  <a:pt x="3424337" y="2257996"/>
                  <a:pt x="3421094" y="2254636"/>
                  <a:pt x="3417919" y="2253578"/>
                </a:cubicBezTo>
                <a:cubicBezTo>
                  <a:pt x="3404072" y="2274348"/>
                  <a:pt x="3419318" y="2257452"/>
                  <a:pt x="3405219" y="2250403"/>
                </a:cubicBezTo>
                <a:cubicBezTo>
                  <a:pt x="3401316" y="2248452"/>
                  <a:pt x="3396752" y="2252520"/>
                  <a:pt x="3392519" y="2253578"/>
                </a:cubicBezTo>
                <a:cubicBezTo>
                  <a:pt x="3389344" y="2255695"/>
                  <a:pt x="3385925" y="2257485"/>
                  <a:pt x="3382994" y="2259928"/>
                </a:cubicBezTo>
                <a:cubicBezTo>
                  <a:pt x="3379545" y="2262803"/>
                  <a:pt x="3377277" y="2267073"/>
                  <a:pt x="3373469" y="2269453"/>
                </a:cubicBezTo>
                <a:cubicBezTo>
                  <a:pt x="3368636" y="2272474"/>
                  <a:pt x="3362692" y="2273254"/>
                  <a:pt x="3357594" y="2275803"/>
                </a:cubicBezTo>
                <a:cubicBezTo>
                  <a:pt x="3354181" y="2277510"/>
                  <a:pt x="3351244" y="2280036"/>
                  <a:pt x="3348069" y="2282153"/>
                </a:cubicBezTo>
                <a:cubicBezTo>
                  <a:pt x="3344894" y="2281095"/>
                  <a:pt x="3339787" y="2282085"/>
                  <a:pt x="3338544" y="2278978"/>
                </a:cubicBezTo>
                <a:cubicBezTo>
                  <a:pt x="3326868" y="2249787"/>
                  <a:pt x="3347301" y="2246426"/>
                  <a:pt x="3325844" y="2253578"/>
                </a:cubicBezTo>
                <a:cubicBezTo>
                  <a:pt x="3323727" y="2256753"/>
                  <a:pt x="3322474" y="2260719"/>
                  <a:pt x="3319494" y="2263103"/>
                </a:cubicBezTo>
                <a:cubicBezTo>
                  <a:pt x="3308156" y="2272173"/>
                  <a:pt x="3307679" y="2263051"/>
                  <a:pt x="3303619" y="2253578"/>
                </a:cubicBezTo>
                <a:cubicBezTo>
                  <a:pt x="3302301" y="2250502"/>
                  <a:pt x="3301502" y="2247228"/>
                  <a:pt x="3300444" y="2244053"/>
                </a:cubicBezTo>
                <a:cubicBezTo>
                  <a:pt x="3295152" y="2245111"/>
                  <a:pt x="3289804" y="2245919"/>
                  <a:pt x="3284569" y="2247228"/>
                </a:cubicBezTo>
                <a:cubicBezTo>
                  <a:pt x="3281322" y="2248040"/>
                  <a:pt x="3278391" y="2250403"/>
                  <a:pt x="3275044" y="2250403"/>
                </a:cubicBezTo>
                <a:cubicBezTo>
                  <a:pt x="3271697" y="2250403"/>
                  <a:pt x="3268694" y="2248286"/>
                  <a:pt x="3265519" y="2247228"/>
                </a:cubicBezTo>
                <a:cubicBezTo>
                  <a:pt x="3261286" y="2248286"/>
                  <a:pt x="3256830" y="2248684"/>
                  <a:pt x="3252819" y="2250403"/>
                </a:cubicBezTo>
                <a:cubicBezTo>
                  <a:pt x="3249312" y="2251906"/>
                  <a:pt x="3246867" y="2255413"/>
                  <a:pt x="3243294" y="2256753"/>
                </a:cubicBezTo>
                <a:cubicBezTo>
                  <a:pt x="3238241" y="2258648"/>
                  <a:pt x="3232711" y="2258870"/>
                  <a:pt x="3227419" y="2259928"/>
                </a:cubicBezTo>
                <a:cubicBezTo>
                  <a:pt x="3225302" y="2255695"/>
                  <a:pt x="3222933" y="2251578"/>
                  <a:pt x="3221069" y="2247228"/>
                </a:cubicBezTo>
                <a:cubicBezTo>
                  <a:pt x="3219751" y="2244152"/>
                  <a:pt x="3220764" y="2235981"/>
                  <a:pt x="3217894" y="2237703"/>
                </a:cubicBezTo>
                <a:cubicBezTo>
                  <a:pt x="3211350" y="2241630"/>
                  <a:pt x="3209427" y="2250403"/>
                  <a:pt x="3205194" y="2256753"/>
                </a:cubicBezTo>
                <a:lnTo>
                  <a:pt x="3198844" y="2266278"/>
                </a:lnTo>
                <a:cubicBezTo>
                  <a:pt x="3195669" y="2264161"/>
                  <a:pt x="3191703" y="2262908"/>
                  <a:pt x="3189319" y="2259928"/>
                </a:cubicBezTo>
                <a:cubicBezTo>
                  <a:pt x="3187228" y="2257315"/>
                  <a:pt x="3189391" y="2251215"/>
                  <a:pt x="3186144" y="2250403"/>
                </a:cubicBezTo>
                <a:cubicBezTo>
                  <a:pt x="3179910" y="2248845"/>
                  <a:pt x="3168238" y="2268738"/>
                  <a:pt x="3167094" y="2269453"/>
                </a:cubicBezTo>
                <a:cubicBezTo>
                  <a:pt x="3162518" y="2272313"/>
                  <a:pt x="3156454" y="2271319"/>
                  <a:pt x="3151219" y="2272628"/>
                </a:cubicBezTo>
                <a:cubicBezTo>
                  <a:pt x="3147972" y="2273440"/>
                  <a:pt x="3144869" y="2274745"/>
                  <a:pt x="3141694" y="2275803"/>
                </a:cubicBezTo>
                <a:cubicBezTo>
                  <a:pt x="3137461" y="2274745"/>
                  <a:pt x="3132401" y="2275354"/>
                  <a:pt x="3128994" y="2272628"/>
                </a:cubicBezTo>
                <a:cubicBezTo>
                  <a:pt x="3126381" y="2270537"/>
                  <a:pt x="3129132" y="2262630"/>
                  <a:pt x="3125819" y="2263103"/>
                </a:cubicBezTo>
                <a:cubicBezTo>
                  <a:pt x="3118264" y="2264182"/>
                  <a:pt x="3114009" y="2273390"/>
                  <a:pt x="3106769" y="2275803"/>
                </a:cubicBezTo>
                <a:lnTo>
                  <a:pt x="3097244" y="2278978"/>
                </a:lnTo>
                <a:cubicBezTo>
                  <a:pt x="3095127" y="2275803"/>
                  <a:pt x="3092601" y="2272866"/>
                  <a:pt x="3090894" y="2269453"/>
                </a:cubicBezTo>
                <a:cubicBezTo>
                  <a:pt x="3089397" y="2266460"/>
                  <a:pt x="3090826" y="2261171"/>
                  <a:pt x="3087719" y="2259928"/>
                </a:cubicBezTo>
                <a:cubicBezTo>
                  <a:pt x="3083667" y="2258307"/>
                  <a:pt x="3079252" y="2262045"/>
                  <a:pt x="3075019" y="2263103"/>
                </a:cubicBezTo>
                <a:cubicBezTo>
                  <a:pt x="3071844" y="2260986"/>
                  <a:pt x="3069258" y="2256126"/>
                  <a:pt x="3065494" y="2256753"/>
                </a:cubicBezTo>
                <a:cubicBezTo>
                  <a:pt x="3033783" y="2262038"/>
                  <a:pt x="3075001" y="2272622"/>
                  <a:pt x="3046444" y="2263103"/>
                </a:cubicBezTo>
                <a:cubicBezTo>
                  <a:pt x="3045386" y="2259928"/>
                  <a:pt x="3046551" y="2252922"/>
                  <a:pt x="3043269" y="2253578"/>
                </a:cubicBezTo>
                <a:cubicBezTo>
                  <a:pt x="3037398" y="2254752"/>
                  <a:pt x="3035168" y="2262445"/>
                  <a:pt x="3030569" y="2266278"/>
                </a:cubicBezTo>
                <a:cubicBezTo>
                  <a:pt x="3007171" y="2285776"/>
                  <a:pt x="3013729" y="2282475"/>
                  <a:pt x="2995644" y="2288503"/>
                </a:cubicBezTo>
                <a:cubicBezTo>
                  <a:pt x="2991679" y="2284538"/>
                  <a:pt x="2984471" y="2274490"/>
                  <a:pt x="2976594" y="2275803"/>
                </a:cubicBezTo>
                <a:cubicBezTo>
                  <a:pt x="2972830" y="2276430"/>
                  <a:pt x="2970244" y="2280036"/>
                  <a:pt x="2967069" y="2282153"/>
                </a:cubicBezTo>
                <a:cubicBezTo>
                  <a:pt x="2964952" y="2278978"/>
                  <a:pt x="2963699" y="2275012"/>
                  <a:pt x="2960719" y="2272628"/>
                </a:cubicBezTo>
                <a:cubicBezTo>
                  <a:pt x="2958106" y="2270537"/>
                  <a:pt x="2953561" y="2271820"/>
                  <a:pt x="2951194" y="2269453"/>
                </a:cubicBezTo>
                <a:cubicBezTo>
                  <a:pt x="2934261" y="2252520"/>
                  <a:pt x="2963894" y="2265220"/>
                  <a:pt x="2938494" y="2256753"/>
                </a:cubicBezTo>
                <a:cubicBezTo>
                  <a:pt x="2935319" y="2259928"/>
                  <a:pt x="2932513" y="2263521"/>
                  <a:pt x="2928969" y="2266278"/>
                </a:cubicBezTo>
                <a:cubicBezTo>
                  <a:pt x="2922945" y="2270963"/>
                  <a:pt x="2909919" y="2278978"/>
                  <a:pt x="2909919" y="2278978"/>
                </a:cubicBezTo>
                <a:cubicBezTo>
                  <a:pt x="2901452" y="2253578"/>
                  <a:pt x="2914152" y="2281095"/>
                  <a:pt x="2897219" y="2272628"/>
                </a:cubicBezTo>
                <a:cubicBezTo>
                  <a:pt x="2894226" y="2271131"/>
                  <a:pt x="2896135" y="2265716"/>
                  <a:pt x="2894044" y="2263103"/>
                </a:cubicBezTo>
                <a:cubicBezTo>
                  <a:pt x="2891660" y="2260123"/>
                  <a:pt x="2887694" y="2258870"/>
                  <a:pt x="2884519" y="2256753"/>
                </a:cubicBezTo>
                <a:cubicBezTo>
                  <a:pt x="2880286" y="2259928"/>
                  <a:pt x="2876552" y="2263911"/>
                  <a:pt x="2871819" y="2266278"/>
                </a:cubicBezTo>
                <a:cubicBezTo>
                  <a:pt x="2865832" y="2269271"/>
                  <a:pt x="2852769" y="2272628"/>
                  <a:pt x="2852769" y="2272628"/>
                </a:cubicBezTo>
                <a:cubicBezTo>
                  <a:pt x="2845763" y="2237596"/>
                  <a:pt x="2849832" y="2251117"/>
                  <a:pt x="2843244" y="2231353"/>
                </a:cubicBezTo>
                <a:cubicBezTo>
                  <a:pt x="2819685" y="2243133"/>
                  <a:pt x="2821163" y="2241582"/>
                  <a:pt x="2801969" y="2253578"/>
                </a:cubicBezTo>
                <a:cubicBezTo>
                  <a:pt x="2798733" y="2255600"/>
                  <a:pt x="2795375" y="2257485"/>
                  <a:pt x="2792444" y="2259928"/>
                </a:cubicBezTo>
                <a:cubicBezTo>
                  <a:pt x="2788995" y="2262803"/>
                  <a:pt x="2786328" y="2266531"/>
                  <a:pt x="2782919" y="2269453"/>
                </a:cubicBezTo>
                <a:cubicBezTo>
                  <a:pt x="2778901" y="2272897"/>
                  <a:pt x="2774452" y="2275803"/>
                  <a:pt x="2770219" y="2278978"/>
                </a:cubicBezTo>
                <a:cubicBezTo>
                  <a:pt x="2767044" y="2276861"/>
                  <a:pt x="2764107" y="2274335"/>
                  <a:pt x="2760694" y="2272628"/>
                </a:cubicBezTo>
                <a:cubicBezTo>
                  <a:pt x="2757701" y="2271131"/>
                  <a:pt x="2753536" y="2271820"/>
                  <a:pt x="2751169" y="2269453"/>
                </a:cubicBezTo>
                <a:cubicBezTo>
                  <a:pt x="2748802" y="2267086"/>
                  <a:pt x="2749052" y="2263103"/>
                  <a:pt x="2747994" y="2259928"/>
                </a:cubicBezTo>
                <a:cubicBezTo>
                  <a:pt x="2742702" y="2260986"/>
                  <a:pt x="2736946" y="2265516"/>
                  <a:pt x="2732119" y="2263103"/>
                </a:cubicBezTo>
                <a:cubicBezTo>
                  <a:pt x="2728216" y="2261152"/>
                  <a:pt x="2730324" y="2254543"/>
                  <a:pt x="2728944" y="2250403"/>
                </a:cubicBezTo>
                <a:cubicBezTo>
                  <a:pt x="2727142" y="2244996"/>
                  <a:pt x="2724711" y="2239820"/>
                  <a:pt x="2722594" y="2234528"/>
                </a:cubicBezTo>
                <a:cubicBezTo>
                  <a:pt x="2719419" y="2235586"/>
                  <a:pt x="2715682" y="2235612"/>
                  <a:pt x="2713069" y="2237703"/>
                </a:cubicBezTo>
                <a:cubicBezTo>
                  <a:pt x="2710089" y="2240087"/>
                  <a:pt x="2709162" y="2244297"/>
                  <a:pt x="2706719" y="2247228"/>
                </a:cubicBezTo>
                <a:cubicBezTo>
                  <a:pt x="2703844" y="2250677"/>
                  <a:pt x="2700930" y="2254262"/>
                  <a:pt x="2697194" y="2256753"/>
                </a:cubicBezTo>
                <a:cubicBezTo>
                  <a:pt x="2694409" y="2258609"/>
                  <a:pt x="2690662" y="2258431"/>
                  <a:pt x="2687669" y="2259928"/>
                </a:cubicBezTo>
                <a:cubicBezTo>
                  <a:pt x="2684256" y="2261635"/>
                  <a:pt x="2681319" y="2264161"/>
                  <a:pt x="2678144" y="2266278"/>
                </a:cubicBezTo>
                <a:cubicBezTo>
                  <a:pt x="2677086" y="2258870"/>
                  <a:pt x="2680718" y="2248844"/>
                  <a:pt x="2674969" y="2244053"/>
                </a:cubicBezTo>
                <a:cubicBezTo>
                  <a:pt x="2670591" y="2240404"/>
                  <a:pt x="2663927" y="2247382"/>
                  <a:pt x="2659094" y="2250403"/>
                </a:cubicBezTo>
                <a:cubicBezTo>
                  <a:pt x="2633982" y="2266098"/>
                  <a:pt x="2668119" y="2256218"/>
                  <a:pt x="2633694" y="2263103"/>
                </a:cubicBezTo>
                <a:cubicBezTo>
                  <a:pt x="2629461" y="2265220"/>
                  <a:pt x="2625663" y="2270231"/>
                  <a:pt x="2620994" y="2269453"/>
                </a:cubicBezTo>
                <a:cubicBezTo>
                  <a:pt x="2617230" y="2268826"/>
                  <a:pt x="2617624" y="2262312"/>
                  <a:pt x="2614644" y="2259928"/>
                </a:cubicBezTo>
                <a:cubicBezTo>
                  <a:pt x="2612031" y="2257837"/>
                  <a:pt x="2608294" y="2257811"/>
                  <a:pt x="2605119" y="2256753"/>
                </a:cubicBezTo>
                <a:cubicBezTo>
                  <a:pt x="2603002" y="2253578"/>
                  <a:pt x="2602312" y="2248645"/>
                  <a:pt x="2598769" y="2247228"/>
                </a:cubicBezTo>
                <a:cubicBezTo>
                  <a:pt x="2594661" y="2245585"/>
                  <a:pt x="2581725" y="2255416"/>
                  <a:pt x="2579719" y="2256753"/>
                </a:cubicBezTo>
                <a:cubicBezTo>
                  <a:pt x="2578661" y="2253578"/>
                  <a:pt x="2578911" y="2249595"/>
                  <a:pt x="2576544" y="2247228"/>
                </a:cubicBezTo>
                <a:cubicBezTo>
                  <a:pt x="2574177" y="2244861"/>
                  <a:pt x="2570366" y="2244053"/>
                  <a:pt x="2567019" y="2244053"/>
                </a:cubicBezTo>
                <a:cubicBezTo>
                  <a:pt x="2560728" y="2244053"/>
                  <a:pt x="2552464" y="2250367"/>
                  <a:pt x="2547969" y="2253578"/>
                </a:cubicBezTo>
                <a:cubicBezTo>
                  <a:pt x="2543663" y="2256654"/>
                  <a:pt x="2539502" y="2259928"/>
                  <a:pt x="2535269" y="2263103"/>
                </a:cubicBezTo>
                <a:cubicBezTo>
                  <a:pt x="2531036" y="2260986"/>
                  <a:pt x="2525916" y="2260100"/>
                  <a:pt x="2522569" y="2256753"/>
                </a:cubicBezTo>
                <a:cubicBezTo>
                  <a:pt x="2512433" y="2246617"/>
                  <a:pt x="2530827" y="2235795"/>
                  <a:pt x="2506694" y="2259928"/>
                </a:cubicBezTo>
                <a:cubicBezTo>
                  <a:pt x="2503519" y="2257811"/>
                  <a:pt x="2500962" y="2253999"/>
                  <a:pt x="2497169" y="2253578"/>
                </a:cubicBezTo>
                <a:cubicBezTo>
                  <a:pt x="2490771" y="2252867"/>
                  <a:pt x="2484482" y="2255774"/>
                  <a:pt x="2478119" y="2256753"/>
                </a:cubicBezTo>
                <a:cubicBezTo>
                  <a:pt x="2470722" y="2257891"/>
                  <a:pt x="2463302" y="2258870"/>
                  <a:pt x="2455894" y="2259928"/>
                </a:cubicBezTo>
                <a:cubicBezTo>
                  <a:pt x="2435804" y="2280018"/>
                  <a:pt x="2455361" y="2265745"/>
                  <a:pt x="2443194" y="2253578"/>
                </a:cubicBezTo>
                <a:cubicBezTo>
                  <a:pt x="2440827" y="2251211"/>
                  <a:pt x="2436844" y="2255695"/>
                  <a:pt x="2433669" y="2256753"/>
                </a:cubicBezTo>
                <a:cubicBezTo>
                  <a:pt x="2412280" y="2285272"/>
                  <a:pt x="2435398" y="2262815"/>
                  <a:pt x="2414619" y="2266278"/>
                </a:cubicBezTo>
                <a:cubicBezTo>
                  <a:pt x="2410855" y="2266905"/>
                  <a:pt x="2408366" y="2270665"/>
                  <a:pt x="2405094" y="2272628"/>
                </a:cubicBezTo>
                <a:cubicBezTo>
                  <a:pt x="2368611" y="2294518"/>
                  <a:pt x="2394863" y="2277332"/>
                  <a:pt x="2373344" y="2291678"/>
                </a:cubicBezTo>
                <a:cubicBezTo>
                  <a:pt x="2371227" y="2288503"/>
                  <a:pt x="2369974" y="2284537"/>
                  <a:pt x="2366994" y="2282153"/>
                </a:cubicBezTo>
                <a:cubicBezTo>
                  <a:pt x="2364381" y="2280062"/>
                  <a:pt x="2359560" y="2281591"/>
                  <a:pt x="2357469" y="2278978"/>
                </a:cubicBezTo>
                <a:cubicBezTo>
                  <a:pt x="2354743" y="2275571"/>
                  <a:pt x="2355352" y="2270511"/>
                  <a:pt x="2354294" y="2266278"/>
                </a:cubicBezTo>
                <a:cubicBezTo>
                  <a:pt x="2350061" y="2268395"/>
                  <a:pt x="2345703" y="2270280"/>
                  <a:pt x="2341594" y="2272628"/>
                </a:cubicBezTo>
                <a:cubicBezTo>
                  <a:pt x="2338281" y="2274521"/>
                  <a:pt x="2335049" y="2281362"/>
                  <a:pt x="2332069" y="2278978"/>
                </a:cubicBezTo>
                <a:cubicBezTo>
                  <a:pt x="2326842" y="2274797"/>
                  <a:pt x="2325719" y="2259928"/>
                  <a:pt x="2325719" y="2259928"/>
                </a:cubicBezTo>
                <a:cubicBezTo>
                  <a:pt x="2319369" y="2260986"/>
                  <a:pt x="2312776" y="2261067"/>
                  <a:pt x="2306669" y="2263103"/>
                </a:cubicBezTo>
                <a:cubicBezTo>
                  <a:pt x="2303049" y="2264310"/>
                  <a:pt x="2300886" y="2270201"/>
                  <a:pt x="2297144" y="2269453"/>
                </a:cubicBezTo>
                <a:cubicBezTo>
                  <a:pt x="2293402" y="2268705"/>
                  <a:pt x="2292911" y="2263103"/>
                  <a:pt x="2290794" y="2259928"/>
                </a:cubicBezTo>
                <a:cubicBezTo>
                  <a:pt x="2288912" y="2260197"/>
                  <a:pt x="2265089" y="2262248"/>
                  <a:pt x="2259044" y="2266278"/>
                </a:cubicBezTo>
                <a:cubicBezTo>
                  <a:pt x="2255308" y="2268769"/>
                  <a:pt x="2252928" y="2272881"/>
                  <a:pt x="2249519" y="2275803"/>
                </a:cubicBezTo>
                <a:cubicBezTo>
                  <a:pt x="2242627" y="2281710"/>
                  <a:pt x="2234832" y="2286652"/>
                  <a:pt x="2227294" y="2291678"/>
                </a:cubicBezTo>
                <a:cubicBezTo>
                  <a:pt x="2225177" y="2287445"/>
                  <a:pt x="2225177" y="2281095"/>
                  <a:pt x="2220944" y="2278978"/>
                </a:cubicBezTo>
                <a:cubicBezTo>
                  <a:pt x="2200213" y="2268613"/>
                  <a:pt x="2213293" y="2297300"/>
                  <a:pt x="2205069" y="2272628"/>
                </a:cubicBezTo>
                <a:cubicBezTo>
                  <a:pt x="2202761" y="2273397"/>
                  <a:pt x="2183983" y="2279927"/>
                  <a:pt x="2182844" y="2278978"/>
                </a:cubicBezTo>
                <a:cubicBezTo>
                  <a:pt x="2177702" y="2274693"/>
                  <a:pt x="2176494" y="2259928"/>
                  <a:pt x="2176494" y="2259928"/>
                </a:cubicBezTo>
                <a:cubicBezTo>
                  <a:pt x="2171202" y="2262045"/>
                  <a:pt x="2165955" y="2264277"/>
                  <a:pt x="2160619" y="2266278"/>
                </a:cubicBezTo>
                <a:cubicBezTo>
                  <a:pt x="2157485" y="2267453"/>
                  <a:pt x="2153771" y="2267445"/>
                  <a:pt x="2151094" y="2269453"/>
                </a:cubicBezTo>
                <a:cubicBezTo>
                  <a:pt x="2145107" y="2273943"/>
                  <a:pt x="2141206" y="2280838"/>
                  <a:pt x="2135219" y="2285328"/>
                </a:cubicBezTo>
                <a:cubicBezTo>
                  <a:pt x="2132542" y="2287336"/>
                  <a:pt x="2128687" y="2287006"/>
                  <a:pt x="2125694" y="2288503"/>
                </a:cubicBezTo>
                <a:cubicBezTo>
                  <a:pt x="2101075" y="2300813"/>
                  <a:pt x="2130585" y="2290048"/>
                  <a:pt x="2106644" y="2298028"/>
                </a:cubicBezTo>
                <a:cubicBezTo>
                  <a:pt x="2105977" y="2296027"/>
                  <a:pt x="2101090" y="2278581"/>
                  <a:pt x="2097119" y="2278978"/>
                </a:cubicBezTo>
                <a:cubicBezTo>
                  <a:pt x="2078817" y="2280808"/>
                  <a:pt x="2072678" y="2293398"/>
                  <a:pt x="2059019" y="2301203"/>
                </a:cubicBezTo>
                <a:cubicBezTo>
                  <a:pt x="2056113" y="2302863"/>
                  <a:pt x="2052669" y="2303320"/>
                  <a:pt x="2049494" y="2304378"/>
                </a:cubicBezTo>
                <a:cubicBezTo>
                  <a:pt x="2050014" y="2299694"/>
                  <a:pt x="2056743" y="2260827"/>
                  <a:pt x="2049494" y="2253578"/>
                </a:cubicBezTo>
                <a:cubicBezTo>
                  <a:pt x="2046319" y="2250403"/>
                  <a:pt x="2043378" y="2260181"/>
                  <a:pt x="2039969" y="2263103"/>
                </a:cubicBezTo>
                <a:cubicBezTo>
                  <a:pt x="2027737" y="2273588"/>
                  <a:pt x="2030300" y="2271618"/>
                  <a:pt x="2017744" y="2275803"/>
                </a:cubicBezTo>
                <a:cubicBezTo>
                  <a:pt x="2015627" y="2272628"/>
                  <a:pt x="2014937" y="2267695"/>
                  <a:pt x="2011394" y="2266278"/>
                </a:cubicBezTo>
                <a:cubicBezTo>
                  <a:pt x="2008287" y="2265035"/>
                  <a:pt x="2005003" y="2268278"/>
                  <a:pt x="2001869" y="2269453"/>
                </a:cubicBezTo>
                <a:cubicBezTo>
                  <a:pt x="1996533" y="2271454"/>
                  <a:pt x="1991286" y="2273686"/>
                  <a:pt x="1985994" y="2275803"/>
                </a:cubicBezTo>
                <a:cubicBezTo>
                  <a:pt x="1982819" y="2273686"/>
                  <a:pt x="1980211" y="2268705"/>
                  <a:pt x="1976469" y="2269453"/>
                </a:cubicBezTo>
                <a:cubicBezTo>
                  <a:pt x="1972727" y="2270201"/>
                  <a:pt x="1972141" y="2275742"/>
                  <a:pt x="1970119" y="2278978"/>
                </a:cubicBezTo>
                <a:cubicBezTo>
                  <a:pt x="1956113" y="2301387"/>
                  <a:pt x="1966316" y="2289131"/>
                  <a:pt x="1947894" y="2307553"/>
                </a:cubicBezTo>
                <a:cubicBezTo>
                  <a:pt x="1946836" y="2303320"/>
                  <a:pt x="1945575" y="2299132"/>
                  <a:pt x="1944719" y="2294853"/>
                </a:cubicBezTo>
                <a:cubicBezTo>
                  <a:pt x="1943456" y="2288540"/>
                  <a:pt x="1946571" y="2279825"/>
                  <a:pt x="1941544" y="2275803"/>
                </a:cubicBezTo>
                <a:cubicBezTo>
                  <a:pt x="1937848" y="2272846"/>
                  <a:pt x="1933238" y="2280395"/>
                  <a:pt x="1928844" y="2282153"/>
                </a:cubicBezTo>
                <a:cubicBezTo>
                  <a:pt x="1922629" y="2284639"/>
                  <a:pt x="1909794" y="2288503"/>
                  <a:pt x="1909794" y="2288503"/>
                </a:cubicBezTo>
                <a:cubicBezTo>
                  <a:pt x="1903444" y="2286386"/>
                  <a:pt x="1895477" y="2277420"/>
                  <a:pt x="1890744" y="2282153"/>
                </a:cubicBezTo>
                <a:cubicBezTo>
                  <a:pt x="1887569" y="2285328"/>
                  <a:pt x="1884873" y="2289068"/>
                  <a:pt x="1881219" y="2291678"/>
                </a:cubicBezTo>
                <a:cubicBezTo>
                  <a:pt x="1877368" y="2294429"/>
                  <a:pt x="1872628" y="2295680"/>
                  <a:pt x="1868519" y="2298028"/>
                </a:cubicBezTo>
                <a:cubicBezTo>
                  <a:pt x="1865206" y="2299921"/>
                  <a:pt x="1862169" y="2302261"/>
                  <a:pt x="1858994" y="2304378"/>
                </a:cubicBezTo>
                <a:cubicBezTo>
                  <a:pt x="1857936" y="2300145"/>
                  <a:pt x="1857073" y="2295858"/>
                  <a:pt x="1855819" y="2291678"/>
                </a:cubicBezTo>
                <a:cubicBezTo>
                  <a:pt x="1853896" y="2285267"/>
                  <a:pt x="1849469" y="2272628"/>
                  <a:pt x="1849469" y="2272628"/>
                </a:cubicBezTo>
                <a:cubicBezTo>
                  <a:pt x="1846294" y="2274745"/>
                  <a:pt x="1842642" y="2276280"/>
                  <a:pt x="1839944" y="2278978"/>
                </a:cubicBezTo>
                <a:cubicBezTo>
                  <a:pt x="1816315" y="2302607"/>
                  <a:pt x="1843342" y="2283063"/>
                  <a:pt x="1820894" y="2298028"/>
                </a:cubicBezTo>
                <a:cubicBezTo>
                  <a:pt x="1818777" y="2294853"/>
                  <a:pt x="1818087" y="2289920"/>
                  <a:pt x="1814544" y="2288503"/>
                </a:cubicBezTo>
                <a:cubicBezTo>
                  <a:pt x="1811437" y="2287260"/>
                  <a:pt x="1808366" y="2291678"/>
                  <a:pt x="1805019" y="2291678"/>
                </a:cubicBezTo>
                <a:cubicBezTo>
                  <a:pt x="1801672" y="2291678"/>
                  <a:pt x="1798669" y="2289561"/>
                  <a:pt x="1795494" y="2288503"/>
                </a:cubicBezTo>
                <a:cubicBezTo>
                  <a:pt x="1773269" y="2303320"/>
                  <a:pt x="1780677" y="2307553"/>
                  <a:pt x="1770094" y="2291678"/>
                </a:cubicBezTo>
                <a:cubicBezTo>
                  <a:pt x="1765861" y="2292736"/>
                  <a:pt x="1761025" y="2292432"/>
                  <a:pt x="1757394" y="2294853"/>
                </a:cubicBezTo>
                <a:cubicBezTo>
                  <a:pt x="1754219" y="2296970"/>
                  <a:pt x="1754638" y="2303095"/>
                  <a:pt x="1751044" y="2304378"/>
                </a:cubicBezTo>
                <a:cubicBezTo>
                  <a:pt x="1738919" y="2308708"/>
                  <a:pt x="1712944" y="2310728"/>
                  <a:pt x="1712944" y="2310728"/>
                </a:cubicBezTo>
                <a:cubicBezTo>
                  <a:pt x="1709769" y="2309670"/>
                  <a:pt x="1705275" y="2310338"/>
                  <a:pt x="1703419" y="2307553"/>
                </a:cubicBezTo>
                <a:cubicBezTo>
                  <a:pt x="1700426" y="2303063"/>
                  <a:pt x="1701415" y="2296946"/>
                  <a:pt x="1700244" y="2291678"/>
                </a:cubicBezTo>
                <a:cubicBezTo>
                  <a:pt x="1699297" y="2287418"/>
                  <a:pt x="1698127" y="2283211"/>
                  <a:pt x="1697069" y="2278978"/>
                </a:cubicBezTo>
                <a:lnTo>
                  <a:pt x="1678019" y="2285328"/>
                </a:lnTo>
                <a:lnTo>
                  <a:pt x="1668494" y="2288503"/>
                </a:lnTo>
                <a:cubicBezTo>
                  <a:pt x="1666377" y="2284270"/>
                  <a:pt x="1666877" y="2275803"/>
                  <a:pt x="1662144" y="2275803"/>
                </a:cubicBezTo>
                <a:cubicBezTo>
                  <a:pt x="1655367" y="2275803"/>
                  <a:pt x="1651750" y="2284517"/>
                  <a:pt x="1646269" y="2288503"/>
                </a:cubicBezTo>
                <a:cubicBezTo>
                  <a:pt x="1640097" y="2292992"/>
                  <a:pt x="1627219" y="2301203"/>
                  <a:pt x="1627219" y="2301203"/>
                </a:cubicBezTo>
                <a:cubicBezTo>
                  <a:pt x="1626161" y="2298028"/>
                  <a:pt x="1624963" y="2294896"/>
                  <a:pt x="1624044" y="2291678"/>
                </a:cubicBezTo>
                <a:cubicBezTo>
                  <a:pt x="1622845" y="2287482"/>
                  <a:pt x="1625148" y="2279834"/>
                  <a:pt x="1620869" y="2278978"/>
                </a:cubicBezTo>
                <a:cubicBezTo>
                  <a:pt x="1615680" y="2277940"/>
                  <a:pt x="1612656" y="2285698"/>
                  <a:pt x="1608169" y="2288503"/>
                </a:cubicBezTo>
                <a:cubicBezTo>
                  <a:pt x="1585881" y="2302433"/>
                  <a:pt x="1604102" y="2286220"/>
                  <a:pt x="1585944" y="2304378"/>
                </a:cubicBezTo>
                <a:cubicBezTo>
                  <a:pt x="1583827" y="2299086"/>
                  <a:pt x="1584542" y="2291331"/>
                  <a:pt x="1579594" y="2288503"/>
                </a:cubicBezTo>
                <a:cubicBezTo>
                  <a:pt x="1574909" y="2285826"/>
                  <a:pt x="1568954" y="2290369"/>
                  <a:pt x="1563719" y="2291678"/>
                </a:cubicBezTo>
                <a:cubicBezTo>
                  <a:pt x="1555803" y="2293657"/>
                  <a:pt x="1548561" y="2297165"/>
                  <a:pt x="1541494" y="2301203"/>
                </a:cubicBezTo>
                <a:cubicBezTo>
                  <a:pt x="1538181" y="2303096"/>
                  <a:pt x="1535144" y="2305436"/>
                  <a:pt x="1531969" y="2307553"/>
                </a:cubicBezTo>
                <a:cubicBezTo>
                  <a:pt x="1530911" y="2302261"/>
                  <a:pt x="1532610" y="2295494"/>
                  <a:pt x="1528794" y="2291678"/>
                </a:cubicBezTo>
                <a:cubicBezTo>
                  <a:pt x="1526165" y="2289049"/>
                  <a:pt x="1510064" y="2300990"/>
                  <a:pt x="1509744" y="2301203"/>
                </a:cubicBezTo>
                <a:cubicBezTo>
                  <a:pt x="1508686" y="2292736"/>
                  <a:pt x="1513047" y="2281356"/>
                  <a:pt x="1506569" y="2275803"/>
                </a:cubicBezTo>
                <a:cubicBezTo>
                  <a:pt x="1505477" y="2274867"/>
                  <a:pt x="1473839" y="2287405"/>
                  <a:pt x="1471644" y="2288503"/>
                </a:cubicBezTo>
                <a:cubicBezTo>
                  <a:pt x="1468231" y="2290210"/>
                  <a:pt x="1465294" y="2292736"/>
                  <a:pt x="1462119" y="2294853"/>
                </a:cubicBezTo>
                <a:cubicBezTo>
                  <a:pt x="1458944" y="2292736"/>
                  <a:pt x="1455292" y="2291201"/>
                  <a:pt x="1452594" y="2288503"/>
                </a:cubicBezTo>
                <a:cubicBezTo>
                  <a:pt x="1438670" y="2274579"/>
                  <a:pt x="1454924" y="2282456"/>
                  <a:pt x="1436719" y="2269453"/>
                </a:cubicBezTo>
                <a:cubicBezTo>
                  <a:pt x="1432868" y="2266702"/>
                  <a:pt x="1428252" y="2265220"/>
                  <a:pt x="1424019" y="2263103"/>
                </a:cubicBezTo>
                <a:cubicBezTo>
                  <a:pt x="1418727" y="2264161"/>
                  <a:pt x="1413540" y="2266278"/>
                  <a:pt x="1408144" y="2266278"/>
                </a:cubicBezTo>
                <a:cubicBezTo>
                  <a:pt x="1400660" y="2266278"/>
                  <a:pt x="1393365" y="2262358"/>
                  <a:pt x="1385919" y="2263103"/>
                </a:cubicBezTo>
                <a:cubicBezTo>
                  <a:pt x="1381008" y="2263594"/>
                  <a:pt x="1369267" y="2276580"/>
                  <a:pt x="1366869" y="2278978"/>
                </a:cubicBezTo>
                <a:cubicBezTo>
                  <a:pt x="1365811" y="2283211"/>
                  <a:pt x="1367597" y="2293629"/>
                  <a:pt x="1363694" y="2291678"/>
                </a:cubicBezTo>
                <a:cubicBezTo>
                  <a:pt x="1358867" y="2289265"/>
                  <a:pt x="1361484" y="2281112"/>
                  <a:pt x="1360519" y="2275803"/>
                </a:cubicBezTo>
                <a:cubicBezTo>
                  <a:pt x="1359367" y="2269469"/>
                  <a:pt x="1358402" y="2263103"/>
                  <a:pt x="1357344" y="2256753"/>
                </a:cubicBezTo>
                <a:cubicBezTo>
                  <a:pt x="1354169" y="2262045"/>
                  <a:pt x="1351090" y="2267395"/>
                  <a:pt x="1347819" y="2272628"/>
                </a:cubicBezTo>
                <a:cubicBezTo>
                  <a:pt x="1345797" y="2275864"/>
                  <a:pt x="1344644" y="2280036"/>
                  <a:pt x="1341469" y="2282153"/>
                </a:cubicBezTo>
                <a:cubicBezTo>
                  <a:pt x="1337838" y="2284574"/>
                  <a:pt x="1333002" y="2284270"/>
                  <a:pt x="1328769" y="2285328"/>
                </a:cubicBezTo>
                <a:cubicBezTo>
                  <a:pt x="1327711" y="2282153"/>
                  <a:pt x="1326406" y="2279050"/>
                  <a:pt x="1325594" y="2275803"/>
                </a:cubicBezTo>
                <a:cubicBezTo>
                  <a:pt x="1324285" y="2270568"/>
                  <a:pt x="1326235" y="2263744"/>
                  <a:pt x="1322419" y="2259928"/>
                </a:cubicBezTo>
                <a:cubicBezTo>
                  <a:pt x="1320052" y="2257561"/>
                  <a:pt x="1316069" y="2262045"/>
                  <a:pt x="1312894" y="2263103"/>
                </a:cubicBezTo>
                <a:cubicBezTo>
                  <a:pt x="1306544" y="2269453"/>
                  <a:pt x="1299851" y="2275478"/>
                  <a:pt x="1293844" y="2282153"/>
                </a:cubicBezTo>
                <a:cubicBezTo>
                  <a:pt x="1279016" y="2298629"/>
                  <a:pt x="1291423" y="2292485"/>
                  <a:pt x="1274794" y="2298028"/>
                </a:cubicBezTo>
                <a:cubicBezTo>
                  <a:pt x="1273736" y="2292736"/>
                  <a:pt x="1274612" y="2286643"/>
                  <a:pt x="1271619" y="2282153"/>
                </a:cubicBezTo>
                <a:cubicBezTo>
                  <a:pt x="1269763" y="2279368"/>
                  <a:pt x="1264237" y="2281549"/>
                  <a:pt x="1262094" y="2278978"/>
                </a:cubicBezTo>
                <a:cubicBezTo>
                  <a:pt x="1256598" y="2272383"/>
                  <a:pt x="1254156" y="2255161"/>
                  <a:pt x="1252569" y="2247228"/>
                </a:cubicBezTo>
                <a:cubicBezTo>
                  <a:pt x="1248336" y="2251461"/>
                  <a:pt x="1243349" y="2255056"/>
                  <a:pt x="1239869" y="2259928"/>
                </a:cubicBezTo>
                <a:cubicBezTo>
                  <a:pt x="1232999" y="2269546"/>
                  <a:pt x="1241300" y="2278665"/>
                  <a:pt x="1230344" y="2256753"/>
                </a:cubicBezTo>
                <a:cubicBezTo>
                  <a:pt x="1227905" y="2259192"/>
                  <a:pt x="1208309" y="2280284"/>
                  <a:pt x="1201769" y="2282153"/>
                </a:cubicBezTo>
                <a:cubicBezTo>
                  <a:pt x="1198551" y="2283072"/>
                  <a:pt x="1195419" y="2280036"/>
                  <a:pt x="1192244" y="2278978"/>
                </a:cubicBezTo>
                <a:cubicBezTo>
                  <a:pt x="1187004" y="2263258"/>
                  <a:pt x="1191432" y="2265968"/>
                  <a:pt x="1166844" y="2275803"/>
                </a:cubicBezTo>
                <a:cubicBezTo>
                  <a:pt x="1158055" y="2279319"/>
                  <a:pt x="1141444" y="2288503"/>
                  <a:pt x="1141444" y="2288503"/>
                </a:cubicBezTo>
                <a:cubicBezTo>
                  <a:pt x="1134036" y="2266278"/>
                  <a:pt x="1141444" y="2267336"/>
                  <a:pt x="1125569" y="2272628"/>
                </a:cubicBezTo>
                <a:cubicBezTo>
                  <a:pt x="1110481" y="2295260"/>
                  <a:pt x="1128647" y="2272507"/>
                  <a:pt x="1116044" y="2256753"/>
                </a:cubicBezTo>
                <a:cubicBezTo>
                  <a:pt x="1113239" y="2253247"/>
                  <a:pt x="1109968" y="2263403"/>
                  <a:pt x="1106519" y="2266278"/>
                </a:cubicBezTo>
                <a:cubicBezTo>
                  <a:pt x="1103588" y="2268721"/>
                  <a:pt x="1100099" y="2270410"/>
                  <a:pt x="1096994" y="2272628"/>
                </a:cubicBezTo>
                <a:cubicBezTo>
                  <a:pt x="1080175" y="2284642"/>
                  <a:pt x="1090226" y="2280176"/>
                  <a:pt x="1074769" y="2285328"/>
                </a:cubicBezTo>
                <a:cubicBezTo>
                  <a:pt x="1068738" y="2237078"/>
                  <a:pt x="1077393" y="2261354"/>
                  <a:pt x="1065244" y="2269453"/>
                </a:cubicBezTo>
                <a:cubicBezTo>
                  <a:pt x="1061613" y="2271874"/>
                  <a:pt x="1056777" y="2271570"/>
                  <a:pt x="1052544" y="2272628"/>
                </a:cubicBezTo>
                <a:cubicBezTo>
                  <a:pt x="1045136" y="2278978"/>
                  <a:pt x="1038313" y="2286083"/>
                  <a:pt x="1030319" y="2291678"/>
                </a:cubicBezTo>
                <a:cubicBezTo>
                  <a:pt x="1027577" y="2293597"/>
                  <a:pt x="1023700" y="2293193"/>
                  <a:pt x="1020794" y="2294853"/>
                </a:cubicBezTo>
                <a:cubicBezTo>
                  <a:pt x="1016200" y="2297478"/>
                  <a:pt x="1012327" y="2301203"/>
                  <a:pt x="1008094" y="2304378"/>
                </a:cubicBezTo>
                <a:cubicBezTo>
                  <a:pt x="1004919" y="2299086"/>
                  <a:pt x="1000861" y="2294233"/>
                  <a:pt x="998569" y="2288503"/>
                </a:cubicBezTo>
                <a:cubicBezTo>
                  <a:pt x="996565" y="2283493"/>
                  <a:pt x="996565" y="2277896"/>
                  <a:pt x="995394" y="2272628"/>
                </a:cubicBezTo>
                <a:cubicBezTo>
                  <a:pt x="994447" y="2268368"/>
                  <a:pt x="993277" y="2264161"/>
                  <a:pt x="992219" y="2259928"/>
                </a:cubicBezTo>
                <a:cubicBezTo>
                  <a:pt x="969204" y="2275271"/>
                  <a:pt x="993290" y="2263639"/>
                  <a:pt x="979519" y="2256753"/>
                </a:cubicBezTo>
                <a:cubicBezTo>
                  <a:pt x="976526" y="2255256"/>
                  <a:pt x="973169" y="2258870"/>
                  <a:pt x="969994" y="2259928"/>
                </a:cubicBezTo>
                <a:cubicBezTo>
                  <a:pt x="966819" y="2263103"/>
                  <a:pt x="962880" y="2265665"/>
                  <a:pt x="960469" y="2269453"/>
                </a:cubicBezTo>
                <a:cubicBezTo>
                  <a:pt x="955387" y="2277439"/>
                  <a:pt x="947769" y="2294853"/>
                  <a:pt x="947769" y="2294853"/>
                </a:cubicBezTo>
                <a:cubicBezTo>
                  <a:pt x="945652" y="2289561"/>
                  <a:pt x="942919" y="2284476"/>
                  <a:pt x="941419" y="2278978"/>
                </a:cubicBezTo>
                <a:cubicBezTo>
                  <a:pt x="939725" y="2272767"/>
                  <a:pt x="944528" y="2258531"/>
                  <a:pt x="938244" y="2259928"/>
                </a:cubicBezTo>
                <a:cubicBezTo>
                  <a:pt x="926555" y="2262525"/>
                  <a:pt x="912844" y="2285328"/>
                  <a:pt x="912844" y="2285328"/>
                </a:cubicBezTo>
                <a:cubicBezTo>
                  <a:pt x="911786" y="2282153"/>
                  <a:pt x="910060" y="2279127"/>
                  <a:pt x="909669" y="2275803"/>
                </a:cubicBezTo>
                <a:cubicBezTo>
                  <a:pt x="907933" y="2261050"/>
                  <a:pt x="915012" y="2243522"/>
                  <a:pt x="906494" y="2231353"/>
                </a:cubicBezTo>
                <a:cubicBezTo>
                  <a:pt x="902117" y="2225101"/>
                  <a:pt x="887444" y="2244053"/>
                  <a:pt x="887444" y="2244053"/>
                </a:cubicBezTo>
                <a:cubicBezTo>
                  <a:pt x="884269" y="2249345"/>
                  <a:pt x="880679" y="2254408"/>
                  <a:pt x="877919" y="2259928"/>
                </a:cubicBezTo>
                <a:cubicBezTo>
                  <a:pt x="876422" y="2262921"/>
                  <a:pt x="876835" y="2266840"/>
                  <a:pt x="874744" y="2269453"/>
                </a:cubicBezTo>
                <a:cubicBezTo>
                  <a:pt x="872360" y="2272433"/>
                  <a:pt x="868394" y="2273686"/>
                  <a:pt x="865219" y="2275803"/>
                </a:cubicBezTo>
                <a:cubicBezTo>
                  <a:pt x="863102" y="2278978"/>
                  <a:pt x="862489" y="2286535"/>
                  <a:pt x="858869" y="2285328"/>
                </a:cubicBezTo>
                <a:cubicBezTo>
                  <a:pt x="854729" y="2283948"/>
                  <a:pt x="857413" y="2276639"/>
                  <a:pt x="855694" y="2272628"/>
                </a:cubicBezTo>
                <a:cubicBezTo>
                  <a:pt x="850907" y="2261458"/>
                  <a:pt x="849965" y="2263310"/>
                  <a:pt x="839819" y="2259928"/>
                </a:cubicBezTo>
                <a:cubicBezTo>
                  <a:pt x="839477" y="2260440"/>
                  <a:pt x="826166" y="2281756"/>
                  <a:pt x="823944" y="2278978"/>
                </a:cubicBezTo>
                <a:cubicBezTo>
                  <a:pt x="818614" y="2272315"/>
                  <a:pt x="821827" y="2262045"/>
                  <a:pt x="820769" y="2253578"/>
                </a:cubicBezTo>
                <a:cubicBezTo>
                  <a:pt x="817594" y="2254636"/>
                  <a:pt x="813967" y="2254808"/>
                  <a:pt x="811244" y="2256753"/>
                </a:cubicBezTo>
                <a:cubicBezTo>
                  <a:pt x="806372" y="2260233"/>
                  <a:pt x="804300" y="2267808"/>
                  <a:pt x="798544" y="2269453"/>
                </a:cubicBezTo>
                <a:cubicBezTo>
                  <a:pt x="794875" y="2270501"/>
                  <a:pt x="792194" y="2265220"/>
                  <a:pt x="789019" y="2263103"/>
                </a:cubicBezTo>
                <a:cubicBezTo>
                  <a:pt x="785844" y="2265220"/>
                  <a:pt x="783258" y="2268826"/>
                  <a:pt x="779494" y="2269453"/>
                </a:cubicBezTo>
                <a:cubicBezTo>
                  <a:pt x="776193" y="2270003"/>
                  <a:pt x="773045" y="2264960"/>
                  <a:pt x="769969" y="2266278"/>
                </a:cubicBezTo>
                <a:cubicBezTo>
                  <a:pt x="764466" y="2268636"/>
                  <a:pt x="761995" y="2275302"/>
                  <a:pt x="757269" y="2278978"/>
                </a:cubicBezTo>
                <a:cubicBezTo>
                  <a:pt x="746022" y="2287726"/>
                  <a:pt x="743182" y="2287907"/>
                  <a:pt x="731869" y="2291678"/>
                </a:cubicBezTo>
                <a:cubicBezTo>
                  <a:pt x="730811" y="2277920"/>
                  <a:pt x="733819" y="2263215"/>
                  <a:pt x="728694" y="2250403"/>
                </a:cubicBezTo>
                <a:cubicBezTo>
                  <a:pt x="727026" y="2246234"/>
                  <a:pt x="722044" y="2256479"/>
                  <a:pt x="719169" y="2259928"/>
                </a:cubicBezTo>
                <a:cubicBezTo>
                  <a:pt x="705940" y="2275803"/>
                  <a:pt x="720756" y="2264161"/>
                  <a:pt x="703294" y="2275803"/>
                </a:cubicBezTo>
                <a:cubicBezTo>
                  <a:pt x="702236" y="2270511"/>
                  <a:pt x="701428" y="2265163"/>
                  <a:pt x="700119" y="2259928"/>
                </a:cubicBezTo>
                <a:cubicBezTo>
                  <a:pt x="699307" y="2256681"/>
                  <a:pt x="700291" y="2250403"/>
                  <a:pt x="696944" y="2250403"/>
                </a:cubicBezTo>
                <a:cubicBezTo>
                  <a:pt x="692454" y="2250403"/>
                  <a:pt x="690594" y="2256753"/>
                  <a:pt x="687419" y="2259928"/>
                </a:cubicBezTo>
                <a:cubicBezTo>
                  <a:pt x="686361" y="2255695"/>
                  <a:pt x="688296" y="2248849"/>
                  <a:pt x="684244" y="2247228"/>
                </a:cubicBezTo>
                <a:cubicBezTo>
                  <a:pt x="679850" y="2245470"/>
                  <a:pt x="675653" y="2251230"/>
                  <a:pt x="671544" y="2253578"/>
                </a:cubicBezTo>
                <a:cubicBezTo>
                  <a:pt x="635187" y="2274353"/>
                  <a:pt x="691894" y="2243186"/>
                  <a:pt x="652494" y="2269453"/>
                </a:cubicBezTo>
                <a:cubicBezTo>
                  <a:pt x="649709" y="2271309"/>
                  <a:pt x="646144" y="2271570"/>
                  <a:pt x="642969" y="2272628"/>
                </a:cubicBezTo>
                <a:cubicBezTo>
                  <a:pt x="628879" y="2230359"/>
                  <a:pt x="645431" y="2262611"/>
                  <a:pt x="627094" y="2266278"/>
                </a:cubicBezTo>
                <a:cubicBezTo>
                  <a:pt x="623352" y="2267026"/>
                  <a:pt x="622861" y="2259928"/>
                  <a:pt x="620744" y="2256753"/>
                </a:cubicBezTo>
                <a:cubicBezTo>
                  <a:pt x="617569" y="2258870"/>
                  <a:pt x="614324" y="2260885"/>
                  <a:pt x="611219" y="2263103"/>
                </a:cubicBezTo>
                <a:cubicBezTo>
                  <a:pt x="606913" y="2266179"/>
                  <a:pt x="602922" y="2269693"/>
                  <a:pt x="598519" y="2272628"/>
                </a:cubicBezTo>
                <a:cubicBezTo>
                  <a:pt x="593384" y="2276051"/>
                  <a:pt x="587936" y="2278978"/>
                  <a:pt x="582644" y="2282153"/>
                </a:cubicBezTo>
                <a:cubicBezTo>
                  <a:pt x="580527" y="2277920"/>
                  <a:pt x="578158" y="2273803"/>
                  <a:pt x="576294" y="2269453"/>
                </a:cubicBezTo>
                <a:cubicBezTo>
                  <a:pt x="574976" y="2266377"/>
                  <a:pt x="576466" y="2259928"/>
                  <a:pt x="573119" y="2259928"/>
                </a:cubicBezTo>
                <a:cubicBezTo>
                  <a:pt x="568629" y="2259928"/>
                  <a:pt x="566769" y="2266278"/>
                  <a:pt x="563594" y="2269453"/>
                </a:cubicBezTo>
                <a:cubicBezTo>
                  <a:pt x="562536" y="2262045"/>
                  <a:pt x="567845" y="2248156"/>
                  <a:pt x="560419" y="2247228"/>
                </a:cubicBezTo>
                <a:cubicBezTo>
                  <a:pt x="550737" y="2246018"/>
                  <a:pt x="545746" y="2260099"/>
                  <a:pt x="538194" y="2266278"/>
                </a:cubicBezTo>
                <a:cubicBezTo>
                  <a:pt x="529530" y="2273367"/>
                  <a:pt x="524785" y="2276276"/>
                  <a:pt x="515969" y="2282153"/>
                </a:cubicBezTo>
                <a:cubicBezTo>
                  <a:pt x="514911" y="2277920"/>
                  <a:pt x="513741" y="2273713"/>
                  <a:pt x="512794" y="2269453"/>
                </a:cubicBezTo>
                <a:cubicBezTo>
                  <a:pt x="511623" y="2264185"/>
                  <a:pt x="513936" y="2256816"/>
                  <a:pt x="509619" y="2253578"/>
                </a:cubicBezTo>
                <a:cubicBezTo>
                  <a:pt x="506566" y="2251288"/>
                  <a:pt x="503269" y="2257811"/>
                  <a:pt x="500094" y="2259928"/>
                </a:cubicBezTo>
                <a:cubicBezTo>
                  <a:pt x="497614" y="2263648"/>
                  <a:pt x="489101" y="2279831"/>
                  <a:pt x="481044" y="2275803"/>
                </a:cubicBezTo>
                <a:cubicBezTo>
                  <a:pt x="475946" y="2273254"/>
                  <a:pt x="476811" y="2265220"/>
                  <a:pt x="474694" y="2259928"/>
                </a:cubicBezTo>
                <a:cubicBezTo>
                  <a:pt x="469402" y="2262045"/>
                  <a:pt x="464299" y="2267844"/>
                  <a:pt x="458819" y="2266278"/>
                </a:cubicBezTo>
                <a:cubicBezTo>
                  <a:pt x="454268" y="2264978"/>
                  <a:pt x="455816" y="2256925"/>
                  <a:pt x="452469" y="2253578"/>
                </a:cubicBezTo>
                <a:cubicBezTo>
                  <a:pt x="450102" y="2251211"/>
                  <a:pt x="446119" y="2251461"/>
                  <a:pt x="442944" y="2250403"/>
                </a:cubicBezTo>
                <a:cubicBezTo>
                  <a:pt x="438711" y="2252520"/>
                  <a:pt x="434638" y="2254995"/>
                  <a:pt x="430244" y="2256753"/>
                </a:cubicBezTo>
                <a:cubicBezTo>
                  <a:pt x="424029" y="2259239"/>
                  <a:pt x="417288" y="2260333"/>
                  <a:pt x="411194" y="2263103"/>
                </a:cubicBezTo>
                <a:cubicBezTo>
                  <a:pt x="369955" y="2281848"/>
                  <a:pt x="413372" y="2266610"/>
                  <a:pt x="385794" y="2275803"/>
                </a:cubicBezTo>
                <a:cubicBezTo>
                  <a:pt x="383392" y="2268596"/>
                  <a:pt x="383147" y="2261364"/>
                  <a:pt x="373094" y="2259928"/>
                </a:cubicBezTo>
                <a:cubicBezTo>
                  <a:pt x="368774" y="2259311"/>
                  <a:pt x="364627" y="2262045"/>
                  <a:pt x="360394" y="2263103"/>
                </a:cubicBezTo>
                <a:cubicBezTo>
                  <a:pt x="357219" y="2265220"/>
                  <a:pt x="354412" y="2270870"/>
                  <a:pt x="350869" y="2269453"/>
                </a:cubicBezTo>
                <a:cubicBezTo>
                  <a:pt x="344277" y="2266816"/>
                  <a:pt x="341711" y="2239903"/>
                  <a:pt x="341344" y="2237703"/>
                </a:cubicBezTo>
                <a:cubicBezTo>
                  <a:pt x="338169" y="2239820"/>
                  <a:pt x="334517" y="2241355"/>
                  <a:pt x="331819" y="2244053"/>
                </a:cubicBezTo>
                <a:cubicBezTo>
                  <a:pt x="312760" y="2263112"/>
                  <a:pt x="321931" y="2271178"/>
                  <a:pt x="312769" y="2234528"/>
                </a:cubicBezTo>
                <a:cubicBezTo>
                  <a:pt x="291352" y="2255945"/>
                  <a:pt x="296559" y="2262097"/>
                  <a:pt x="290544" y="2244053"/>
                </a:cubicBezTo>
                <a:cubicBezTo>
                  <a:pt x="286311" y="2245111"/>
                  <a:pt x="281747" y="2245277"/>
                  <a:pt x="277844" y="2247228"/>
                </a:cubicBezTo>
                <a:cubicBezTo>
                  <a:pt x="266702" y="2252799"/>
                  <a:pt x="264515" y="2258652"/>
                  <a:pt x="255619" y="2266278"/>
                </a:cubicBezTo>
                <a:cubicBezTo>
                  <a:pt x="251601" y="2269722"/>
                  <a:pt x="247152" y="2272628"/>
                  <a:pt x="242919" y="2275803"/>
                </a:cubicBezTo>
                <a:cubicBezTo>
                  <a:pt x="241861" y="2271570"/>
                  <a:pt x="240943" y="2267299"/>
                  <a:pt x="239744" y="2263103"/>
                </a:cubicBezTo>
                <a:cubicBezTo>
                  <a:pt x="238825" y="2259885"/>
                  <a:pt x="239899" y="2253911"/>
                  <a:pt x="236569" y="2253578"/>
                </a:cubicBezTo>
                <a:cubicBezTo>
                  <a:pt x="226860" y="2252607"/>
                  <a:pt x="217519" y="2257811"/>
                  <a:pt x="207994" y="2259928"/>
                </a:cubicBezTo>
                <a:cubicBezTo>
                  <a:pt x="202702" y="2264161"/>
                  <a:pt x="196911" y="2267836"/>
                  <a:pt x="192119" y="2272628"/>
                </a:cubicBezTo>
                <a:cubicBezTo>
                  <a:pt x="189421" y="2275326"/>
                  <a:pt x="188059" y="2285206"/>
                  <a:pt x="185769" y="2282153"/>
                </a:cubicBezTo>
                <a:cubicBezTo>
                  <a:pt x="181279" y="2276166"/>
                  <a:pt x="183824" y="2267310"/>
                  <a:pt x="182594" y="2259928"/>
                </a:cubicBezTo>
                <a:cubicBezTo>
                  <a:pt x="181707" y="2254605"/>
                  <a:pt x="180477" y="2249345"/>
                  <a:pt x="179419" y="2244053"/>
                </a:cubicBezTo>
                <a:cubicBezTo>
                  <a:pt x="174127" y="2247228"/>
                  <a:pt x="169183" y="2251072"/>
                  <a:pt x="163544" y="2253578"/>
                </a:cubicBezTo>
                <a:cubicBezTo>
                  <a:pt x="132790" y="2267246"/>
                  <a:pt x="167025" y="2245966"/>
                  <a:pt x="141319" y="2263103"/>
                </a:cubicBezTo>
                <a:cubicBezTo>
                  <a:pt x="140261" y="2259928"/>
                  <a:pt x="141319" y="2254636"/>
                  <a:pt x="138144" y="2253578"/>
                </a:cubicBezTo>
                <a:cubicBezTo>
                  <a:pt x="133024" y="2251871"/>
                  <a:pt x="127665" y="2256753"/>
                  <a:pt x="122269" y="2256753"/>
                </a:cubicBezTo>
                <a:cubicBezTo>
                  <a:pt x="118922" y="2256753"/>
                  <a:pt x="115919" y="2254636"/>
                  <a:pt x="112744" y="2253578"/>
                </a:cubicBezTo>
                <a:cubicBezTo>
                  <a:pt x="113802" y="2240878"/>
                  <a:pt x="118684" y="2227919"/>
                  <a:pt x="115919" y="2215478"/>
                </a:cubicBezTo>
                <a:cubicBezTo>
                  <a:pt x="114945" y="2211095"/>
                  <a:pt x="109316" y="2221594"/>
                  <a:pt x="106394" y="2225003"/>
                </a:cubicBezTo>
                <a:cubicBezTo>
                  <a:pt x="102950" y="2229021"/>
                  <a:pt x="99674" y="2233216"/>
                  <a:pt x="96869" y="2237703"/>
                </a:cubicBezTo>
                <a:cubicBezTo>
                  <a:pt x="94361" y="2241717"/>
                  <a:pt x="92441" y="2246078"/>
                  <a:pt x="90519" y="2250403"/>
                </a:cubicBezTo>
                <a:cubicBezTo>
                  <a:pt x="88204" y="2255611"/>
                  <a:pt x="87482" y="2261640"/>
                  <a:pt x="84169" y="2266278"/>
                </a:cubicBezTo>
                <a:cubicBezTo>
                  <a:pt x="81951" y="2269383"/>
                  <a:pt x="77819" y="2270511"/>
                  <a:pt x="74644" y="2272628"/>
                </a:cubicBezTo>
                <a:cubicBezTo>
                  <a:pt x="68584" y="2242329"/>
                  <a:pt x="76952" y="2261275"/>
                  <a:pt x="61944" y="2266278"/>
                </a:cubicBezTo>
                <a:lnTo>
                  <a:pt x="58301" y="2265064"/>
                </a:lnTo>
                <a:lnTo>
                  <a:pt x="54394" y="2257220"/>
                </a:lnTo>
                <a:cubicBezTo>
                  <a:pt x="51810" y="2252245"/>
                  <a:pt x="49198" y="2247816"/>
                  <a:pt x="43200" y="2238219"/>
                </a:cubicBezTo>
                <a:cubicBezTo>
                  <a:pt x="41178" y="2234983"/>
                  <a:pt x="39293" y="2231625"/>
                  <a:pt x="36850" y="2228694"/>
                </a:cubicBezTo>
                <a:cubicBezTo>
                  <a:pt x="33975" y="2225245"/>
                  <a:pt x="30247" y="2222578"/>
                  <a:pt x="27325" y="2219169"/>
                </a:cubicBezTo>
                <a:cubicBezTo>
                  <a:pt x="23881" y="2215151"/>
                  <a:pt x="20975" y="2210702"/>
                  <a:pt x="17800" y="2206469"/>
                </a:cubicBezTo>
                <a:cubicBezTo>
                  <a:pt x="19917" y="2203294"/>
                  <a:pt x="22443" y="2200357"/>
                  <a:pt x="24150" y="2196944"/>
                </a:cubicBezTo>
                <a:cubicBezTo>
                  <a:pt x="25647" y="2193951"/>
                  <a:pt x="24958" y="2189786"/>
                  <a:pt x="27325" y="2187419"/>
                </a:cubicBezTo>
                <a:cubicBezTo>
                  <a:pt x="29692" y="2185052"/>
                  <a:pt x="33675" y="2185302"/>
                  <a:pt x="36850" y="2184244"/>
                </a:cubicBezTo>
                <a:cubicBezTo>
                  <a:pt x="35792" y="2178952"/>
                  <a:pt x="31262" y="2173196"/>
                  <a:pt x="33675" y="2168369"/>
                </a:cubicBezTo>
                <a:cubicBezTo>
                  <a:pt x="35626" y="2164466"/>
                  <a:pt x="42235" y="2166574"/>
                  <a:pt x="46375" y="2165194"/>
                </a:cubicBezTo>
                <a:cubicBezTo>
                  <a:pt x="51782" y="2163392"/>
                  <a:pt x="56958" y="2160961"/>
                  <a:pt x="62250" y="2158844"/>
                </a:cubicBezTo>
                <a:cubicBezTo>
                  <a:pt x="61192" y="2155669"/>
                  <a:pt x="61166" y="2151932"/>
                  <a:pt x="59075" y="2149319"/>
                </a:cubicBezTo>
                <a:cubicBezTo>
                  <a:pt x="56691" y="2146339"/>
                  <a:pt x="52481" y="2145412"/>
                  <a:pt x="49550" y="2142969"/>
                </a:cubicBezTo>
                <a:cubicBezTo>
                  <a:pt x="46101" y="2140094"/>
                  <a:pt x="42516" y="2137180"/>
                  <a:pt x="40025" y="2133444"/>
                </a:cubicBezTo>
                <a:cubicBezTo>
                  <a:pt x="38169" y="2130659"/>
                  <a:pt x="38347" y="2126912"/>
                  <a:pt x="36850" y="2123919"/>
                </a:cubicBezTo>
                <a:cubicBezTo>
                  <a:pt x="35143" y="2120506"/>
                  <a:pt x="32617" y="2117569"/>
                  <a:pt x="30500" y="2114394"/>
                </a:cubicBezTo>
                <a:cubicBezTo>
                  <a:pt x="37908" y="2113336"/>
                  <a:pt x="47934" y="2116968"/>
                  <a:pt x="52725" y="2111219"/>
                </a:cubicBezTo>
                <a:cubicBezTo>
                  <a:pt x="56374" y="2106841"/>
                  <a:pt x="49396" y="2100177"/>
                  <a:pt x="46375" y="2095344"/>
                </a:cubicBezTo>
                <a:cubicBezTo>
                  <a:pt x="30680" y="2070232"/>
                  <a:pt x="40560" y="2104369"/>
                  <a:pt x="33675" y="2069944"/>
                </a:cubicBezTo>
                <a:cubicBezTo>
                  <a:pt x="31558" y="2065711"/>
                  <a:pt x="26547" y="2061913"/>
                  <a:pt x="27325" y="2057244"/>
                </a:cubicBezTo>
                <a:cubicBezTo>
                  <a:pt x="27952" y="2053480"/>
                  <a:pt x="34466" y="2053874"/>
                  <a:pt x="36850" y="2050894"/>
                </a:cubicBezTo>
                <a:cubicBezTo>
                  <a:pt x="38941" y="2048281"/>
                  <a:pt x="38967" y="2044544"/>
                  <a:pt x="40025" y="2041369"/>
                </a:cubicBezTo>
                <a:cubicBezTo>
                  <a:pt x="43200" y="2039252"/>
                  <a:pt x="48133" y="2038562"/>
                  <a:pt x="49550" y="2035019"/>
                </a:cubicBezTo>
                <a:cubicBezTo>
                  <a:pt x="51193" y="2030911"/>
                  <a:pt x="41362" y="2017975"/>
                  <a:pt x="40025" y="2015969"/>
                </a:cubicBezTo>
                <a:cubicBezTo>
                  <a:pt x="43200" y="2014911"/>
                  <a:pt x="47183" y="2015161"/>
                  <a:pt x="49550" y="2012794"/>
                </a:cubicBezTo>
                <a:cubicBezTo>
                  <a:pt x="51917" y="2010427"/>
                  <a:pt x="52725" y="2006616"/>
                  <a:pt x="52725" y="2003269"/>
                </a:cubicBezTo>
                <a:cubicBezTo>
                  <a:pt x="52725" y="1996978"/>
                  <a:pt x="46411" y="1988714"/>
                  <a:pt x="43200" y="1984219"/>
                </a:cubicBezTo>
                <a:cubicBezTo>
                  <a:pt x="40124" y="1979913"/>
                  <a:pt x="36850" y="1975752"/>
                  <a:pt x="33675" y="1971519"/>
                </a:cubicBezTo>
                <a:cubicBezTo>
                  <a:pt x="35792" y="1967286"/>
                  <a:pt x="36678" y="1962166"/>
                  <a:pt x="40025" y="1958819"/>
                </a:cubicBezTo>
                <a:cubicBezTo>
                  <a:pt x="50161" y="1948683"/>
                  <a:pt x="60983" y="1967077"/>
                  <a:pt x="36850" y="1942944"/>
                </a:cubicBezTo>
                <a:cubicBezTo>
                  <a:pt x="38967" y="1939769"/>
                  <a:pt x="42779" y="1937212"/>
                  <a:pt x="43200" y="1933419"/>
                </a:cubicBezTo>
                <a:cubicBezTo>
                  <a:pt x="43911" y="1927021"/>
                  <a:pt x="41004" y="1920732"/>
                  <a:pt x="40025" y="1914369"/>
                </a:cubicBezTo>
                <a:cubicBezTo>
                  <a:pt x="38887" y="1906972"/>
                  <a:pt x="37908" y="1899552"/>
                  <a:pt x="36850" y="1892144"/>
                </a:cubicBezTo>
                <a:cubicBezTo>
                  <a:pt x="16760" y="1872054"/>
                  <a:pt x="31033" y="1891611"/>
                  <a:pt x="43200" y="1879444"/>
                </a:cubicBezTo>
                <a:cubicBezTo>
                  <a:pt x="45567" y="1877077"/>
                  <a:pt x="41083" y="1873094"/>
                  <a:pt x="40025" y="1869919"/>
                </a:cubicBezTo>
                <a:cubicBezTo>
                  <a:pt x="11506" y="1848530"/>
                  <a:pt x="33963" y="1871648"/>
                  <a:pt x="30500" y="1850869"/>
                </a:cubicBezTo>
                <a:cubicBezTo>
                  <a:pt x="29873" y="1847105"/>
                  <a:pt x="26113" y="1844616"/>
                  <a:pt x="24150" y="1841344"/>
                </a:cubicBezTo>
                <a:cubicBezTo>
                  <a:pt x="2260" y="1804861"/>
                  <a:pt x="19446" y="1831113"/>
                  <a:pt x="5100" y="1809594"/>
                </a:cubicBezTo>
                <a:cubicBezTo>
                  <a:pt x="8275" y="1807477"/>
                  <a:pt x="12241" y="1806224"/>
                  <a:pt x="14625" y="1803244"/>
                </a:cubicBezTo>
                <a:cubicBezTo>
                  <a:pt x="16716" y="1800631"/>
                  <a:pt x="15187" y="1795810"/>
                  <a:pt x="17800" y="1793719"/>
                </a:cubicBezTo>
                <a:cubicBezTo>
                  <a:pt x="21207" y="1790993"/>
                  <a:pt x="26267" y="1791602"/>
                  <a:pt x="30500" y="1790544"/>
                </a:cubicBezTo>
                <a:cubicBezTo>
                  <a:pt x="28383" y="1786311"/>
                  <a:pt x="26498" y="1781953"/>
                  <a:pt x="24150" y="1777844"/>
                </a:cubicBezTo>
                <a:cubicBezTo>
                  <a:pt x="22257" y="1774531"/>
                  <a:pt x="15416" y="1771299"/>
                  <a:pt x="17800" y="1768319"/>
                </a:cubicBezTo>
                <a:cubicBezTo>
                  <a:pt x="21981" y="1763092"/>
                  <a:pt x="36850" y="1761969"/>
                  <a:pt x="36850" y="1761969"/>
                </a:cubicBezTo>
                <a:cubicBezTo>
                  <a:pt x="35792" y="1755619"/>
                  <a:pt x="35711" y="1749026"/>
                  <a:pt x="33675" y="1742919"/>
                </a:cubicBezTo>
                <a:cubicBezTo>
                  <a:pt x="32468" y="1739299"/>
                  <a:pt x="26577" y="1737136"/>
                  <a:pt x="27325" y="1733394"/>
                </a:cubicBezTo>
                <a:cubicBezTo>
                  <a:pt x="28073" y="1729652"/>
                  <a:pt x="33675" y="1729161"/>
                  <a:pt x="36850" y="1727044"/>
                </a:cubicBezTo>
                <a:cubicBezTo>
                  <a:pt x="36581" y="1725162"/>
                  <a:pt x="34530" y="1701339"/>
                  <a:pt x="30500" y="1695294"/>
                </a:cubicBezTo>
                <a:cubicBezTo>
                  <a:pt x="28009" y="1691558"/>
                  <a:pt x="23897" y="1689178"/>
                  <a:pt x="20975" y="1685769"/>
                </a:cubicBezTo>
                <a:cubicBezTo>
                  <a:pt x="15068" y="1678877"/>
                  <a:pt x="10126" y="1671082"/>
                  <a:pt x="5100" y="1663544"/>
                </a:cubicBezTo>
                <a:cubicBezTo>
                  <a:pt x="9333" y="1661427"/>
                  <a:pt x="15683" y="1661427"/>
                  <a:pt x="17800" y="1657194"/>
                </a:cubicBezTo>
                <a:cubicBezTo>
                  <a:pt x="28165" y="1636463"/>
                  <a:pt x="-522" y="1649543"/>
                  <a:pt x="24150" y="1641319"/>
                </a:cubicBezTo>
                <a:cubicBezTo>
                  <a:pt x="23381" y="1639011"/>
                  <a:pt x="16851" y="1620233"/>
                  <a:pt x="17800" y="1619094"/>
                </a:cubicBezTo>
                <a:cubicBezTo>
                  <a:pt x="22085" y="1613952"/>
                  <a:pt x="36850" y="1612744"/>
                  <a:pt x="36850" y="1612744"/>
                </a:cubicBezTo>
                <a:cubicBezTo>
                  <a:pt x="34733" y="1607452"/>
                  <a:pt x="32501" y="1602205"/>
                  <a:pt x="30500" y="1596869"/>
                </a:cubicBezTo>
                <a:cubicBezTo>
                  <a:pt x="29325" y="1593735"/>
                  <a:pt x="29333" y="1590021"/>
                  <a:pt x="27325" y="1587344"/>
                </a:cubicBezTo>
                <a:cubicBezTo>
                  <a:pt x="22835" y="1581357"/>
                  <a:pt x="15940" y="1577456"/>
                  <a:pt x="11450" y="1571469"/>
                </a:cubicBezTo>
                <a:cubicBezTo>
                  <a:pt x="9442" y="1568792"/>
                  <a:pt x="9772" y="1564937"/>
                  <a:pt x="8275" y="1561944"/>
                </a:cubicBezTo>
                <a:cubicBezTo>
                  <a:pt x="-958" y="1543480"/>
                  <a:pt x="2790" y="1555463"/>
                  <a:pt x="1874" y="1552509"/>
                </a:cubicBezTo>
                <a:lnTo>
                  <a:pt x="0" y="1546741"/>
                </a:lnTo>
                <a:lnTo>
                  <a:pt x="0" y="1542472"/>
                </a:lnTo>
                <a:lnTo>
                  <a:pt x="9175" y="1539371"/>
                </a:lnTo>
                <a:cubicBezTo>
                  <a:pt x="13737" y="1537569"/>
                  <a:pt x="17999" y="1535355"/>
                  <a:pt x="17800" y="1533369"/>
                </a:cubicBezTo>
                <a:cubicBezTo>
                  <a:pt x="16885" y="1524218"/>
                  <a:pt x="13280" y="1518108"/>
                  <a:pt x="8928" y="1512578"/>
                </a:cubicBezTo>
                <a:lnTo>
                  <a:pt x="0" y="1501005"/>
                </a:lnTo>
                <a:lnTo>
                  <a:pt x="0" y="1486803"/>
                </a:lnTo>
                <a:lnTo>
                  <a:pt x="1294" y="1486983"/>
                </a:lnTo>
                <a:cubicBezTo>
                  <a:pt x="14542" y="1488755"/>
                  <a:pt x="37764" y="1491181"/>
                  <a:pt x="43200" y="1485744"/>
                </a:cubicBezTo>
                <a:cubicBezTo>
                  <a:pt x="46375" y="1482569"/>
                  <a:pt x="36597" y="1479628"/>
                  <a:pt x="33675" y="1476219"/>
                </a:cubicBezTo>
                <a:cubicBezTo>
                  <a:pt x="23190" y="1463987"/>
                  <a:pt x="25160" y="1466550"/>
                  <a:pt x="20975" y="1453994"/>
                </a:cubicBezTo>
                <a:cubicBezTo>
                  <a:pt x="24150" y="1451877"/>
                  <a:pt x="29083" y="1451187"/>
                  <a:pt x="30500" y="1447644"/>
                </a:cubicBezTo>
                <a:cubicBezTo>
                  <a:pt x="31743" y="1444537"/>
                  <a:pt x="28500" y="1441253"/>
                  <a:pt x="27325" y="1438119"/>
                </a:cubicBezTo>
                <a:cubicBezTo>
                  <a:pt x="25324" y="1432783"/>
                  <a:pt x="23092" y="1427536"/>
                  <a:pt x="20975" y="1422244"/>
                </a:cubicBezTo>
                <a:cubicBezTo>
                  <a:pt x="23092" y="1419069"/>
                  <a:pt x="28073" y="1416461"/>
                  <a:pt x="27325" y="1412719"/>
                </a:cubicBezTo>
                <a:cubicBezTo>
                  <a:pt x="26577" y="1408977"/>
                  <a:pt x="21036" y="1408391"/>
                  <a:pt x="17800" y="1406369"/>
                </a:cubicBezTo>
                <a:cubicBezTo>
                  <a:pt x="6596" y="1399366"/>
                  <a:pt x="4058" y="1398415"/>
                  <a:pt x="2018" y="1396913"/>
                </a:cubicBezTo>
                <a:lnTo>
                  <a:pt x="0" y="1395011"/>
                </a:lnTo>
                <a:lnTo>
                  <a:pt x="0" y="1381450"/>
                </a:lnTo>
                <a:lnTo>
                  <a:pt x="1925" y="1380969"/>
                </a:lnTo>
                <a:cubicBezTo>
                  <a:pt x="8238" y="1379706"/>
                  <a:pt x="16953" y="1382821"/>
                  <a:pt x="20975" y="1377794"/>
                </a:cubicBezTo>
                <a:cubicBezTo>
                  <a:pt x="23932" y="1374098"/>
                  <a:pt x="16383" y="1369488"/>
                  <a:pt x="14625" y="1365094"/>
                </a:cubicBezTo>
                <a:cubicBezTo>
                  <a:pt x="12139" y="1358879"/>
                  <a:pt x="8275" y="1346044"/>
                  <a:pt x="8275" y="1346044"/>
                </a:cubicBezTo>
                <a:cubicBezTo>
                  <a:pt x="10392" y="1339694"/>
                  <a:pt x="19358" y="1331727"/>
                  <a:pt x="14625" y="1326994"/>
                </a:cubicBezTo>
                <a:cubicBezTo>
                  <a:pt x="11450" y="1323819"/>
                  <a:pt x="7710" y="1321123"/>
                  <a:pt x="5100" y="1317469"/>
                </a:cubicBezTo>
                <a:lnTo>
                  <a:pt x="0" y="1307269"/>
                </a:lnTo>
                <a:lnTo>
                  <a:pt x="0" y="1293344"/>
                </a:lnTo>
                <a:lnTo>
                  <a:pt x="5100" y="1292069"/>
                </a:lnTo>
                <a:cubicBezTo>
                  <a:pt x="11511" y="1290146"/>
                  <a:pt x="24150" y="1285719"/>
                  <a:pt x="24150" y="1285719"/>
                </a:cubicBezTo>
                <a:cubicBezTo>
                  <a:pt x="22033" y="1282544"/>
                  <a:pt x="20498" y="1278892"/>
                  <a:pt x="17800" y="1276194"/>
                </a:cubicBezTo>
                <a:cubicBezTo>
                  <a:pt x="79" y="1258472"/>
                  <a:pt x="6642" y="1269245"/>
                  <a:pt x="4717" y="1266268"/>
                </a:cubicBezTo>
                <a:lnTo>
                  <a:pt x="0" y="1259055"/>
                </a:lnTo>
                <a:lnTo>
                  <a:pt x="0" y="1256311"/>
                </a:lnTo>
                <a:lnTo>
                  <a:pt x="8275" y="1250794"/>
                </a:lnTo>
                <a:cubicBezTo>
                  <a:pt x="9518" y="1247687"/>
                  <a:pt x="5100" y="1244616"/>
                  <a:pt x="5100" y="1241269"/>
                </a:cubicBezTo>
                <a:cubicBezTo>
                  <a:pt x="5100" y="1237922"/>
                  <a:pt x="7217" y="1234919"/>
                  <a:pt x="8275" y="1231744"/>
                </a:cubicBezTo>
                <a:lnTo>
                  <a:pt x="0" y="1220818"/>
                </a:lnTo>
                <a:lnTo>
                  <a:pt x="0" y="1209612"/>
                </a:lnTo>
                <a:lnTo>
                  <a:pt x="5100" y="1206344"/>
                </a:lnTo>
                <a:cubicBezTo>
                  <a:pt x="4042" y="1202111"/>
                  <a:pt x="4346" y="1197275"/>
                  <a:pt x="1925" y="1193644"/>
                </a:cubicBezTo>
                <a:lnTo>
                  <a:pt x="0" y="1192361"/>
                </a:lnTo>
                <a:lnTo>
                  <a:pt x="0" y="1137514"/>
                </a:lnTo>
                <a:lnTo>
                  <a:pt x="5100" y="1136494"/>
                </a:lnTo>
                <a:cubicBezTo>
                  <a:pt x="9360" y="1135547"/>
                  <a:pt x="13567" y="1134377"/>
                  <a:pt x="17800" y="1133319"/>
                </a:cubicBezTo>
                <a:lnTo>
                  <a:pt x="11450" y="1114269"/>
                </a:lnTo>
                <a:lnTo>
                  <a:pt x="8275" y="1104744"/>
                </a:lnTo>
                <a:cubicBezTo>
                  <a:pt x="12508" y="1102627"/>
                  <a:pt x="20975" y="1103127"/>
                  <a:pt x="20975" y="1098394"/>
                </a:cubicBezTo>
                <a:cubicBezTo>
                  <a:pt x="20975" y="1091617"/>
                  <a:pt x="12261" y="1088000"/>
                  <a:pt x="8275" y="1082519"/>
                </a:cubicBezTo>
                <a:cubicBezTo>
                  <a:pt x="6031" y="1079433"/>
                  <a:pt x="2856" y="1074671"/>
                  <a:pt x="242" y="1070680"/>
                </a:cubicBezTo>
                <a:lnTo>
                  <a:pt x="0" y="1070306"/>
                </a:lnTo>
                <a:lnTo>
                  <a:pt x="0" y="1061994"/>
                </a:lnTo>
                <a:lnTo>
                  <a:pt x="5100" y="1060294"/>
                </a:lnTo>
                <a:cubicBezTo>
                  <a:pt x="9296" y="1059095"/>
                  <a:pt x="16944" y="1061398"/>
                  <a:pt x="17800" y="1057119"/>
                </a:cubicBezTo>
                <a:cubicBezTo>
                  <a:pt x="18838" y="1051930"/>
                  <a:pt x="11080" y="1048906"/>
                  <a:pt x="8275" y="1044419"/>
                </a:cubicBezTo>
                <a:cubicBezTo>
                  <a:pt x="-2173" y="1027703"/>
                  <a:pt x="4336" y="1033774"/>
                  <a:pt x="582" y="1030193"/>
                </a:cubicBezTo>
                <a:lnTo>
                  <a:pt x="0" y="1029624"/>
                </a:lnTo>
                <a:lnTo>
                  <a:pt x="0" y="1020382"/>
                </a:lnTo>
                <a:lnTo>
                  <a:pt x="1262" y="1020081"/>
                </a:lnTo>
                <a:cubicBezTo>
                  <a:pt x="4216" y="1019376"/>
                  <a:pt x="6861" y="1018318"/>
                  <a:pt x="8275" y="1015844"/>
                </a:cubicBezTo>
                <a:cubicBezTo>
                  <a:pt x="10952" y="1011159"/>
                  <a:pt x="6409" y="1005204"/>
                  <a:pt x="5100" y="999969"/>
                </a:cubicBezTo>
                <a:lnTo>
                  <a:pt x="0" y="988069"/>
                </a:lnTo>
                <a:lnTo>
                  <a:pt x="0" y="966855"/>
                </a:lnTo>
                <a:lnTo>
                  <a:pt x="5100" y="965044"/>
                </a:lnTo>
                <a:cubicBezTo>
                  <a:pt x="6415" y="963730"/>
                  <a:pt x="4087" y="959047"/>
                  <a:pt x="1404" y="954653"/>
                </a:cubicBezTo>
                <a:lnTo>
                  <a:pt x="0" y="952568"/>
                </a:lnTo>
                <a:lnTo>
                  <a:pt x="0" y="946137"/>
                </a:lnTo>
                <a:lnTo>
                  <a:pt x="9368" y="946439"/>
                </a:lnTo>
                <a:cubicBezTo>
                  <a:pt x="13966" y="946587"/>
                  <a:pt x="18199" y="946058"/>
                  <a:pt x="20975" y="942819"/>
                </a:cubicBezTo>
                <a:cubicBezTo>
                  <a:pt x="21911" y="941727"/>
                  <a:pt x="9373" y="910089"/>
                  <a:pt x="8275" y="907894"/>
                </a:cubicBezTo>
                <a:cubicBezTo>
                  <a:pt x="6568" y="904481"/>
                  <a:pt x="4042" y="901544"/>
                  <a:pt x="1925" y="898369"/>
                </a:cubicBezTo>
                <a:cubicBezTo>
                  <a:pt x="4042" y="895194"/>
                  <a:pt x="5577" y="891542"/>
                  <a:pt x="8275" y="888844"/>
                </a:cubicBezTo>
                <a:cubicBezTo>
                  <a:pt x="22199" y="874920"/>
                  <a:pt x="14322" y="891174"/>
                  <a:pt x="27325" y="872969"/>
                </a:cubicBezTo>
                <a:cubicBezTo>
                  <a:pt x="30076" y="869118"/>
                  <a:pt x="31558" y="864502"/>
                  <a:pt x="33675" y="860269"/>
                </a:cubicBezTo>
                <a:cubicBezTo>
                  <a:pt x="32617" y="854977"/>
                  <a:pt x="30500" y="849790"/>
                  <a:pt x="30500" y="844394"/>
                </a:cubicBezTo>
                <a:cubicBezTo>
                  <a:pt x="30500" y="836910"/>
                  <a:pt x="34420" y="829615"/>
                  <a:pt x="33675" y="822169"/>
                </a:cubicBezTo>
                <a:cubicBezTo>
                  <a:pt x="33184" y="817258"/>
                  <a:pt x="20198" y="805517"/>
                  <a:pt x="17800" y="803119"/>
                </a:cubicBezTo>
                <a:cubicBezTo>
                  <a:pt x="13567" y="802061"/>
                  <a:pt x="3149" y="803847"/>
                  <a:pt x="5100" y="799944"/>
                </a:cubicBezTo>
                <a:cubicBezTo>
                  <a:pt x="7513" y="795117"/>
                  <a:pt x="15666" y="797734"/>
                  <a:pt x="20975" y="796769"/>
                </a:cubicBezTo>
                <a:cubicBezTo>
                  <a:pt x="27309" y="795617"/>
                  <a:pt x="33675" y="794652"/>
                  <a:pt x="40025" y="793594"/>
                </a:cubicBezTo>
                <a:cubicBezTo>
                  <a:pt x="34733" y="790419"/>
                  <a:pt x="29383" y="787340"/>
                  <a:pt x="24150" y="784069"/>
                </a:cubicBezTo>
                <a:cubicBezTo>
                  <a:pt x="20914" y="782047"/>
                  <a:pt x="16742" y="780894"/>
                  <a:pt x="14625" y="777719"/>
                </a:cubicBezTo>
                <a:cubicBezTo>
                  <a:pt x="12204" y="774088"/>
                  <a:pt x="12508" y="769252"/>
                  <a:pt x="11450" y="765019"/>
                </a:cubicBezTo>
                <a:cubicBezTo>
                  <a:pt x="14625" y="763961"/>
                  <a:pt x="17728" y="762656"/>
                  <a:pt x="20975" y="761844"/>
                </a:cubicBezTo>
                <a:cubicBezTo>
                  <a:pt x="26210" y="760535"/>
                  <a:pt x="33034" y="762485"/>
                  <a:pt x="36850" y="758669"/>
                </a:cubicBezTo>
                <a:cubicBezTo>
                  <a:pt x="39217" y="756302"/>
                  <a:pt x="34733" y="752319"/>
                  <a:pt x="33675" y="749144"/>
                </a:cubicBezTo>
                <a:cubicBezTo>
                  <a:pt x="27325" y="742794"/>
                  <a:pt x="21300" y="736101"/>
                  <a:pt x="14625" y="730094"/>
                </a:cubicBezTo>
                <a:cubicBezTo>
                  <a:pt x="2268" y="718973"/>
                  <a:pt x="2635" y="723172"/>
                  <a:pt x="1252" y="718951"/>
                </a:cubicBezTo>
                <a:lnTo>
                  <a:pt x="0" y="714994"/>
                </a:lnTo>
                <a:lnTo>
                  <a:pt x="0" y="710794"/>
                </a:lnTo>
                <a:lnTo>
                  <a:pt x="14625" y="707869"/>
                </a:lnTo>
                <a:cubicBezTo>
                  <a:pt x="17410" y="706013"/>
                  <a:pt x="15229" y="700487"/>
                  <a:pt x="17800" y="698344"/>
                </a:cubicBezTo>
                <a:cubicBezTo>
                  <a:pt x="24395" y="692848"/>
                  <a:pt x="41617" y="690406"/>
                  <a:pt x="49550" y="688819"/>
                </a:cubicBezTo>
                <a:cubicBezTo>
                  <a:pt x="45317" y="684586"/>
                  <a:pt x="41722" y="679599"/>
                  <a:pt x="36850" y="676119"/>
                </a:cubicBezTo>
                <a:cubicBezTo>
                  <a:pt x="27232" y="669249"/>
                  <a:pt x="18113" y="677550"/>
                  <a:pt x="40025" y="666594"/>
                </a:cubicBezTo>
                <a:cubicBezTo>
                  <a:pt x="37586" y="664155"/>
                  <a:pt x="16494" y="644559"/>
                  <a:pt x="14625" y="638019"/>
                </a:cubicBezTo>
                <a:cubicBezTo>
                  <a:pt x="13706" y="634801"/>
                  <a:pt x="16742" y="631669"/>
                  <a:pt x="17800" y="628494"/>
                </a:cubicBezTo>
                <a:cubicBezTo>
                  <a:pt x="33520" y="623254"/>
                  <a:pt x="30810" y="627682"/>
                  <a:pt x="20975" y="603094"/>
                </a:cubicBezTo>
                <a:cubicBezTo>
                  <a:pt x="17459" y="594305"/>
                  <a:pt x="8275" y="577694"/>
                  <a:pt x="8275" y="577694"/>
                </a:cubicBezTo>
                <a:cubicBezTo>
                  <a:pt x="30500" y="570286"/>
                  <a:pt x="29442" y="577694"/>
                  <a:pt x="24150" y="561819"/>
                </a:cubicBezTo>
                <a:cubicBezTo>
                  <a:pt x="1518" y="546731"/>
                  <a:pt x="24271" y="564897"/>
                  <a:pt x="40025" y="552294"/>
                </a:cubicBezTo>
                <a:cubicBezTo>
                  <a:pt x="43531" y="549489"/>
                  <a:pt x="33375" y="546218"/>
                  <a:pt x="30500" y="542769"/>
                </a:cubicBezTo>
                <a:cubicBezTo>
                  <a:pt x="28057" y="539838"/>
                  <a:pt x="26368" y="536349"/>
                  <a:pt x="24150" y="533244"/>
                </a:cubicBezTo>
                <a:cubicBezTo>
                  <a:pt x="12136" y="516425"/>
                  <a:pt x="16602" y="526476"/>
                  <a:pt x="11450" y="511019"/>
                </a:cubicBezTo>
                <a:cubicBezTo>
                  <a:pt x="59700" y="504988"/>
                  <a:pt x="35424" y="513643"/>
                  <a:pt x="27325" y="501494"/>
                </a:cubicBezTo>
                <a:cubicBezTo>
                  <a:pt x="24904" y="497863"/>
                  <a:pt x="25208" y="493027"/>
                  <a:pt x="24150" y="488794"/>
                </a:cubicBezTo>
                <a:cubicBezTo>
                  <a:pt x="17800" y="481386"/>
                  <a:pt x="10695" y="474563"/>
                  <a:pt x="5100" y="466569"/>
                </a:cubicBezTo>
                <a:cubicBezTo>
                  <a:pt x="3181" y="463827"/>
                  <a:pt x="3585" y="459950"/>
                  <a:pt x="1925" y="457044"/>
                </a:cubicBezTo>
                <a:lnTo>
                  <a:pt x="0" y="454477"/>
                </a:lnTo>
                <a:lnTo>
                  <a:pt x="0" y="439784"/>
                </a:lnTo>
                <a:lnTo>
                  <a:pt x="8275" y="434819"/>
                </a:lnTo>
                <a:cubicBezTo>
                  <a:pt x="13285" y="432815"/>
                  <a:pt x="18882" y="432815"/>
                  <a:pt x="24150" y="431644"/>
                </a:cubicBezTo>
                <a:cubicBezTo>
                  <a:pt x="28410" y="430697"/>
                  <a:pt x="32617" y="429527"/>
                  <a:pt x="36850" y="428469"/>
                </a:cubicBezTo>
                <a:cubicBezTo>
                  <a:pt x="21507" y="405454"/>
                  <a:pt x="33139" y="429540"/>
                  <a:pt x="40025" y="415769"/>
                </a:cubicBezTo>
                <a:cubicBezTo>
                  <a:pt x="41522" y="412776"/>
                  <a:pt x="37908" y="409419"/>
                  <a:pt x="36850" y="406244"/>
                </a:cubicBezTo>
                <a:cubicBezTo>
                  <a:pt x="33675" y="403069"/>
                  <a:pt x="31113" y="399130"/>
                  <a:pt x="27325" y="396719"/>
                </a:cubicBezTo>
                <a:cubicBezTo>
                  <a:pt x="19339" y="391637"/>
                  <a:pt x="1925" y="384019"/>
                  <a:pt x="1925" y="384019"/>
                </a:cubicBezTo>
                <a:cubicBezTo>
                  <a:pt x="7217" y="381902"/>
                  <a:pt x="12302" y="379169"/>
                  <a:pt x="17800" y="377669"/>
                </a:cubicBezTo>
                <a:cubicBezTo>
                  <a:pt x="24011" y="375975"/>
                  <a:pt x="38247" y="380778"/>
                  <a:pt x="36850" y="374494"/>
                </a:cubicBezTo>
                <a:cubicBezTo>
                  <a:pt x="34253" y="362805"/>
                  <a:pt x="11450" y="349094"/>
                  <a:pt x="11450" y="349094"/>
                </a:cubicBezTo>
                <a:cubicBezTo>
                  <a:pt x="14625" y="348036"/>
                  <a:pt x="17651" y="346310"/>
                  <a:pt x="20975" y="345919"/>
                </a:cubicBezTo>
                <a:cubicBezTo>
                  <a:pt x="35728" y="344183"/>
                  <a:pt x="53256" y="351262"/>
                  <a:pt x="65425" y="342744"/>
                </a:cubicBezTo>
                <a:cubicBezTo>
                  <a:pt x="71677" y="338367"/>
                  <a:pt x="52725" y="323694"/>
                  <a:pt x="52725" y="323694"/>
                </a:cubicBezTo>
                <a:cubicBezTo>
                  <a:pt x="47433" y="320519"/>
                  <a:pt x="42370" y="316929"/>
                  <a:pt x="36850" y="314169"/>
                </a:cubicBezTo>
                <a:cubicBezTo>
                  <a:pt x="33857" y="312672"/>
                  <a:pt x="29938" y="313085"/>
                  <a:pt x="27325" y="310994"/>
                </a:cubicBezTo>
                <a:cubicBezTo>
                  <a:pt x="24345" y="308610"/>
                  <a:pt x="23092" y="304644"/>
                  <a:pt x="20975" y="301469"/>
                </a:cubicBezTo>
                <a:cubicBezTo>
                  <a:pt x="17800" y="299352"/>
                  <a:pt x="10243" y="298739"/>
                  <a:pt x="11450" y="295119"/>
                </a:cubicBezTo>
                <a:cubicBezTo>
                  <a:pt x="12830" y="290979"/>
                  <a:pt x="20139" y="293663"/>
                  <a:pt x="24150" y="291944"/>
                </a:cubicBezTo>
                <a:cubicBezTo>
                  <a:pt x="35320" y="287157"/>
                  <a:pt x="33468" y="286215"/>
                  <a:pt x="36850" y="276069"/>
                </a:cubicBezTo>
                <a:cubicBezTo>
                  <a:pt x="36338" y="275727"/>
                  <a:pt x="15022" y="262416"/>
                  <a:pt x="17800" y="260194"/>
                </a:cubicBezTo>
                <a:cubicBezTo>
                  <a:pt x="24463" y="254864"/>
                  <a:pt x="34733" y="258077"/>
                  <a:pt x="43200" y="257019"/>
                </a:cubicBezTo>
                <a:cubicBezTo>
                  <a:pt x="42142" y="253844"/>
                  <a:pt x="41970" y="250217"/>
                  <a:pt x="40025" y="247494"/>
                </a:cubicBezTo>
                <a:cubicBezTo>
                  <a:pt x="36545" y="242622"/>
                  <a:pt x="28970" y="240550"/>
                  <a:pt x="27325" y="234794"/>
                </a:cubicBezTo>
                <a:cubicBezTo>
                  <a:pt x="26277" y="231125"/>
                  <a:pt x="31558" y="228444"/>
                  <a:pt x="33675" y="225269"/>
                </a:cubicBezTo>
                <a:cubicBezTo>
                  <a:pt x="31558" y="222094"/>
                  <a:pt x="27952" y="219508"/>
                  <a:pt x="27325" y="215744"/>
                </a:cubicBezTo>
                <a:cubicBezTo>
                  <a:pt x="26775" y="212443"/>
                  <a:pt x="31818" y="209295"/>
                  <a:pt x="30500" y="206219"/>
                </a:cubicBezTo>
                <a:cubicBezTo>
                  <a:pt x="28142" y="200716"/>
                  <a:pt x="21476" y="198245"/>
                  <a:pt x="17800" y="193519"/>
                </a:cubicBezTo>
                <a:cubicBezTo>
                  <a:pt x="9052" y="182272"/>
                  <a:pt x="8871" y="179432"/>
                  <a:pt x="5100" y="168119"/>
                </a:cubicBezTo>
                <a:cubicBezTo>
                  <a:pt x="18858" y="167061"/>
                  <a:pt x="33563" y="170069"/>
                  <a:pt x="46375" y="164944"/>
                </a:cubicBezTo>
                <a:cubicBezTo>
                  <a:pt x="50544" y="163276"/>
                  <a:pt x="40299" y="158294"/>
                  <a:pt x="36850" y="155419"/>
                </a:cubicBezTo>
                <a:cubicBezTo>
                  <a:pt x="20975" y="142190"/>
                  <a:pt x="32617" y="157006"/>
                  <a:pt x="20975" y="139544"/>
                </a:cubicBezTo>
                <a:cubicBezTo>
                  <a:pt x="26267" y="138486"/>
                  <a:pt x="31615" y="137678"/>
                  <a:pt x="36850" y="136369"/>
                </a:cubicBezTo>
                <a:cubicBezTo>
                  <a:pt x="40097" y="135557"/>
                  <a:pt x="46375" y="136541"/>
                  <a:pt x="46375" y="133194"/>
                </a:cubicBezTo>
                <a:cubicBezTo>
                  <a:pt x="46375" y="128704"/>
                  <a:pt x="40025" y="126844"/>
                  <a:pt x="36850" y="123669"/>
                </a:cubicBezTo>
                <a:cubicBezTo>
                  <a:pt x="41083" y="122611"/>
                  <a:pt x="47929" y="124546"/>
                  <a:pt x="49550" y="120494"/>
                </a:cubicBezTo>
                <a:cubicBezTo>
                  <a:pt x="51308" y="116100"/>
                  <a:pt x="45548" y="111903"/>
                  <a:pt x="43200" y="107794"/>
                </a:cubicBezTo>
                <a:cubicBezTo>
                  <a:pt x="22425" y="71437"/>
                  <a:pt x="53592" y="128144"/>
                  <a:pt x="27325" y="88744"/>
                </a:cubicBezTo>
                <a:cubicBezTo>
                  <a:pt x="25469" y="85959"/>
                  <a:pt x="25208" y="82394"/>
                  <a:pt x="24150" y="79219"/>
                </a:cubicBezTo>
                <a:cubicBezTo>
                  <a:pt x="66419" y="65129"/>
                  <a:pt x="34167" y="81681"/>
                  <a:pt x="30500" y="63344"/>
                </a:cubicBezTo>
                <a:cubicBezTo>
                  <a:pt x="29752" y="59602"/>
                  <a:pt x="36850" y="59111"/>
                  <a:pt x="40025" y="56994"/>
                </a:cubicBezTo>
                <a:cubicBezTo>
                  <a:pt x="37908" y="53819"/>
                  <a:pt x="35893" y="50574"/>
                  <a:pt x="33675" y="47469"/>
                </a:cubicBezTo>
                <a:lnTo>
                  <a:pt x="24681" y="35476"/>
                </a:lnTo>
                <a:lnTo>
                  <a:pt x="29152" y="32495"/>
                </a:lnTo>
                <a:cubicBezTo>
                  <a:pt x="32145" y="30998"/>
                  <a:pt x="35502" y="30378"/>
                  <a:pt x="38677" y="29320"/>
                </a:cubicBezTo>
                <a:cubicBezTo>
                  <a:pt x="41852" y="31437"/>
                  <a:pt x="44438" y="36297"/>
                  <a:pt x="48202" y="35670"/>
                </a:cubicBezTo>
                <a:cubicBezTo>
                  <a:pt x="52631" y="34932"/>
                  <a:pt x="53371" y="25056"/>
                  <a:pt x="57727" y="26145"/>
                </a:cubicBezTo>
                <a:cubicBezTo>
                  <a:pt x="61960" y="27203"/>
                  <a:pt x="59703" y="34649"/>
                  <a:pt x="60902" y="38845"/>
                </a:cubicBezTo>
                <a:cubicBezTo>
                  <a:pt x="61821" y="42063"/>
                  <a:pt x="63019" y="45195"/>
                  <a:pt x="64077" y="48370"/>
                </a:cubicBezTo>
                <a:cubicBezTo>
                  <a:pt x="69798" y="42649"/>
                  <a:pt x="75391" y="35810"/>
                  <a:pt x="83127" y="32495"/>
                </a:cubicBezTo>
                <a:cubicBezTo>
                  <a:pt x="87138" y="30776"/>
                  <a:pt x="91631" y="30519"/>
                  <a:pt x="95827" y="29320"/>
                </a:cubicBezTo>
                <a:cubicBezTo>
                  <a:pt x="99045" y="28401"/>
                  <a:pt x="102177" y="27203"/>
                  <a:pt x="105352" y="26145"/>
                </a:cubicBezTo>
                <a:cubicBezTo>
                  <a:pt x="106410" y="30378"/>
                  <a:pt x="104624" y="36894"/>
                  <a:pt x="108527" y="38845"/>
                </a:cubicBezTo>
                <a:cubicBezTo>
                  <a:pt x="111940" y="40552"/>
                  <a:pt x="114639" y="34202"/>
                  <a:pt x="118052" y="32495"/>
                </a:cubicBezTo>
                <a:cubicBezTo>
                  <a:pt x="121045" y="30998"/>
                  <a:pt x="124402" y="30378"/>
                  <a:pt x="127577" y="29320"/>
                </a:cubicBezTo>
                <a:cubicBezTo>
                  <a:pt x="130752" y="30378"/>
                  <a:pt x="135246" y="29710"/>
                  <a:pt x="137102" y="32495"/>
                </a:cubicBezTo>
                <a:cubicBezTo>
                  <a:pt x="148248" y="49214"/>
                  <a:pt x="130621" y="51589"/>
                  <a:pt x="149802" y="45195"/>
                </a:cubicBezTo>
                <a:cubicBezTo>
                  <a:pt x="152977" y="47312"/>
                  <a:pt x="155511" y="51545"/>
                  <a:pt x="159327" y="51545"/>
                </a:cubicBezTo>
                <a:cubicBezTo>
                  <a:pt x="169084" y="51545"/>
                  <a:pt x="178645" y="48281"/>
                  <a:pt x="187902" y="45195"/>
                </a:cubicBezTo>
                <a:cubicBezTo>
                  <a:pt x="191522" y="43988"/>
                  <a:pt x="194014" y="40552"/>
                  <a:pt x="197427" y="38845"/>
                </a:cubicBezTo>
                <a:cubicBezTo>
                  <a:pt x="200420" y="37348"/>
                  <a:pt x="203777" y="36728"/>
                  <a:pt x="206952" y="35670"/>
                </a:cubicBezTo>
                <a:cubicBezTo>
                  <a:pt x="210127" y="36728"/>
                  <a:pt x="213130" y="38845"/>
                  <a:pt x="216477" y="38845"/>
                </a:cubicBezTo>
                <a:cubicBezTo>
                  <a:pt x="241877" y="38845"/>
                  <a:pt x="210127" y="30378"/>
                  <a:pt x="235527" y="38845"/>
                </a:cubicBezTo>
                <a:cubicBezTo>
                  <a:pt x="261506" y="21526"/>
                  <a:pt x="227384" y="40033"/>
                  <a:pt x="248227" y="48370"/>
                </a:cubicBezTo>
                <a:cubicBezTo>
                  <a:pt x="251136" y="49534"/>
                  <a:pt x="268541" y="31231"/>
                  <a:pt x="270452" y="29320"/>
                </a:cubicBezTo>
                <a:cubicBezTo>
                  <a:pt x="273627" y="31437"/>
                  <a:pt x="277593" y="32690"/>
                  <a:pt x="279977" y="35670"/>
                </a:cubicBezTo>
                <a:cubicBezTo>
                  <a:pt x="282068" y="38283"/>
                  <a:pt x="281834" y="42119"/>
                  <a:pt x="283152" y="45195"/>
                </a:cubicBezTo>
                <a:cubicBezTo>
                  <a:pt x="285016" y="49545"/>
                  <a:pt x="286472" y="54259"/>
                  <a:pt x="289502" y="57895"/>
                </a:cubicBezTo>
                <a:cubicBezTo>
                  <a:pt x="291945" y="60826"/>
                  <a:pt x="295852" y="62128"/>
                  <a:pt x="299027" y="64245"/>
                </a:cubicBezTo>
                <a:cubicBezTo>
                  <a:pt x="303260" y="62128"/>
                  <a:pt x="308091" y="60925"/>
                  <a:pt x="311727" y="57895"/>
                </a:cubicBezTo>
                <a:cubicBezTo>
                  <a:pt x="330875" y="41938"/>
                  <a:pt x="304860" y="52776"/>
                  <a:pt x="327602" y="45195"/>
                </a:cubicBezTo>
                <a:cubicBezTo>
                  <a:pt x="341558" y="24260"/>
                  <a:pt x="337738" y="18046"/>
                  <a:pt x="346652" y="38845"/>
                </a:cubicBezTo>
                <a:cubicBezTo>
                  <a:pt x="347970" y="41921"/>
                  <a:pt x="348769" y="45195"/>
                  <a:pt x="349827" y="48370"/>
                </a:cubicBezTo>
                <a:cubicBezTo>
                  <a:pt x="365464" y="43158"/>
                  <a:pt x="354655" y="48927"/>
                  <a:pt x="365702" y="35670"/>
                </a:cubicBezTo>
                <a:cubicBezTo>
                  <a:pt x="373072" y="26825"/>
                  <a:pt x="378584" y="23627"/>
                  <a:pt x="387927" y="16620"/>
                </a:cubicBezTo>
                <a:cubicBezTo>
                  <a:pt x="391102" y="19795"/>
                  <a:pt x="393798" y="23535"/>
                  <a:pt x="397452" y="26145"/>
                </a:cubicBezTo>
                <a:cubicBezTo>
                  <a:pt x="401303" y="28896"/>
                  <a:pt x="406043" y="30147"/>
                  <a:pt x="410152" y="32495"/>
                </a:cubicBezTo>
                <a:cubicBezTo>
                  <a:pt x="413465" y="34388"/>
                  <a:pt x="416502" y="36728"/>
                  <a:pt x="419677" y="38845"/>
                </a:cubicBezTo>
                <a:cubicBezTo>
                  <a:pt x="422852" y="37787"/>
                  <a:pt x="426209" y="37167"/>
                  <a:pt x="429202" y="35670"/>
                </a:cubicBezTo>
                <a:cubicBezTo>
                  <a:pt x="432615" y="33963"/>
                  <a:pt x="435314" y="27613"/>
                  <a:pt x="438727" y="29320"/>
                </a:cubicBezTo>
                <a:cubicBezTo>
                  <a:pt x="442630" y="31271"/>
                  <a:pt x="441046" y="37741"/>
                  <a:pt x="441902" y="42020"/>
                </a:cubicBezTo>
                <a:cubicBezTo>
                  <a:pt x="443165" y="48333"/>
                  <a:pt x="444019" y="54720"/>
                  <a:pt x="445077" y="61070"/>
                </a:cubicBezTo>
                <a:cubicBezTo>
                  <a:pt x="449310" y="57895"/>
                  <a:pt x="454035" y="55287"/>
                  <a:pt x="457777" y="51545"/>
                </a:cubicBezTo>
                <a:cubicBezTo>
                  <a:pt x="460475" y="48847"/>
                  <a:pt x="460584" y="43437"/>
                  <a:pt x="464127" y="42020"/>
                </a:cubicBezTo>
                <a:cubicBezTo>
                  <a:pt x="467234" y="40777"/>
                  <a:pt x="470477" y="44137"/>
                  <a:pt x="473652" y="45195"/>
                </a:cubicBezTo>
                <a:cubicBezTo>
                  <a:pt x="487499" y="24425"/>
                  <a:pt x="472253" y="41321"/>
                  <a:pt x="486352" y="48370"/>
                </a:cubicBezTo>
                <a:cubicBezTo>
                  <a:pt x="490255" y="50321"/>
                  <a:pt x="494819" y="46253"/>
                  <a:pt x="499052" y="45195"/>
                </a:cubicBezTo>
                <a:cubicBezTo>
                  <a:pt x="502227" y="43078"/>
                  <a:pt x="505646" y="41288"/>
                  <a:pt x="508577" y="38845"/>
                </a:cubicBezTo>
                <a:cubicBezTo>
                  <a:pt x="512026" y="35970"/>
                  <a:pt x="514294" y="31700"/>
                  <a:pt x="518102" y="29320"/>
                </a:cubicBezTo>
                <a:cubicBezTo>
                  <a:pt x="522935" y="26299"/>
                  <a:pt x="528879" y="25519"/>
                  <a:pt x="533977" y="22970"/>
                </a:cubicBezTo>
                <a:cubicBezTo>
                  <a:pt x="537390" y="21263"/>
                  <a:pt x="540327" y="18737"/>
                  <a:pt x="543502" y="16620"/>
                </a:cubicBezTo>
                <a:cubicBezTo>
                  <a:pt x="546677" y="17678"/>
                  <a:pt x="551784" y="16688"/>
                  <a:pt x="553027" y="19795"/>
                </a:cubicBezTo>
                <a:cubicBezTo>
                  <a:pt x="564703" y="48986"/>
                  <a:pt x="544270" y="52347"/>
                  <a:pt x="565727" y="45195"/>
                </a:cubicBezTo>
                <a:cubicBezTo>
                  <a:pt x="567844" y="42020"/>
                  <a:pt x="569097" y="38054"/>
                  <a:pt x="572077" y="35670"/>
                </a:cubicBezTo>
                <a:cubicBezTo>
                  <a:pt x="583415" y="26600"/>
                  <a:pt x="583892" y="35722"/>
                  <a:pt x="587952" y="45195"/>
                </a:cubicBezTo>
                <a:cubicBezTo>
                  <a:pt x="589270" y="48271"/>
                  <a:pt x="590069" y="51545"/>
                  <a:pt x="591127" y="54720"/>
                </a:cubicBezTo>
                <a:cubicBezTo>
                  <a:pt x="596419" y="53662"/>
                  <a:pt x="601767" y="52854"/>
                  <a:pt x="607002" y="51545"/>
                </a:cubicBezTo>
                <a:cubicBezTo>
                  <a:pt x="610249" y="50733"/>
                  <a:pt x="613180" y="48370"/>
                  <a:pt x="616527" y="48370"/>
                </a:cubicBezTo>
                <a:cubicBezTo>
                  <a:pt x="619874" y="48370"/>
                  <a:pt x="622877" y="50487"/>
                  <a:pt x="626052" y="51545"/>
                </a:cubicBezTo>
                <a:cubicBezTo>
                  <a:pt x="630285" y="50487"/>
                  <a:pt x="634741" y="50089"/>
                  <a:pt x="638752" y="48370"/>
                </a:cubicBezTo>
                <a:cubicBezTo>
                  <a:pt x="642259" y="46867"/>
                  <a:pt x="644704" y="43360"/>
                  <a:pt x="648277" y="42020"/>
                </a:cubicBezTo>
                <a:cubicBezTo>
                  <a:pt x="653330" y="40125"/>
                  <a:pt x="658860" y="39903"/>
                  <a:pt x="664152" y="38845"/>
                </a:cubicBezTo>
                <a:cubicBezTo>
                  <a:pt x="666269" y="43078"/>
                  <a:pt x="668638" y="47195"/>
                  <a:pt x="670502" y="51545"/>
                </a:cubicBezTo>
                <a:cubicBezTo>
                  <a:pt x="671820" y="54621"/>
                  <a:pt x="670807" y="62792"/>
                  <a:pt x="673677" y="61070"/>
                </a:cubicBezTo>
                <a:cubicBezTo>
                  <a:pt x="680221" y="57143"/>
                  <a:pt x="682144" y="48370"/>
                  <a:pt x="686377" y="42020"/>
                </a:cubicBezTo>
                <a:lnTo>
                  <a:pt x="692727" y="32495"/>
                </a:lnTo>
                <a:cubicBezTo>
                  <a:pt x="695902" y="34612"/>
                  <a:pt x="699868" y="35865"/>
                  <a:pt x="702252" y="38845"/>
                </a:cubicBezTo>
                <a:cubicBezTo>
                  <a:pt x="704343" y="41458"/>
                  <a:pt x="702180" y="47558"/>
                  <a:pt x="705427" y="48370"/>
                </a:cubicBezTo>
                <a:cubicBezTo>
                  <a:pt x="711661" y="49928"/>
                  <a:pt x="723333" y="30035"/>
                  <a:pt x="724477" y="29320"/>
                </a:cubicBezTo>
                <a:cubicBezTo>
                  <a:pt x="729053" y="26460"/>
                  <a:pt x="735117" y="27454"/>
                  <a:pt x="740352" y="26145"/>
                </a:cubicBezTo>
                <a:cubicBezTo>
                  <a:pt x="743599" y="25333"/>
                  <a:pt x="746702" y="24028"/>
                  <a:pt x="749877" y="22970"/>
                </a:cubicBezTo>
                <a:cubicBezTo>
                  <a:pt x="754110" y="24028"/>
                  <a:pt x="759170" y="23419"/>
                  <a:pt x="762577" y="26145"/>
                </a:cubicBezTo>
                <a:cubicBezTo>
                  <a:pt x="765190" y="28236"/>
                  <a:pt x="762439" y="36143"/>
                  <a:pt x="765752" y="35670"/>
                </a:cubicBezTo>
                <a:cubicBezTo>
                  <a:pt x="773307" y="34591"/>
                  <a:pt x="777562" y="25383"/>
                  <a:pt x="784802" y="22970"/>
                </a:cubicBezTo>
                <a:lnTo>
                  <a:pt x="794327" y="19795"/>
                </a:lnTo>
                <a:cubicBezTo>
                  <a:pt x="796444" y="22970"/>
                  <a:pt x="798970" y="25907"/>
                  <a:pt x="800677" y="29320"/>
                </a:cubicBezTo>
                <a:cubicBezTo>
                  <a:pt x="802174" y="32313"/>
                  <a:pt x="800745" y="37602"/>
                  <a:pt x="803852" y="38845"/>
                </a:cubicBezTo>
                <a:cubicBezTo>
                  <a:pt x="807904" y="40466"/>
                  <a:pt x="812319" y="36728"/>
                  <a:pt x="816552" y="35670"/>
                </a:cubicBezTo>
                <a:cubicBezTo>
                  <a:pt x="819727" y="37787"/>
                  <a:pt x="822313" y="42647"/>
                  <a:pt x="826077" y="42020"/>
                </a:cubicBezTo>
                <a:cubicBezTo>
                  <a:pt x="857788" y="36735"/>
                  <a:pt x="816570" y="26151"/>
                  <a:pt x="845127" y="35670"/>
                </a:cubicBezTo>
                <a:cubicBezTo>
                  <a:pt x="846185" y="38845"/>
                  <a:pt x="845020" y="45851"/>
                  <a:pt x="848302" y="45195"/>
                </a:cubicBezTo>
                <a:cubicBezTo>
                  <a:pt x="854173" y="44021"/>
                  <a:pt x="856403" y="36328"/>
                  <a:pt x="861002" y="32495"/>
                </a:cubicBezTo>
                <a:cubicBezTo>
                  <a:pt x="884400" y="12997"/>
                  <a:pt x="877842" y="16298"/>
                  <a:pt x="895927" y="10270"/>
                </a:cubicBezTo>
                <a:cubicBezTo>
                  <a:pt x="899892" y="14235"/>
                  <a:pt x="907100" y="24283"/>
                  <a:pt x="914977" y="22970"/>
                </a:cubicBezTo>
                <a:cubicBezTo>
                  <a:pt x="918741" y="22343"/>
                  <a:pt x="921327" y="18737"/>
                  <a:pt x="924502" y="16620"/>
                </a:cubicBezTo>
                <a:cubicBezTo>
                  <a:pt x="926619" y="19795"/>
                  <a:pt x="927872" y="23761"/>
                  <a:pt x="930852" y="26145"/>
                </a:cubicBezTo>
                <a:cubicBezTo>
                  <a:pt x="933465" y="28236"/>
                  <a:pt x="938010" y="26953"/>
                  <a:pt x="940377" y="29320"/>
                </a:cubicBezTo>
                <a:cubicBezTo>
                  <a:pt x="957310" y="46253"/>
                  <a:pt x="927677" y="33553"/>
                  <a:pt x="953077" y="42020"/>
                </a:cubicBezTo>
                <a:cubicBezTo>
                  <a:pt x="956252" y="38845"/>
                  <a:pt x="959058" y="35252"/>
                  <a:pt x="962602" y="32495"/>
                </a:cubicBezTo>
                <a:cubicBezTo>
                  <a:pt x="968626" y="27810"/>
                  <a:pt x="981652" y="19795"/>
                  <a:pt x="981652" y="19795"/>
                </a:cubicBezTo>
                <a:cubicBezTo>
                  <a:pt x="990119" y="45195"/>
                  <a:pt x="977419" y="17678"/>
                  <a:pt x="994352" y="26145"/>
                </a:cubicBezTo>
                <a:cubicBezTo>
                  <a:pt x="997345" y="27642"/>
                  <a:pt x="995436" y="33057"/>
                  <a:pt x="997527" y="35670"/>
                </a:cubicBezTo>
                <a:cubicBezTo>
                  <a:pt x="999911" y="38650"/>
                  <a:pt x="1003877" y="39903"/>
                  <a:pt x="1007052" y="42020"/>
                </a:cubicBezTo>
                <a:cubicBezTo>
                  <a:pt x="1011285" y="38845"/>
                  <a:pt x="1015019" y="34862"/>
                  <a:pt x="1019752" y="32495"/>
                </a:cubicBezTo>
                <a:cubicBezTo>
                  <a:pt x="1025739" y="29502"/>
                  <a:pt x="1038802" y="26145"/>
                  <a:pt x="1038802" y="26145"/>
                </a:cubicBezTo>
                <a:cubicBezTo>
                  <a:pt x="1045808" y="61177"/>
                  <a:pt x="1041739" y="47656"/>
                  <a:pt x="1048327" y="67420"/>
                </a:cubicBezTo>
                <a:cubicBezTo>
                  <a:pt x="1071886" y="55640"/>
                  <a:pt x="1070408" y="57191"/>
                  <a:pt x="1089602" y="45195"/>
                </a:cubicBezTo>
                <a:cubicBezTo>
                  <a:pt x="1092838" y="43173"/>
                  <a:pt x="1096196" y="41288"/>
                  <a:pt x="1099127" y="38845"/>
                </a:cubicBezTo>
                <a:cubicBezTo>
                  <a:pt x="1102576" y="35970"/>
                  <a:pt x="1105243" y="32242"/>
                  <a:pt x="1108652" y="29320"/>
                </a:cubicBezTo>
                <a:cubicBezTo>
                  <a:pt x="1112670" y="25876"/>
                  <a:pt x="1117119" y="22970"/>
                  <a:pt x="1121352" y="19795"/>
                </a:cubicBezTo>
                <a:cubicBezTo>
                  <a:pt x="1124527" y="21912"/>
                  <a:pt x="1127464" y="24438"/>
                  <a:pt x="1130877" y="26145"/>
                </a:cubicBezTo>
                <a:cubicBezTo>
                  <a:pt x="1133870" y="27642"/>
                  <a:pt x="1138035" y="26953"/>
                  <a:pt x="1140402" y="29320"/>
                </a:cubicBezTo>
                <a:cubicBezTo>
                  <a:pt x="1142769" y="31687"/>
                  <a:pt x="1142519" y="35670"/>
                  <a:pt x="1143577" y="38845"/>
                </a:cubicBezTo>
                <a:cubicBezTo>
                  <a:pt x="1148869" y="37787"/>
                  <a:pt x="1154625" y="33257"/>
                  <a:pt x="1159452" y="35670"/>
                </a:cubicBezTo>
                <a:cubicBezTo>
                  <a:pt x="1163355" y="37621"/>
                  <a:pt x="1161247" y="44230"/>
                  <a:pt x="1162627" y="48370"/>
                </a:cubicBezTo>
                <a:cubicBezTo>
                  <a:pt x="1164429" y="53777"/>
                  <a:pt x="1166860" y="58953"/>
                  <a:pt x="1168977" y="64245"/>
                </a:cubicBezTo>
                <a:cubicBezTo>
                  <a:pt x="1172152" y="63187"/>
                  <a:pt x="1175889" y="63161"/>
                  <a:pt x="1178502" y="61070"/>
                </a:cubicBezTo>
                <a:cubicBezTo>
                  <a:pt x="1181482" y="58686"/>
                  <a:pt x="1182409" y="54476"/>
                  <a:pt x="1184852" y="51545"/>
                </a:cubicBezTo>
                <a:cubicBezTo>
                  <a:pt x="1187727" y="48096"/>
                  <a:pt x="1190641" y="44511"/>
                  <a:pt x="1194377" y="42020"/>
                </a:cubicBezTo>
                <a:cubicBezTo>
                  <a:pt x="1197162" y="40164"/>
                  <a:pt x="1200909" y="40342"/>
                  <a:pt x="1203902" y="38845"/>
                </a:cubicBezTo>
                <a:cubicBezTo>
                  <a:pt x="1207315" y="37138"/>
                  <a:pt x="1210252" y="34612"/>
                  <a:pt x="1213427" y="32495"/>
                </a:cubicBezTo>
                <a:cubicBezTo>
                  <a:pt x="1214485" y="39903"/>
                  <a:pt x="1210853" y="49929"/>
                  <a:pt x="1216602" y="54720"/>
                </a:cubicBezTo>
                <a:cubicBezTo>
                  <a:pt x="1220980" y="58369"/>
                  <a:pt x="1227644" y="51391"/>
                  <a:pt x="1232477" y="48370"/>
                </a:cubicBezTo>
                <a:cubicBezTo>
                  <a:pt x="1257589" y="32675"/>
                  <a:pt x="1223452" y="42555"/>
                  <a:pt x="1257877" y="35670"/>
                </a:cubicBezTo>
                <a:cubicBezTo>
                  <a:pt x="1262110" y="33553"/>
                  <a:pt x="1265908" y="28542"/>
                  <a:pt x="1270577" y="29320"/>
                </a:cubicBezTo>
                <a:cubicBezTo>
                  <a:pt x="1274341" y="29947"/>
                  <a:pt x="1273947" y="36461"/>
                  <a:pt x="1276927" y="38845"/>
                </a:cubicBezTo>
                <a:cubicBezTo>
                  <a:pt x="1279540" y="40936"/>
                  <a:pt x="1283277" y="40962"/>
                  <a:pt x="1286452" y="42020"/>
                </a:cubicBezTo>
                <a:cubicBezTo>
                  <a:pt x="1288569" y="45195"/>
                  <a:pt x="1289259" y="50128"/>
                  <a:pt x="1292802" y="51545"/>
                </a:cubicBezTo>
                <a:cubicBezTo>
                  <a:pt x="1296910" y="53188"/>
                  <a:pt x="1309846" y="43357"/>
                  <a:pt x="1311852" y="42020"/>
                </a:cubicBezTo>
                <a:cubicBezTo>
                  <a:pt x="1312910" y="45195"/>
                  <a:pt x="1312660" y="49178"/>
                  <a:pt x="1315027" y="51545"/>
                </a:cubicBezTo>
                <a:cubicBezTo>
                  <a:pt x="1317394" y="53912"/>
                  <a:pt x="1321205" y="54720"/>
                  <a:pt x="1324552" y="54720"/>
                </a:cubicBezTo>
                <a:cubicBezTo>
                  <a:pt x="1330843" y="54720"/>
                  <a:pt x="1339107" y="48406"/>
                  <a:pt x="1343602" y="45195"/>
                </a:cubicBezTo>
                <a:cubicBezTo>
                  <a:pt x="1347908" y="42119"/>
                  <a:pt x="1352069" y="38845"/>
                  <a:pt x="1356302" y="35670"/>
                </a:cubicBezTo>
                <a:cubicBezTo>
                  <a:pt x="1360535" y="37787"/>
                  <a:pt x="1365655" y="38673"/>
                  <a:pt x="1369002" y="42020"/>
                </a:cubicBezTo>
                <a:cubicBezTo>
                  <a:pt x="1379138" y="52156"/>
                  <a:pt x="1360744" y="62978"/>
                  <a:pt x="1384877" y="38845"/>
                </a:cubicBezTo>
                <a:cubicBezTo>
                  <a:pt x="1388052" y="40962"/>
                  <a:pt x="1390609" y="44774"/>
                  <a:pt x="1394402" y="45195"/>
                </a:cubicBezTo>
                <a:cubicBezTo>
                  <a:pt x="1400800" y="45906"/>
                  <a:pt x="1407089" y="42999"/>
                  <a:pt x="1413452" y="42020"/>
                </a:cubicBezTo>
                <a:cubicBezTo>
                  <a:pt x="1420849" y="40882"/>
                  <a:pt x="1428269" y="39903"/>
                  <a:pt x="1435677" y="38845"/>
                </a:cubicBezTo>
                <a:cubicBezTo>
                  <a:pt x="1455767" y="18755"/>
                  <a:pt x="1436210" y="33028"/>
                  <a:pt x="1448377" y="45195"/>
                </a:cubicBezTo>
                <a:cubicBezTo>
                  <a:pt x="1450744" y="47562"/>
                  <a:pt x="1454727" y="43078"/>
                  <a:pt x="1457902" y="42020"/>
                </a:cubicBezTo>
                <a:cubicBezTo>
                  <a:pt x="1479291" y="13501"/>
                  <a:pt x="1456173" y="35958"/>
                  <a:pt x="1476952" y="32495"/>
                </a:cubicBezTo>
                <a:cubicBezTo>
                  <a:pt x="1480716" y="31868"/>
                  <a:pt x="1483205" y="28108"/>
                  <a:pt x="1486477" y="26145"/>
                </a:cubicBezTo>
                <a:cubicBezTo>
                  <a:pt x="1522960" y="4255"/>
                  <a:pt x="1496708" y="21441"/>
                  <a:pt x="1518227" y="7095"/>
                </a:cubicBezTo>
                <a:cubicBezTo>
                  <a:pt x="1520344" y="10270"/>
                  <a:pt x="1521597" y="14236"/>
                  <a:pt x="1524577" y="16620"/>
                </a:cubicBezTo>
                <a:cubicBezTo>
                  <a:pt x="1527190" y="18711"/>
                  <a:pt x="1532011" y="17182"/>
                  <a:pt x="1534102" y="19795"/>
                </a:cubicBezTo>
                <a:cubicBezTo>
                  <a:pt x="1536828" y="23202"/>
                  <a:pt x="1536219" y="28262"/>
                  <a:pt x="1537277" y="32495"/>
                </a:cubicBezTo>
                <a:cubicBezTo>
                  <a:pt x="1541510" y="30378"/>
                  <a:pt x="1545868" y="28493"/>
                  <a:pt x="1549977" y="26145"/>
                </a:cubicBezTo>
                <a:cubicBezTo>
                  <a:pt x="1553290" y="24252"/>
                  <a:pt x="1556522" y="17411"/>
                  <a:pt x="1559502" y="19795"/>
                </a:cubicBezTo>
                <a:cubicBezTo>
                  <a:pt x="1564729" y="23976"/>
                  <a:pt x="1565852" y="38845"/>
                  <a:pt x="1565852" y="38845"/>
                </a:cubicBezTo>
                <a:cubicBezTo>
                  <a:pt x="1572202" y="37787"/>
                  <a:pt x="1578795" y="37706"/>
                  <a:pt x="1584902" y="35670"/>
                </a:cubicBezTo>
                <a:cubicBezTo>
                  <a:pt x="1588522" y="34463"/>
                  <a:pt x="1590685" y="28572"/>
                  <a:pt x="1594427" y="29320"/>
                </a:cubicBezTo>
                <a:cubicBezTo>
                  <a:pt x="1598169" y="30068"/>
                  <a:pt x="1598660" y="35670"/>
                  <a:pt x="1600777" y="38845"/>
                </a:cubicBezTo>
                <a:cubicBezTo>
                  <a:pt x="1602659" y="38576"/>
                  <a:pt x="1626482" y="36525"/>
                  <a:pt x="1632527" y="32495"/>
                </a:cubicBezTo>
                <a:cubicBezTo>
                  <a:pt x="1636263" y="30004"/>
                  <a:pt x="1638643" y="25892"/>
                  <a:pt x="1642052" y="22970"/>
                </a:cubicBezTo>
                <a:cubicBezTo>
                  <a:pt x="1648944" y="17063"/>
                  <a:pt x="1656739" y="12121"/>
                  <a:pt x="1664277" y="7095"/>
                </a:cubicBezTo>
                <a:cubicBezTo>
                  <a:pt x="1666394" y="11328"/>
                  <a:pt x="1666394" y="17678"/>
                  <a:pt x="1670627" y="19795"/>
                </a:cubicBezTo>
                <a:cubicBezTo>
                  <a:pt x="1691358" y="30160"/>
                  <a:pt x="1678278" y="1473"/>
                  <a:pt x="1686502" y="26145"/>
                </a:cubicBezTo>
                <a:cubicBezTo>
                  <a:pt x="1688810" y="25376"/>
                  <a:pt x="1707588" y="18846"/>
                  <a:pt x="1708727" y="19795"/>
                </a:cubicBezTo>
                <a:cubicBezTo>
                  <a:pt x="1713869" y="24080"/>
                  <a:pt x="1715077" y="38845"/>
                  <a:pt x="1715077" y="38845"/>
                </a:cubicBezTo>
                <a:cubicBezTo>
                  <a:pt x="1720369" y="36728"/>
                  <a:pt x="1725616" y="34496"/>
                  <a:pt x="1730952" y="32495"/>
                </a:cubicBezTo>
                <a:cubicBezTo>
                  <a:pt x="1734086" y="31320"/>
                  <a:pt x="1737800" y="31328"/>
                  <a:pt x="1740477" y="29320"/>
                </a:cubicBezTo>
                <a:cubicBezTo>
                  <a:pt x="1746464" y="24830"/>
                  <a:pt x="1750365" y="17935"/>
                  <a:pt x="1756352" y="13445"/>
                </a:cubicBezTo>
                <a:cubicBezTo>
                  <a:pt x="1759029" y="11437"/>
                  <a:pt x="1762884" y="11767"/>
                  <a:pt x="1765877" y="10270"/>
                </a:cubicBezTo>
                <a:cubicBezTo>
                  <a:pt x="1790496" y="-2040"/>
                  <a:pt x="1760986" y="8725"/>
                  <a:pt x="1784927" y="745"/>
                </a:cubicBezTo>
                <a:cubicBezTo>
                  <a:pt x="1785594" y="2746"/>
                  <a:pt x="1790481" y="20192"/>
                  <a:pt x="1794452" y="19795"/>
                </a:cubicBezTo>
                <a:cubicBezTo>
                  <a:pt x="1803603" y="18880"/>
                  <a:pt x="1809713" y="15275"/>
                  <a:pt x="1815243" y="10923"/>
                </a:cubicBezTo>
                <a:close/>
              </a:path>
            </a:pathLst>
          </a:custGeom>
          <a:gradFill flip="none" rotWithShape="1">
            <a:gsLst>
              <a:gs pos="0">
                <a:srgbClr val="6D6E71">
                  <a:lumMod val="40000"/>
                  <a:lumOff val="60000"/>
                </a:srgbClr>
              </a:gs>
              <a:gs pos="65000">
                <a:sysClr val="window" lastClr="FFFFFF">
                  <a:lumMod val="95000"/>
                </a:sysClr>
              </a:gs>
              <a:gs pos="35000">
                <a:sysClr val="window" lastClr="FFFFFF">
                  <a:lumMod val="95000"/>
                </a:sysClr>
              </a:gs>
              <a:gs pos="15000">
                <a:srgbClr val="6D6E71">
                  <a:lumMod val="20000"/>
                  <a:lumOff val="80000"/>
                </a:srgbClr>
              </a:gs>
              <a:gs pos="85000">
                <a:srgbClr val="BCC7C0">
                  <a:lumMod val="20000"/>
                  <a:lumOff val="80000"/>
                </a:srgbClr>
              </a:gs>
              <a:gs pos="100000">
                <a:srgbClr val="6D6E71">
                  <a:lumMod val="30000"/>
                  <a:lumOff val="70000"/>
                </a:srgbClr>
              </a:gs>
            </a:gsLst>
            <a:lin ang="5400000" scaled="1"/>
            <a:tileRect/>
          </a:gradFill>
          <a:ln w="12700" cap="flat" cmpd="sng" algn="ctr">
            <a:noFill/>
            <a:prstDash val="solid"/>
            <a:miter lim="800000"/>
          </a:ln>
          <a:effectLst/>
        </p:spPr>
        <p:txBody>
          <a:bodyPr lIns="91440" tIns="45720" rIns="91440" bIns="45720" rtlCol="0" anchor="ctr"/>
          <a:lstStyle/>
          <a:p>
            <a:pPr>
              <a:spcBef>
                <a:spcPts val="200"/>
              </a:spcBef>
              <a:spcAft>
                <a:spcPts val="200"/>
              </a:spcAft>
              <a:buClr>
                <a:srgbClr val="00B050"/>
              </a:buClr>
              <a:buSzPct val="130000"/>
              <a:defRPr/>
            </a:pPr>
            <a:r>
              <a:rPr lang="en-US" sz="1050" kern="0" dirty="0"/>
              <a:t>“From 4Q17 to 4Q23 the Permian has grown from ~45% to ~65% of total US shale oil production. We view the Permian as the last growth basin in L48 and has accounted for ~80% of oil growth in the past two years.”</a:t>
            </a:r>
          </a:p>
          <a:p>
            <a:pPr>
              <a:spcBef>
                <a:spcPts val="200"/>
              </a:spcBef>
              <a:spcAft>
                <a:spcPts val="200"/>
              </a:spcAft>
              <a:buClr>
                <a:srgbClr val="00B050"/>
              </a:buClr>
              <a:buSzPct val="130000"/>
              <a:defRPr/>
            </a:pPr>
            <a:r>
              <a:rPr lang="en-US" sz="1050" kern="0" dirty="0"/>
              <a:t> </a:t>
            </a:r>
            <a:endParaRPr lang="en-US" sz="1050" i="1" kern="0" dirty="0"/>
          </a:p>
          <a:p>
            <a:pPr>
              <a:spcBef>
                <a:spcPts val="200"/>
              </a:spcBef>
              <a:spcAft>
                <a:spcPts val="200"/>
              </a:spcAft>
              <a:buClr>
                <a:srgbClr val="00B050"/>
              </a:buClr>
              <a:buSzPct val="130000"/>
              <a:defRPr/>
            </a:pPr>
            <a:r>
              <a:rPr lang="en-US" sz="1050" i="1" kern="0" dirty="0"/>
              <a:t>April 5, 2024</a:t>
            </a:r>
          </a:p>
        </p:txBody>
      </p:sp>
      <p:pic>
        <p:nvPicPr>
          <p:cNvPr id="1026" name="Picture 2">
            <a:extLst>
              <a:ext uri="{FF2B5EF4-FFF2-40B4-BE49-F238E27FC236}">
                <a16:creationId xmlns:a16="http://schemas.microsoft.com/office/drawing/2014/main" id="{742E3768-9D51-1123-F2B9-B658EE1D5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343" y="2846215"/>
            <a:ext cx="602267" cy="127982"/>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25">
            <a:extLst>
              <a:ext uri="{FF2B5EF4-FFF2-40B4-BE49-F238E27FC236}">
                <a16:creationId xmlns:a16="http://schemas.microsoft.com/office/drawing/2014/main" id="{824BE455-22C0-4F07-3AB3-7DEF83BF7417}"/>
              </a:ext>
            </a:extLst>
          </p:cNvPr>
          <p:cNvSpPr>
            <a:spLocks/>
          </p:cNvSpPr>
          <p:nvPr/>
        </p:nvSpPr>
        <p:spPr>
          <a:xfrm>
            <a:off x="878922" y="4609825"/>
            <a:ext cx="2978932" cy="1685992"/>
          </a:xfrm>
          <a:custGeom>
            <a:avLst/>
            <a:gdLst>
              <a:gd name="connsiteX0" fmla="*/ 1829402 w 3871172"/>
              <a:gd name="connsiteY0" fmla="*/ 0 h 2310728"/>
              <a:gd name="connsiteX1" fmla="*/ 1841297 w 3871172"/>
              <a:gd name="connsiteY1" fmla="*/ 0 h 2310728"/>
              <a:gd name="connsiteX2" fmla="*/ 1840838 w 3871172"/>
              <a:gd name="connsiteY2" fmla="*/ 3289 h 2310728"/>
              <a:gd name="connsiteX3" fmla="*/ 1842077 w 3871172"/>
              <a:gd name="connsiteY3" fmla="*/ 45195 h 2310728"/>
              <a:gd name="connsiteX4" fmla="*/ 1851602 w 3871172"/>
              <a:gd name="connsiteY4" fmla="*/ 35670 h 2310728"/>
              <a:gd name="connsiteX5" fmla="*/ 1873827 w 3871172"/>
              <a:gd name="connsiteY5" fmla="*/ 22970 h 2310728"/>
              <a:gd name="connsiteX6" fmla="*/ 1880177 w 3871172"/>
              <a:gd name="connsiteY6" fmla="*/ 32495 h 2310728"/>
              <a:gd name="connsiteX7" fmla="*/ 1889702 w 3871172"/>
              <a:gd name="connsiteY7" fmla="*/ 29320 h 2310728"/>
              <a:gd name="connsiteX8" fmla="*/ 1905577 w 3871172"/>
              <a:gd name="connsiteY8" fmla="*/ 22970 h 2310728"/>
              <a:gd name="connsiteX9" fmla="*/ 1915102 w 3871172"/>
              <a:gd name="connsiteY9" fmla="*/ 29320 h 2310728"/>
              <a:gd name="connsiteX10" fmla="*/ 1921452 w 3871172"/>
              <a:gd name="connsiteY10" fmla="*/ 19795 h 2310728"/>
              <a:gd name="connsiteX11" fmla="*/ 1934402 w 3871172"/>
              <a:gd name="connsiteY11" fmla="*/ 305 h 2310728"/>
              <a:gd name="connsiteX12" fmla="*/ 1934714 w 3871172"/>
              <a:gd name="connsiteY12" fmla="*/ 0 h 2310728"/>
              <a:gd name="connsiteX13" fmla="*/ 1945872 w 3871172"/>
              <a:gd name="connsiteY13" fmla="*/ 0 h 2310728"/>
              <a:gd name="connsiteX14" fmla="*/ 1946852 w 3871172"/>
              <a:gd name="connsiteY14" fmla="*/ 3920 h 2310728"/>
              <a:gd name="connsiteX15" fmla="*/ 1950027 w 3871172"/>
              <a:gd name="connsiteY15" fmla="*/ 22970 h 2310728"/>
              <a:gd name="connsiteX16" fmla="*/ 1962727 w 3871172"/>
              <a:gd name="connsiteY16" fmla="*/ 16620 h 2310728"/>
              <a:gd name="connsiteX17" fmla="*/ 1981777 w 3871172"/>
              <a:gd name="connsiteY17" fmla="*/ 10270 h 2310728"/>
              <a:gd name="connsiteX18" fmla="*/ 2000827 w 3871172"/>
              <a:gd name="connsiteY18" fmla="*/ 16620 h 2310728"/>
              <a:gd name="connsiteX19" fmla="*/ 2010352 w 3871172"/>
              <a:gd name="connsiteY19" fmla="*/ 7095 h 2310728"/>
              <a:gd name="connsiteX20" fmla="*/ 2023052 w 3871172"/>
              <a:gd name="connsiteY20" fmla="*/ 745 h 2310728"/>
              <a:gd name="connsiteX21" fmla="*/ 2024170 w 3871172"/>
              <a:gd name="connsiteY21" fmla="*/ 0 h 2310728"/>
              <a:gd name="connsiteX22" fmla="*/ 2033978 w 3871172"/>
              <a:gd name="connsiteY22" fmla="*/ 0 h 2310728"/>
              <a:gd name="connsiteX23" fmla="*/ 2035752 w 3871172"/>
              <a:gd name="connsiteY23" fmla="*/ 7095 h 2310728"/>
              <a:gd name="connsiteX24" fmla="*/ 2042102 w 3871172"/>
              <a:gd name="connsiteY24" fmla="*/ 26145 h 2310728"/>
              <a:gd name="connsiteX25" fmla="*/ 2051627 w 3871172"/>
              <a:gd name="connsiteY25" fmla="*/ 19795 h 2310728"/>
              <a:gd name="connsiteX26" fmla="*/ 2070677 w 3871172"/>
              <a:gd name="connsiteY26" fmla="*/ 745 h 2310728"/>
              <a:gd name="connsiteX27" fmla="*/ 2077027 w 3871172"/>
              <a:gd name="connsiteY27" fmla="*/ 10270 h 2310728"/>
              <a:gd name="connsiteX28" fmla="*/ 2086552 w 3871172"/>
              <a:gd name="connsiteY28" fmla="*/ 7095 h 2310728"/>
              <a:gd name="connsiteX29" fmla="*/ 2096077 w 3871172"/>
              <a:gd name="connsiteY29" fmla="*/ 10270 h 2310728"/>
              <a:gd name="connsiteX30" fmla="*/ 2109459 w 3871172"/>
              <a:gd name="connsiteY30" fmla="*/ 0 h 2310728"/>
              <a:gd name="connsiteX31" fmla="*/ 2116931 w 3871172"/>
              <a:gd name="connsiteY31" fmla="*/ 0 h 2310728"/>
              <a:gd name="connsiteX32" fmla="*/ 2121477 w 3871172"/>
              <a:gd name="connsiteY32" fmla="*/ 7095 h 2310728"/>
              <a:gd name="connsiteX33" fmla="*/ 2134177 w 3871172"/>
              <a:gd name="connsiteY33" fmla="*/ 3920 h 2310728"/>
              <a:gd name="connsiteX34" fmla="*/ 2136790 w 3871172"/>
              <a:gd name="connsiteY34" fmla="*/ 0 h 2310728"/>
              <a:gd name="connsiteX35" fmla="*/ 2189908 w 3871172"/>
              <a:gd name="connsiteY35" fmla="*/ 0 h 2310728"/>
              <a:gd name="connsiteX36" fmla="*/ 2191327 w 3871172"/>
              <a:gd name="connsiteY36" fmla="*/ 7095 h 2310728"/>
              <a:gd name="connsiteX37" fmla="*/ 2194502 w 3871172"/>
              <a:gd name="connsiteY37" fmla="*/ 19795 h 2310728"/>
              <a:gd name="connsiteX38" fmla="*/ 2213552 w 3871172"/>
              <a:gd name="connsiteY38" fmla="*/ 13445 h 2310728"/>
              <a:gd name="connsiteX39" fmla="*/ 2223077 w 3871172"/>
              <a:gd name="connsiteY39" fmla="*/ 10270 h 2310728"/>
              <a:gd name="connsiteX40" fmla="*/ 2229427 w 3871172"/>
              <a:gd name="connsiteY40" fmla="*/ 22970 h 2310728"/>
              <a:gd name="connsiteX41" fmla="*/ 2245302 w 3871172"/>
              <a:gd name="connsiteY41" fmla="*/ 10270 h 2310728"/>
              <a:gd name="connsiteX42" fmla="*/ 2257142 w 3871172"/>
              <a:gd name="connsiteY42" fmla="*/ 2237 h 2310728"/>
              <a:gd name="connsiteX43" fmla="*/ 2260598 w 3871172"/>
              <a:gd name="connsiteY43" fmla="*/ 0 h 2310728"/>
              <a:gd name="connsiteX44" fmla="*/ 2265162 w 3871172"/>
              <a:gd name="connsiteY44" fmla="*/ 0 h 2310728"/>
              <a:gd name="connsiteX45" fmla="*/ 2267527 w 3871172"/>
              <a:gd name="connsiteY45" fmla="*/ 7095 h 2310728"/>
              <a:gd name="connsiteX46" fmla="*/ 2270702 w 3871172"/>
              <a:gd name="connsiteY46" fmla="*/ 19795 h 2310728"/>
              <a:gd name="connsiteX47" fmla="*/ 2283402 w 3871172"/>
              <a:gd name="connsiteY47" fmla="*/ 10270 h 2310728"/>
              <a:gd name="connsiteX48" fmla="*/ 2297628 w 3871172"/>
              <a:gd name="connsiteY48" fmla="*/ 2577 h 2310728"/>
              <a:gd name="connsiteX49" fmla="*/ 2300148 w 3871172"/>
              <a:gd name="connsiteY49" fmla="*/ 0 h 2310728"/>
              <a:gd name="connsiteX50" fmla="*/ 2307869 w 3871172"/>
              <a:gd name="connsiteY50" fmla="*/ 0 h 2310728"/>
              <a:gd name="connsiteX51" fmla="*/ 2311977 w 3871172"/>
              <a:gd name="connsiteY51" fmla="*/ 10270 h 2310728"/>
              <a:gd name="connsiteX52" fmla="*/ 2327852 w 3871172"/>
              <a:gd name="connsiteY52" fmla="*/ 7095 h 2310728"/>
              <a:gd name="connsiteX53" fmla="*/ 2344407 w 3871172"/>
              <a:gd name="connsiteY53" fmla="*/ 0 h 2310728"/>
              <a:gd name="connsiteX54" fmla="*/ 2361358 w 3871172"/>
              <a:gd name="connsiteY54" fmla="*/ 0 h 2310728"/>
              <a:gd name="connsiteX55" fmla="*/ 2362777 w 3871172"/>
              <a:gd name="connsiteY55" fmla="*/ 7095 h 2310728"/>
              <a:gd name="connsiteX56" fmla="*/ 2373168 w 3871172"/>
              <a:gd name="connsiteY56" fmla="*/ 3398 h 2310728"/>
              <a:gd name="connsiteX57" fmla="*/ 2378217 w 3871172"/>
              <a:gd name="connsiteY57" fmla="*/ 0 h 2310728"/>
              <a:gd name="connsiteX58" fmla="*/ 2381749 w 3871172"/>
              <a:gd name="connsiteY58" fmla="*/ 0 h 2310728"/>
              <a:gd name="connsiteX59" fmla="*/ 2381382 w 3871172"/>
              <a:gd name="connsiteY59" fmla="*/ 11363 h 2310728"/>
              <a:gd name="connsiteX60" fmla="*/ 2385002 w 3871172"/>
              <a:gd name="connsiteY60" fmla="*/ 22970 h 2310728"/>
              <a:gd name="connsiteX61" fmla="*/ 2419927 w 3871172"/>
              <a:gd name="connsiteY61" fmla="*/ 10270 h 2310728"/>
              <a:gd name="connsiteX62" fmla="*/ 2429452 w 3871172"/>
              <a:gd name="connsiteY62" fmla="*/ 3920 h 2310728"/>
              <a:gd name="connsiteX63" fmla="*/ 2438977 w 3871172"/>
              <a:gd name="connsiteY63" fmla="*/ 10270 h 2310728"/>
              <a:gd name="connsiteX64" fmla="*/ 2454852 w 3871172"/>
              <a:gd name="connsiteY64" fmla="*/ 29320 h 2310728"/>
              <a:gd name="connsiteX65" fmla="*/ 2467552 w 3871172"/>
              <a:gd name="connsiteY65" fmla="*/ 35670 h 2310728"/>
              <a:gd name="connsiteX66" fmla="*/ 2483427 w 3871172"/>
              <a:gd name="connsiteY66" fmla="*/ 32495 h 2310728"/>
              <a:gd name="connsiteX67" fmla="*/ 2505652 w 3871172"/>
              <a:gd name="connsiteY67" fmla="*/ 35670 h 2310728"/>
              <a:gd name="connsiteX68" fmla="*/ 2524702 w 3871172"/>
              <a:gd name="connsiteY68" fmla="*/ 19795 h 2310728"/>
              <a:gd name="connsiteX69" fmla="*/ 2527877 w 3871172"/>
              <a:gd name="connsiteY69" fmla="*/ 7095 h 2310728"/>
              <a:gd name="connsiteX70" fmla="*/ 2531052 w 3871172"/>
              <a:gd name="connsiteY70" fmla="*/ 22970 h 2310728"/>
              <a:gd name="connsiteX71" fmla="*/ 2534227 w 3871172"/>
              <a:gd name="connsiteY71" fmla="*/ 42020 h 2310728"/>
              <a:gd name="connsiteX72" fmla="*/ 2543752 w 3871172"/>
              <a:gd name="connsiteY72" fmla="*/ 26145 h 2310728"/>
              <a:gd name="connsiteX73" fmla="*/ 2550102 w 3871172"/>
              <a:gd name="connsiteY73" fmla="*/ 16620 h 2310728"/>
              <a:gd name="connsiteX74" fmla="*/ 2562802 w 3871172"/>
              <a:gd name="connsiteY74" fmla="*/ 13445 h 2310728"/>
              <a:gd name="connsiteX75" fmla="*/ 2565977 w 3871172"/>
              <a:gd name="connsiteY75" fmla="*/ 22970 h 2310728"/>
              <a:gd name="connsiteX76" fmla="*/ 2569152 w 3871172"/>
              <a:gd name="connsiteY76" fmla="*/ 38845 h 2310728"/>
              <a:gd name="connsiteX77" fmla="*/ 2578677 w 3871172"/>
              <a:gd name="connsiteY77" fmla="*/ 35670 h 2310728"/>
              <a:gd name="connsiteX78" fmla="*/ 2597727 w 3871172"/>
              <a:gd name="connsiteY78" fmla="*/ 16620 h 2310728"/>
              <a:gd name="connsiteX79" fmla="*/ 2616777 w 3871172"/>
              <a:gd name="connsiteY79" fmla="*/ 745 h 2310728"/>
              <a:gd name="connsiteX80" fmla="*/ 2619952 w 3871172"/>
              <a:gd name="connsiteY80" fmla="*/ 16620 h 2310728"/>
              <a:gd name="connsiteX81" fmla="*/ 2629477 w 3871172"/>
              <a:gd name="connsiteY81" fmla="*/ 19795 h 2310728"/>
              <a:gd name="connsiteX82" fmla="*/ 2639002 w 3871172"/>
              <a:gd name="connsiteY82" fmla="*/ 51545 h 2310728"/>
              <a:gd name="connsiteX83" fmla="*/ 2651702 w 3871172"/>
              <a:gd name="connsiteY83" fmla="*/ 38845 h 2310728"/>
              <a:gd name="connsiteX84" fmla="*/ 2661227 w 3871172"/>
              <a:gd name="connsiteY84" fmla="*/ 42020 h 2310728"/>
              <a:gd name="connsiteX85" fmla="*/ 2689802 w 3871172"/>
              <a:gd name="connsiteY85" fmla="*/ 16620 h 2310728"/>
              <a:gd name="connsiteX86" fmla="*/ 2699327 w 3871172"/>
              <a:gd name="connsiteY86" fmla="*/ 19795 h 2310728"/>
              <a:gd name="connsiteX87" fmla="*/ 2724727 w 3871172"/>
              <a:gd name="connsiteY87" fmla="*/ 22970 h 2310728"/>
              <a:gd name="connsiteX88" fmla="*/ 2750127 w 3871172"/>
              <a:gd name="connsiteY88" fmla="*/ 10270 h 2310728"/>
              <a:gd name="connsiteX89" fmla="*/ 2766002 w 3871172"/>
              <a:gd name="connsiteY89" fmla="*/ 26145 h 2310728"/>
              <a:gd name="connsiteX90" fmla="*/ 2775527 w 3871172"/>
              <a:gd name="connsiteY90" fmla="*/ 42020 h 2310728"/>
              <a:gd name="connsiteX91" fmla="*/ 2785052 w 3871172"/>
              <a:gd name="connsiteY91" fmla="*/ 32495 h 2310728"/>
              <a:gd name="connsiteX92" fmla="*/ 2794577 w 3871172"/>
              <a:gd name="connsiteY92" fmla="*/ 26145 h 2310728"/>
              <a:gd name="connsiteX93" fmla="*/ 2816802 w 3871172"/>
              <a:gd name="connsiteY93" fmla="*/ 13445 h 2310728"/>
              <a:gd name="connsiteX94" fmla="*/ 2826327 w 3871172"/>
              <a:gd name="connsiteY94" fmla="*/ 29320 h 2310728"/>
              <a:gd name="connsiteX95" fmla="*/ 2839027 w 3871172"/>
              <a:gd name="connsiteY95" fmla="*/ 26145 h 2310728"/>
              <a:gd name="connsiteX96" fmla="*/ 2861252 w 3871172"/>
              <a:gd name="connsiteY96" fmla="*/ 7095 h 2310728"/>
              <a:gd name="connsiteX97" fmla="*/ 2870777 w 3871172"/>
              <a:gd name="connsiteY97" fmla="*/ 3920 h 2310728"/>
              <a:gd name="connsiteX98" fmla="*/ 2876004 w 3871172"/>
              <a:gd name="connsiteY98" fmla="*/ 0 h 2310728"/>
              <a:gd name="connsiteX99" fmla="*/ 2886840 w 3871172"/>
              <a:gd name="connsiteY99" fmla="*/ 0 h 2310728"/>
              <a:gd name="connsiteX100" fmla="*/ 2893002 w 3871172"/>
              <a:gd name="connsiteY100" fmla="*/ 10270 h 2310728"/>
              <a:gd name="connsiteX101" fmla="*/ 2896177 w 3871172"/>
              <a:gd name="connsiteY101" fmla="*/ 26145 h 2310728"/>
              <a:gd name="connsiteX102" fmla="*/ 2899352 w 3871172"/>
              <a:gd name="connsiteY102" fmla="*/ 38845 h 2310728"/>
              <a:gd name="connsiteX103" fmla="*/ 2912052 w 3871172"/>
              <a:gd name="connsiteY103" fmla="*/ 42020 h 2310728"/>
              <a:gd name="connsiteX104" fmla="*/ 2921577 w 3871172"/>
              <a:gd name="connsiteY104" fmla="*/ 38845 h 2310728"/>
              <a:gd name="connsiteX105" fmla="*/ 2931102 w 3871172"/>
              <a:gd name="connsiteY105" fmla="*/ 29320 h 2310728"/>
              <a:gd name="connsiteX106" fmla="*/ 2943802 w 3871172"/>
              <a:gd name="connsiteY106" fmla="*/ 3920 h 2310728"/>
              <a:gd name="connsiteX107" fmla="*/ 2950152 w 3871172"/>
              <a:gd name="connsiteY107" fmla="*/ 19795 h 2310728"/>
              <a:gd name="connsiteX108" fmla="*/ 2953327 w 3871172"/>
              <a:gd name="connsiteY108" fmla="*/ 38845 h 2310728"/>
              <a:gd name="connsiteX109" fmla="*/ 2978727 w 3871172"/>
              <a:gd name="connsiteY109" fmla="*/ 13445 h 2310728"/>
              <a:gd name="connsiteX110" fmla="*/ 2981902 w 3871172"/>
              <a:gd name="connsiteY110" fmla="*/ 22970 h 2310728"/>
              <a:gd name="connsiteX111" fmla="*/ 2985077 w 3871172"/>
              <a:gd name="connsiteY111" fmla="*/ 67420 h 2310728"/>
              <a:gd name="connsiteX112" fmla="*/ 3004127 w 3871172"/>
              <a:gd name="connsiteY112" fmla="*/ 54720 h 2310728"/>
              <a:gd name="connsiteX113" fmla="*/ 3013652 w 3871172"/>
              <a:gd name="connsiteY113" fmla="*/ 38845 h 2310728"/>
              <a:gd name="connsiteX114" fmla="*/ 3016827 w 3871172"/>
              <a:gd name="connsiteY114" fmla="*/ 29320 h 2310728"/>
              <a:gd name="connsiteX115" fmla="*/ 3026352 w 3871172"/>
              <a:gd name="connsiteY115" fmla="*/ 22970 h 2310728"/>
              <a:gd name="connsiteX116" fmla="*/ 3032702 w 3871172"/>
              <a:gd name="connsiteY116" fmla="*/ 13445 h 2310728"/>
              <a:gd name="connsiteX117" fmla="*/ 3035877 w 3871172"/>
              <a:gd name="connsiteY117" fmla="*/ 26145 h 2310728"/>
              <a:gd name="connsiteX118" fmla="*/ 3051752 w 3871172"/>
              <a:gd name="connsiteY118" fmla="*/ 38845 h 2310728"/>
              <a:gd name="connsiteX119" fmla="*/ 3067627 w 3871172"/>
              <a:gd name="connsiteY119" fmla="*/ 19795 h 2310728"/>
              <a:gd name="connsiteX120" fmla="*/ 3070802 w 3871172"/>
              <a:gd name="connsiteY120" fmla="*/ 45195 h 2310728"/>
              <a:gd name="connsiteX121" fmla="*/ 3080327 w 3871172"/>
              <a:gd name="connsiteY121" fmla="*/ 42020 h 2310728"/>
              <a:gd name="connsiteX122" fmla="*/ 3093027 w 3871172"/>
              <a:gd name="connsiteY122" fmla="*/ 29320 h 2310728"/>
              <a:gd name="connsiteX123" fmla="*/ 3102552 w 3871172"/>
              <a:gd name="connsiteY123" fmla="*/ 35670 h 2310728"/>
              <a:gd name="connsiteX124" fmla="*/ 3112077 w 3871172"/>
              <a:gd name="connsiteY124" fmla="*/ 29320 h 2310728"/>
              <a:gd name="connsiteX125" fmla="*/ 3121602 w 3871172"/>
              <a:gd name="connsiteY125" fmla="*/ 32495 h 2310728"/>
              <a:gd name="connsiteX126" fmla="*/ 3134302 w 3871172"/>
              <a:gd name="connsiteY126" fmla="*/ 19795 h 2310728"/>
              <a:gd name="connsiteX127" fmla="*/ 3159702 w 3871172"/>
              <a:gd name="connsiteY127" fmla="*/ 7095 h 2310728"/>
              <a:gd name="connsiteX128" fmla="*/ 3162877 w 3871172"/>
              <a:gd name="connsiteY128" fmla="*/ 48370 h 2310728"/>
              <a:gd name="connsiteX129" fmla="*/ 3172402 w 3871172"/>
              <a:gd name="connsiteY129" fmla="*/ 38845 h 2310728"/>
              <a:gd name="connsiteX130" fmla="*/ 3188277 w 3871172"/>
              <a:gd name="connsiteY130" fmla="*/ 22970 h 2310728"/>
              <a:gd name="connsiteX131" fmla="*/ 3191452 w 3871172"/>
              <a:gd name="connsiteY131" fmla="*/ 38845 h 2310728"/>
              <a:gd name="connsiteX132" fmla="*/ 3194627 w 3871172"/>
              <a:gd name="connsiteY132" fmla="*/ 48370 h 2310728"/>
              <a:gd name="connsiteX133" fmla="*/ 3204152 w 3871172"/>
              <a:gd name="connsiteY133" fmla="*/ 38845 h 2310728"/>
              <a:gd name="connsiteX134" fmla="*/ 3207327 w 3871172"/>
              <a:gd name="connsiteY134" fmla="*/ 51545 h 2310728"/>
              <a:gd name="connsiteX135" fmla="*/ 3220027 w 3871172"/>
              <a:gd name="connsiteY135" fmla="*/ 45195 h 2310728"/>
              <a:gd name="connsiteX136" fmla="*/ 3239077 w 3871172"/>
              <a:gd name="connsiteY136" fmla="*/ 29320 h 2310728"/>
              <a:gd name="connsiteX137" fmla="*/ 3248602 w 3871172"/>
              <a:gd name="connsiteY137" fmla="*/ 26145 h 2310728"/>
              <a:gd name="connsiteX138" fmla="*/ 3264477 w 3871172"/>
              <a:gd name="connsiteY138" fmla="*/ 32495 h 2310728"/>
              <a:gd name="connsiteX139" fmla="*/ 3270827 w 3871172"/>
              <a:gd name="connsiteY139" fmla="*/ 42020 h 2310728"/>
              <a:gd name="connsiteX140" fmla="*/ 3280352 w 3871172"/>
              <a:gd name="connsiteY140" fmla="*/ 35670 h 2310728"/>
              <a:gd name="connsiteX141" fmla="*/ 3293052 w 3871172"/>
              <a:gd name="connsiteY141" fmla="*/ 26145 h 2310728"/>
              <a:gd name="connsiteX142" fmla="*/ 3308927 w 3871172"/>
              <a:gd name="connsiteY142" fmla="*/ 16620 h 2310728"/>
              <a:gd name="connsiteX143" fmla="*/ 3315277 w 3871172"/>
              <a:gd name="connsiteY143" fmla="*/ 29320 h 2310728"/>
              <a:gd name="connsiteX144" fmla="*/ 3318452 w 3871172"/>
              <a:gd name="connsiteY144" fmla="*/ 38845 h 2310728"/>
              <a:gd name="connsiteX145" fmla="*/ 3327977 w 3871172"/>
              <a:gd name="connsiteY145" fmla="*/ 29320 h 2310728"/>
              <a:gd name="connsiteX146" fmla="*/ 3331152 w 3871172"/>
              <a:gd name="connsiteY146" fmla="*/ 51545 h 2310728"/>
              <a:gd name="connsiteX147" fmla="*/ 3353377 w 3871172"/>
              <a:gd name="connsiteY147" fmla="*/ 32495 h 2310728"/>
              <a:gd name="connsiteX148" fmla="*/ 3375602 w 3871172"/>
              <a:gd name="connsiteY148" fmla="*/ 16620 h 2310728"/>
              <a:gd name="connsiteX149" fmla="*/ 3378777 w 3871172"/>
              <a:gd name="connsiteY149" fmla="*/ 29320 h 2310728"/>
              <a:gd name="connsiteX150" fmla="*/ 3381952 w 3871172"/>
              <a:gd name="connsiteY150" fmla="*/ 45195 h 2310728"/>
              <a:gd name="connsiteX151" fmla="*/ 3391477 w 3871172"/>
              <a:gd name="connsiteY151" fmla="*/ 38845 h 2310728"/>
              <a:gd name="connsiteX152" fmla="*/ 3410527 w 3871172"/>
              <a:gd name="connsiteY152" fmla="*/ 22970 h 2310728"/>
              <a:gd name="connsiteX153" fmla="*/ 3416877 w 3871172"/>
              <a:gd name="connsiteY153" fmla="*/ 38845 h 2310728"/>
              <a:gd name="connsiteX154" fmla="*/ 3432752 w 3871172"/>
              <a:gd name="connsiteY154" fmla="*/ 32495 h 2310728"/>
              <a:gd name="connsiteX155" fmla="*/ 3439102 w 3871172"/>
              <a:gd name="connsiteY155" fmla="*/ 45195 h 2310728"/>
              <a:gd name="connsiteX156" fmla="*/ 3448627 w 3871172"/>
              <a:gd name="connsiteY156" fmla="*/ 48370 h 2310728"/>
              <a:gd name="connsiteX157" fmla="*/ 3461327 w 3871172"/>
              <a:gd name="connsiteY157" fmla="*/ 42020 h 2310728"/>
              <a:gd name="connsiteX158" fmla="*/ 3480377 w 3871172"/>
              <a:gd name="connsiteY158" fmla="*/ 35670 h 2310728"/>
              <a:gd name="connsiteX159" fmla="*/ 3505777 w 3871172"/>
              <a:gd name="connsiteY159" fmla="*/ 22970 h 2310728"/>
              <a:gd name="connsiteX160" fmla="*/ 3518477 w 3871172"/>
              <a:gd name="connsiteY160" fmla="*/ 38845 h 2310728"/>
              <a:gd name="connsiteX161" fmla="*/ 3531177 w 3871172"/>
              <a:gd name="connsiteY161" fmla="*/ 35670 h 2310728"/>
              <a:gd name="connsiteX162" fmla="*/ 3540702 w 3871172"/>
              <a:gd name="connsiteY162" fmla="*/ 29320 h 2310728"/>
              <a:gd name="connsiteX163" fmla="*/ 3550227 w 3871172"/>
              <a:gd name="connsiteY163" fmla="*/ 61070 h 2310728"/>
              <a:gd name="connsiteX164" fmla="*/ 3559752 w 3871172"/>
              <a:gd name="connsiteY164" fmla="*/ 54720 h 2310728"/>
              <a:gd name="connsiteX165" fmla="*/ 3578802 w 3871172"/>
              <a:gd name="connsiteY165" fmla="*/ 64245 h 2310728"/>
              <a:gd name="connsiteX166" fmla="*/ 3601027 w 3871172"/>
              <a:gd name="connsiteY166" fmla="*/ 54720 h 2310728"/>
              <a:gd name="connsiteX167" fmla="*/ 3613727 w 3871172"/>
              <a:gd name="connsiteY167" fmla="*/ 51545 h 2310728"/>
              <a:gd name="connsiteX168" fmla="*/ 3635952 w 3871172"/>
              <a:gd name="connsiteY168" fmla="*/ 32495 h 2310728"/>
              <a:gd name="connsiteX169" fmla="*/ 3648652 w 3871172"/>
              <a:gd name="connsiteY169" fmla="*/ 22970 h 2310728"/>
              <a:gd name="connsiteX170" fmla="*/ 3651827 w 3871172"/>
              <a:gd name="connsiteY170" fmla="*/ 35670 h 2310728"/>
              <a:gd name="connsiteX171" fmla="*/ 3655002 w 3871172"/>
              <a:gd name="connsiteY171" fmla="*/ 45195 h 2310728"/>
              <a:gd name="connsiteX172" fmla="*/ 3683577 w 3871172"/>
              <a:gd name="connsiteY172" fmla="*/ 38845 h 2310728"/>
              <a:gd name="connsiteX173" fmla="*/ 3699452 w 3871172"/>
              <a:gd name="connsiteY173" fmla="*/ 26145 h 2310728"/>
              <a:gd name="connsiteX174" fmla="*/ 3705802 w 3871172"/>
              <a:gd name="connsiteY174" fmla="*/ 16620 h 2310728"/>
              <a:gd name="connsiteX175" fmla="*/ 3708977 w 3871172"/>
              <a:gd name="connsiteY175" fmla="*/ 38845 h 2310728"/>
              <a:gd name="connsiteX176" fmla="*/ 3712152 w 3871172"/>
              <a:gd name="connsiteY176" fmla="*/ 54720 h 2310728"/>
              <a:gd name="connsiteX177" fmla="*/ 3728027 w 3871172"/>
              <a:gd name="connsiteY177" fmla="*/ 45195 h 2310728"/>
              <a:gd name="connsiteX178" fmla="*/ 3750252 w 3871172"/>
              <a:gd name="connsiteY178" fmla="*/ 35670 h 2310728"/>
              <a:gd name="connsiteX179" fmla="*/ 3753427 w 3871172"/>
              <a:gd name="connsiteY179" fmla="*/ 45195 h 2310728"/>
              <a:gd name="connsiteX180" fmla="*/ 3769302 w 3871172"/>
              <a:gd name="connsiteY180" fmla="*/ 42020 h 2310728"/>
              <a:gd name="connsiteX181" fmla="*/ 3778827 w 3871172"/>
              <a:gd name="connsiteY181" fmla="*/ 45195 h 2310728"/>
              <a:gd name="connsiteX182" fmla="*/ 3775652 w 3871172"/>
              <a:gd name="connsiteY182" fmla="*/ 83295 h 2310728"/>
              <a:gd name="connsiteX183" fmla="*/ 3785177 w 3871172"/>
              <a:gd name="connsiteY183" fmla="*/ 73770 h 2310728"/>
              <a:gd name="connsiteX184" fmla="*/ 3794702 w 3871172"/>
              <a:gd name="connsiteY184" fmla="*/ 61070 h 2310728"/>
              <a:gd name="connsiteX185" fmla="*/ 3801052 w 3871172"/>
              <a:gd name="connsiteY185" fmla="*/ 48370 h 2310728"/>
              <a:gd name="connsiteX186" fmla="*/ 3807402 w 3871172"/>
              <a:gd name="connsiteY186" fmla="*/ 32495 h 2310728"/>
              <a:gd name="connsiteX187" fmla="*/ 3816927 w 3871172"/>
              <a:gd name="connsiteY187" fmla="*/ 26145 h 2310728"/>
              <a:gd name="connsiteX188" fmla="*/ 3829627 w 3871172"/>
              <a:gd name="connsiteY188" fmla="*/ 32495 h 2310728"/>
              <a:gd name="connsiteX189" fmla="*/ 3833303 w 3871172"/>
              <a:gd name="connsiteY189" fmla="*/ 33720 h 2310728"/>
              <a:gd name="connsiteX190" fmla="*/ 3829542 w 3871172"/>
              <a:gd name="connsiteY190" fmla="*/ 34974 h 2310728"/>
              <a:gd name="connsiteX191" fmla="*/ 3832717 w 3871172"/>
              <a:gd name="connsiteY191" fmla="*/ 47674 h 2310728"/>
              <a:gd name="connsiteX192" fmla="*/ 3826367 w 3871172"/>
              <a:gd name="connsiteY192" fmla="*/ 57199 h 2310728"/>
              <a:gd name="connsiteX193" fmla="*/ 3832717 w 3871172"/>
              <a:gd name="connsiteY193" fmla="*/ 76249 h 2310728"/>
              <a:gd name="connsiteX194" fmla="*/ 3823192 w 3871172"/>
              <a:gd name="connsiteY194" fmla="*/ 79424 h 2310728"/>
              <a:gd name="connsiteX195" fmla="*/ 3835892 w 3871172"/>
              <a:gd name="connsiteY195" fmla="*/ 92124 h 2310728"/>
              <a:gd name="connsiteX196" fmla="*/ 3858117 w 3871172"/>
              <a:gd name="connsiteY196" fmla="*/ 127049 h 2310728"/>
              <a:gd name="connsiteX197" fmla="*/ 3845417 w 3871172"/>
              <a:gd name="connsiteY197" fmla="*/ 146099 h 2310728"/>
              <a:gd name="connsiteX198" fmla="*/ 3851767 w 3871172"/>
              <a:gd name="connsiteY198" fmla="*/ 155624 h 2310728"/>
              <a:gd name="connsiteX199" fmla="*/ 3842242 w 3871172"/>
              <a:gd name="connsiteY199" fmla="*/ 161974 h 2310728"/>
              <a:gd name="connsiteX200" fmla="*/ 3839067 w 3871172"/>
              <a:gd name="connsiteY200" fmla="*/ 171499 h 2310728"/>
              <a:gd name="connsiteX201" fmla="*/ 3826367 w 3871172"/>
              <a:gd name="connsiteY201" fmla="*/ 184199 h 2310728"/>
              <a:gd name="connsiteX202" fmla="*/ 3835892 w 3871172"/>
              <a:gd name="connsiteY202" fmla="*/ 193724 h 2310728"/>
              <a:gd name="connsiteX203" fmla="*/ 3848592 w 3871172"/>
              <a:gd name="connsiteY203" fmla="*/ 212774 h 2310728"/>
              <a:gd name="connsiteX204" fmla="*/ 3842242 w 3871172"/>
              <a:gd name="connsiteY204" fmla="*/ 225474 h 2310728"/>
              <a:gd name="connsiteX205" fmla="*/ 3832717 w 3871172"/>
              <a:gd name="connsiteY205" fmla="*/ 228649 h 2310728"/>
              <a:gd name="connsiteX206" fmla="*/ 3826367 w 3871172"/>
              <a:gd name="connsiteY206" fmla="*/ 238174 h 2310728"/>
              <a:gd name="connsiteX207" fmla="*/ 3835892 w 3871172"/>
              <a:gd name="connsiteY207" fmla="*/ 250874 h 2310728"/>
              <a:gd name="connsiteX208" fmla="*/ 3842242 w 3871172"/>
              <a:gd name="connsiteY208" fmla="*/ 269924 h 2310728"/>
              <a:gd name="connsiteX209" fmla="*/ 3800967 w 3871172"/>
              <a:gd name="connsiteY209" fmla="*/ 279449 h 2310728"/>
              <a:gd name="connsiteX210" fmla="*/ 3823192 w 3871172"/>
              <a:gd name="connsiteY210" fmla="*/ 320724 h 2310728"/>
              <a:gd name="connsiteX211" fmla="*/ 3829542 w 3871172"/>
              <a:gd name="connsiteY211" fmla="*/ 330249 h 2310728"/>
              <a:gd name="connsiteX212" fmla="*/ 3839067 w 3871172"/>
              <a:gd name="connsiteY212" fmla="*/ 339774 h 2310728"/>
              <a:gd name="connsiteX213" fmla="*/ 3848592 w 3871172"/>
              <a:gd name="connsiteY213" fmla="*/ 352474 h 2310728"/>
              <a:gd name="connsiteX214" fmla="*/ 3842242 w 3871172"/>
              <a:gd name="connsiteY214" fmla="*/ 361999 h 2310728"/>
              <a:gd name="connsiteX215" fmla="*/ 3839067 w 3871172"/>
              <a:gd name="connsiteY215" fmla="*/ 371524 h 2310728"/>
              <a:gd name="connsiteX216" fmla="*/ 3829542 w 3871172"/>
              <a:gd name="connsiteY216" fmla="*/ 374699 h 2310728"/>
              <a:gd name="connsiteX217" fmla="*/ 3832717 w 3871172"/>
              <a:gd name="connsiteY217" fmla="*/ 390574 h 2310728"/>
              <a:gd name="connsiteX218" fmla="*/ 3820017 w 3871172"/>
              <a:gd name="connsiteY218" fmla="*/ 393749 h 2310728"/>
              <a:gd name="connsiteX219" fmla="*/ 3804142 w 3871172"/>
              <a:gd name="connsiteY219" fmla="*/ 400099 h 2310728"/>
              <a:gd name="connsiteX220" fmla="*/ 3807317 w 3871172"/>
              <a:gd name="connsiteY220" fmla="*/ 409624 h 2310728"/>
              <a:gd name="connsiteX221" fmla="*/ 3816842 w 3871172"/>
              <a:gd name="connsiteY221" fmla="*/ 415974 h 2310728"/>
              <a:gd name="connsiteX222" fmla="*/ 3826367 w 3871172"/>
              <a:gd name="connsiteY222" fmla="*/ 425499 h 2310728"/>
              <a:gd name="connsiteX223" fmla="*/ 3829542 w 3871172"/>
              <a:gd name="connsiteY223" fmla="*/ 435024 h 2310728"/>
              <a:gd name="connsiteX224" fmla="*/ 3835892 w 3871172"/>
              <a:gd name="connsiteY224" fmla="*/ 444549 h 2310728"/>
              <a:gd name="connsiteX225" fmla="*/ 3813667 w 3871172"/>
              <a:gd name="connsiteY225" fmla="*/ 447724 h 2310728"/>
              <a:gd name="connsiteX226" fmla="*/ 3820017 w 3871172"/>
              <a:gd name="connsiteY226" fmla="*/ 463599 h 2310728"/>
              <a:gd name="connsiteX227" fmla="*/ 3832717 w 3871172"/>
              <a:gd name="connsiteY227" fmla="*/ 488999 h 2310728"/>
              <a:gd name="connsiteX228" fmla="*/ 3839067 w 3871172"/>
              <a:gd name="connsiteY228" fmla="*/ 501699 h 2310728"/>
              <a:gd name="connsiteX229" fmla="*/ 3829542 w 3871172"/>
              <a:gd name="connsiteY229" fmla="*/ 508049 h 2310728"/>
              <a:gd name="connsiteX230" fmla="*/ 3826367 w 3871172"/>
              <a:gd name="connsiteY230" fmla="*/ 517574 h 2310728"/>
              <a:gd name="connsiteX231" fmla="*/ 3816842 w 3871172"/>
              <a:gd name="connsiteY231" fmla="*/ 523924 h 2310728"/>
              <a:gd name="connsiteX232" fmla="*/ 3826367 w 3871172"/>
              <a:gd name="connsiteY232" fmla="*/ 542974 h 2310728"/>
              <a:gd name="connsiteX233" fmla="*/ 3816842 w 3871172"/>
              <a:gd name="connsiteY233" fmla="*/ 546149 h 2310728"/>
              <a:gd name="connsiteX234" fmla="*/ 3813667 w 3871172"/>
              <a:gd name="connsiteY234" fmla="*/ 555674 h 2310728"/>
              <a:gd name="connsiteX235" fmla="*/ 3823192 w 3871172"/>
              <a:gd name="connsiteY235" fmla="*/ 574724 h 2310728"/>
              <a:gd name="connsiteX236" fmla="*/ 3832717 w 3871172"/>
              <a:gd name="connsiteY236" fmla="*/ 587424 h 2310728"/>
              <a:gd name="connsiteX237" fmla="*/ 3826367 w 3871172"/>
              <a:gd name="connsiteY237" fmla="*/ 600124 h 2310728"/>
              <a:gd name="connsiteX238" fmla="*/ 3829542 w 3871172"/>
              <a:gd name="connsiteY238" fmla="*/ 615999 h 2310728"/>
              <a:gd name="connsiteX239" fmla="*/ 3823192 w 3871172"/>
              <a:gd name="connsiteY239" fmla="*/ 625524 h 2310728"/>
              <a:gd name="connsiteX240" fmla="*/ 3826367 w 3871172"/>
              <a:gd name="connsiteY240" fmla="*/ 644574 h 2310728"/>
              <a:gd name="connsiteX241" fmla="*/ 3829542 w 3871172"/>
              <a:gd name="connsiteY241" fmla="*/ 666799 h 2310728"/>
              <a:gd name="connsiteX242" fmla="*/ 3823192 w 3871172"/>
              <a:gd name="connsiteY242" fmla="*/ 679499 h 2310728"/>
              <a:gd name="connsiteX243" fmla="*/ 3826367 w 3871172"/>
              <a:gd name="connsiteY243" fmla="*/ 689024 h 2310728"/>
              <a:gd name="connsiteX244" fmla="*/ 3835892 w 3871172"/>
              <a:gd name="connsiteY244" fmla="*/ 708074 h 2310728"/>
              <a:gd name="connsiteX245" fmla="*/ 3842242 w 3871172"/>
              <a:gd name="connsiteY245" fmla="*/ 717599 h 2310728"/>
              <a:gd name="connsiteX246" fmla="*/ 3861292 w 3871172"/>
              <a:gd name="connsiteY246" fmla="*/ 749349 h 2310728"/>
              <a:gd name="connsiteX247" fmla="*/ 3851767 w 3871172"/>
              <a:gd name="connsiteY247" fmla="*/ 755699 h 2310728"/>
              <a:gd name="connsiteX248" fmla="*/ 3848592 w 3871172"/>
              <a:gd name="connsiteY248" fmla="*/ 765224 h 2310728"/>
              <a:gd name="connsiteX249" fmla="*/ 3835892 w 3871172"/>
              <a:gd name="connsiteY249" fmla="*/ 768399 h 2310728"/>
              <a:gd name="connsiteX250" fmla="*/ 3842242 w 3871172"/>
              <a:gd name="connsiteY250" fmla="*/ 781099 h 2310728"/>
              <a:gd name="connsiteX251" fmla="*/ 3848592 w 3871172"/>
              <a:gd name="connsiteY251" fmla="*/ 790624 h 2310728"/>
              <a:gd name="connsiteX252" fmla="*/ 3829542 w 3871172"/>
              <a:gd name="connsiteY252" fmla="*/ 796974 h 2310728"/>
              <a:gd name="connsiteX253" fmla="*/ 3832717 w 3871172"/>
              <a:gd name="connsiteY253" fmla="*/ 816024 h 2310728"/>
              <a:gd name="connsiteX254" fmla="*/ 3839067 w 3871172"/>
              <a:gd name="connsiteY254" fmla="*/ 825549 h 2310728"/>
              <a:gd name="connsiteX255" fmla="*/ 3829542 w 3871172"/>
              <a:gd name="connsiteY255" fmla="*/ 831899 h 2310728"/>
              <a:gd name="connsiteX256" fmla="*/ 3835892 w 3871172"/>
              <a:gd name="connsiteY256" fmla="*/ 863649 h 2310728"/>
              <a:gd name="connsiteX257" fmla="*/ 3845417 w 3871172"/>
              <a:gd name="connsiteY257" fmla="*/ 873174 h 2310728"/>
              <a:gd name="connsiteX258" fmla="*/ 3861292 w 3871172"/>
              <a:gd name="connsiteY258" fmla="*/ 895399 h 2310728"/>
              <a:gd name="connsiteX259" fmla="*/ 3848592 w 3871172"/>
              <a:gd name="connsiteY259" fmla="*/ 901749 h 2310728"/>
              <a:gd name="connsiteX260" fmla="*/ 3842242 w 3871172"/>
              <a:gd name="connsiteY260" fmla="*/ 917624 h 2310728"/>
              <a:gd name="connsiteX261" fmla="*/ 3848592 w 3871172"/>
              <a:gd name="connsiteY261" fmla="*/ 939849 h 2310728"/>
              <a:gd name="connsiteX262" fmla="*/ 3829542 w 3871172"/>
              <a:gd name="connsiteY262" fmla="*/ 946199 h 2310728"/>
              <a:gd name="connsiteX263" fmla="*/ 3835892 w 3871172"/>
              <a:gd name="connsiteY263" fmla="*/ 962074 h 2310728"/>
              <a:gd name="connsiteX264" fmla="*/ 3839067 w 3871172"/>
              <a:gd name="connsiteY264" fmla="*/ 971599 h 2310728"/>
              <a:gd name="connsiteX265" fmla="*/ 3854942 w 3871172"/>
              <a:gd name="connsiteY265" fmla="*/ 987474 h 2310728"/>
              <a:gd name="connsiteX266" fmla="*/ 3858117 w 3871172"/>
              <a:gd name="connsiteY266" fmla="*/ 996999 h 2310728"/>
              <a:gd name="connsiteX267" fmla="*/ 3867642 w 3871172"/>
              <a:gd name="connsiteY267" fmla="*/ 1016049 h 2310728"/>
              <a:gd name="connsiteX268" fmla="*/ 3848592 w 3871172"/>
              <a:gd name="connsiteY268" fmla="*/ 1025574 h 2310728"/>
              <a:gd name="connsiteX269" fmla="*/ 3870817 w 3871172"/>
              <a:gd name="connsiteY269" fmla="*/ 1063674 h 2310728"/>
              <a:gd name="connsiteX270" fmla="*/ 3871172 w 3871172"/>
              <a:gd name="connsiteY270" fmla="*/ 1064739 h 2310728"/>
              <a:gd name="connsiteX271" fmla="*/ 3871172 w 3871172"/>
              <a:gd name="connsiteY271" fmla="*/ 1072806 h 2310728"/>
              <a:gd name="connsiteX272" fmla="*/ 3865098 w 3871172"/>
              <a:gd name="connsiteY272" fmla="*/ 1071960 h 2310728"/>
              <a:gd name="connsiteX273" fmla="*/ 3823192 w 3871172"/>
              <a:gd name="connsiteY273" fmla="*/ 1073199 h 2310728"/>
              <a:gd name="connsiteX274" fmla="*/ 3832717 w 3871172"/>
              <a:gd name="connsiteY274" fmla="*/ 1082724 h 2310728"/>
              <a:gd name="connsiteX275" fmla="*/ 3845417 w 3871172"/>
              <a:gd name="connsiteY275" fmla="*/ 1104949 h 2310728"/>
              <a:gd name="connsiteX276" fmla="*/ 3835892 w 3871172"/>
              <a:gd name="connsiteY276" fmla="*/ 1111299 h 2310728"/>
              <a:gd name="connsiteX277" fmla="*/ 3839067 w 3871172"/>
              <a:gd name="connsiteY277" fmla="*/ 1120824 h 2310728"/>
              <a:gd name="connsiteX278" fmla="*/ 3845417 w 3871172"/>
              <a:gd name="connsiteY278" fmla="*/ 1136699 h 2310728"/>
              <a:gd name="connsiteX279" fmla="*/ 3839067 w 3871172"/>
              <a:gd name="connsiteY279" fmla="*/ 1146224 h 2310728"/>
              <a:gd name="connsiteX280" fmla="*/ 3848592 w 3871172"/>
              <a:gd name="connsiteY280" fmla="*/ 1152574 h 2310728"/>
              <a:gd name="connsiteX281" fmla="*/ 3868082 w 3871172"/>
              <a:gd name="connsiteY281" fmla="*/ 1165524 h 2310728"/>
              <a:gd name="connsiteX282" fmla="*/ 3871172 w 3871172"/>
              <a:gd name="connsiteY282" fmla="*/ 1168679 h 2310728"/>
              <a:gd name="connsiteX283" fmla="*/ 3871172 w 3871172"/>
              <a:gd name="connsiteY283" fmla="*/ 1176298 h 2310728"/>
              <a:gd name="connsiteX284" fmla="*/ 3864467 w 3871172"/>
              <a:gd name="connsiteY284" fmla="*/ 1177974 h 2310728"/>
              <a:gd name="connsiteX285" fmla="*/ 3845417 w 3871172"/>
              <a:gd name="connsiteY285" fmla="*/ 1181149 h 2310728"/>
              <a:gd name="connsiteX286" fmla="*/ 3851767 w 3871172"/>
              <a:gd name="connsiteY286" fmla="*/ 1193849 h 2310728"/>
              <a:gd name="connsiteX287" fmla="*/ 3858117 w 3871172"/>
              <a:gd name="connsiteY287" fmla="*/ 1212899 h 2310728"/>
              <a:gd name="connsiteX288" fmla="*/ 3851767 w 3871172"/>
              <a:gd name="connsiteY288" fmla="*/ 1231949 h 2310728"/>
              <a:gd name="connsiteX289" fmla="*/ 3861292 w 3871172"/>
              <a:gd name="connsiteY289" fmla="*/ 1241474 h 2310728"/>
              <a:gd name="connsiteX290" fmla="*/ 3867642 w 3871172"/>
              <a:gd name="connsiteY290" fmla="*/ 1254174 h 2310728"/>
              <a:gd name="connsiteX291" fmla="*/ 3871172 w 3871172"/>
              <a:gd name="connsiteY291" fmla="*/ 1259469 h 2310728"/>
              <a:gd name="connsiteX292" fmla="*/ 3871172 w 3871172"/>
              <a:gd name="connsiteY292" fmla="*/ 1264404 h 2310728"/>
              <a:gd name="connsiteX293" fmla="*/ 3861292 w 3871172"/>
              <a:gd name="connsiteY293" fmla="*/ 1266874 h 2310728"/>
              <a:gd name="connsiteX294" fmla="*/ 3842242 w 3871172"/>
              <a:gd name="connsiteY294" fmla="*/ 1273224 h 2310728"/>
              <a:gd name="connsiteX295" fmla="*/ 3848592 w 3871172"/>
              <a:gd name="connsiteY295" fmla="*/ 1282749 h 2310728"/>
              <a:gd name="connsiteX296" fmla="*/ 3867642 w 3871172"/>
              <a:gd name="connsiteY296" fmla="*/ 1301799 h 2310728"/>
              <a:gd name="connsiteX297" fmla="*/ 3858117 w 3871172"/>
              <a:gd name="connsiteY297" fmla="*/ 1308149 h 2310728"/>
              <a:gd name="connsiteX298" fmla="*/ 3861292 w 3871172"/>
              <a:gd name="connsiteY298" fmla="*/ 1317674 h 2310728"/>
              <a:gd name="connsiteX299" fmla="*/ 3858117 w 3871172"/>
              <a:gd name="connsiteY299" fmla="*/ 1327199 h 2310728"/>
              <a:gd name="connsiteX300" fmla="*/ 3867097 w 3871172"/>
              <a:gd name="connsiteY300" fmla="*/ 1339056 h 2310728"/>
              <a:gd name="connsiteX301" fmla="*/ 3871172 w 3871172"/>
              <a:gd name="connsiteY301" fmla="*/ 1344212 h 2310728"/>
              <a:gd name="connsiteX302" fmla="*/ 3871172 w 3871172"/>
              <a:gd name="connsiteY302" fmla="*/ 1344343 h 2310728"/>
              <a:gd name="connsiteX303" fmla="*/ 3869577 w 3871172"/>
              <a:gd name="connsiteY303" fmla="*/ 1347291 h 2310728"/>
              <a:gd name="connsiteX304" fmla="*/ 3861292 w 3871172"/>
              <a:gd name="connsiteY304" fmla="*/ 1352599 h 2310728"/>
              <a:gd name="connsiteX305" fmla="*/ 3864467 w 3871172"/>
              <a:gd name="connsiteY305" fmla="*/ 1365299 h 2310728"/>
              <a:gd name="connsiteX306" fmla="*/ 3871172 w 3871172"/>
              <a:gd name="connsiteY306" fmla="*/ 1369769 h 2310728"/>
              <a:gd name="connsiteX307" fmla="*/ 3871172 w 3871172"/>
              <a:gd name="connsiteY307" fmla="*/ 1420473 h 2310728"/>
              <a:gd name="connsiteX308" fmla="*/ 3861292 w 3871172"/>
              <a:gd name="connsiteY308" fmla="*/ 1422449 h 2310728"/>
              <a:gd name="connsiteX309" fmla="*/ 3848592 w 3871172"/>
              <a:gd name="connsiteY309" fmla="*/ 1425624 h 2310728"/>
              <a:gd name="connsiteX310" fmla="*/ 3854942 w 3871172"/>
              <a:gd name="connsiteY310" fmla="*/ 1444674 h 2310728"/>
              <a:gd name="connsiteX311" fmla="*/ 3858117 w 3871172"/>
              <a:gd name="connsiteY311" fmla="*/ 1454199 h 2310728"/>
              <a:gd name="connsiteX312" fmla="*/ 3845417 w 3871172"/>
              <a:gd name="connsiteY312" fmla="*/ 1460549 h 2310728"/>
              <a:gd name="connsiteX313" fmla="*/ 3858117 w 3871172"/>
              <a:gd name="connsiteY313" fmla="*/ 1476424 h 2310728"/>
              <a:gd name="connsiteX314" fmla="*/ 3870817 w 3871172"/>
              <a:gd name="connsiteY314" fmla="*/ 1495474 h 2310728"/>
              <a:gd name="connsiteX315" fmla="*/ 3861292 w 3871172"/>
              <a:gd name="connsiteY315" fmla="*/ 1498649 h 2310728"/>
              <a:gd name="connsiteX316" fmla="*/ 3848592 w 3871172"/>
              <a:gd name="connsiteY316" fmla="*/ 1501824 h 2310728"/>
              <a:gd name="connsiteX317" fmla="*/ 3858117 w 3871172"/>
              <a:gd name="connsiteY317" fmla="*/ 1514524 h 2310728"/>
              <a:gd name="connsiteX318" fmla="*/ 3865810 w 3871172"/>
              <a:gd name="connsiteY318" fmla="*/ 1528750 h 2310728"/>
              <a:gd name="connsiteX319" fmla="*/ 3871172 w 3871172"/>
              <a:gd name="connsiteY319" fmla="*/ 1533992 h 2310728"/>
              <a:gd name="connsiteX320" fmla="*/ 3871172 w 3871172"/>
              <a:gd name="connsiteY320" fmla="*/ 1537422 h 2310728"/>
              <a:gd name="connsiteX321" fmla="*/ 3865131 w 3871172"/>
              <a:gd name="connsiteY321" fmla="*/ 1538862 h 2310728"/>
              <a:gd name="connsiteX322" fmla="*/ 3858117 w 3871172"/>
              <a:gd name="connsiteY322" fmla="*/ 1543099 h 2310728"/>
              <a:gd name="connsiteX323" fmla="*/ 3861292 w 3871172"/>
              <a:gd name="connsiteY323" fmla="*/ 1558974 h 2310728"/>
              <a:gd name="connsiteX324" fmla="*/ 3870817 w 3871172"/>
              <a:gd name="connsiteY324" fmla="*/ 1581199 h 2310728"/>
              <a:gd name="connsiteX325" fmla="*/ 3871172 w 3871172"/>
              <a:gd name="connsiteY325" fmla="*/ 1581732 h 2310728"/>
              <a:gd name="connsiteX326" fmla="*/ 3871172 w 3871172"/>
              <a:gd name="connsiteY326" fmla="*/ 1591115 h 2310728"/>
              <a:gd name="connsiteX327" fmla="*/ 3868676 w 3871172"/>
              <a:gd name="connsiteY327" fmla="*/ 1591277 h 2310728"/>
              <a:gd name="connsiteX328" fmla="*/ 3861292 w 3871172"/>
              <a:gd name="connsiteY328" fmla="*/ 1593899 h 2310728"/>
              <a:gd name="connsiteX329" fmla="*/ 3870817 w 3871172"/>
              <a:gd name="connsiteY329" fmla="*/ 1612949 h 2310728"/>
              <a:gd name="connsiteX330" fmla="*/ 3845417 w 3871172"/>
              <a:gd name="connsiteY330" fmla="*/ 1616124 h 2310728"/>
              <a:gd name="connsiteX331" fmla="*/ 3858117 w 3871172"/>
              <a:gd name="connsiteY331" fmla="*/ 1651049 h 2310728"/>
              <a:gd name="connsiteX332" fmla="*/ 3864467 w 3871172"/>
              <a:gd name="connsiteY332" fmla="*/ 1660574 h 2310728"/>
              <a:gd name="connsiteX333" fmla="*/ 3858117 w 3871172"/>
              <a:gd name="connsiteY333" fmla="*/ 1670099 h 2310728"/>
              <a:gd name="connsiteX334" fmla="*/ 3839067 w 3871172"/>
              <a:gd name="connsiteY334" fmla="*/ 1685974 h 2310728"/>
              <a:gd name="connsiteX335" fmla="*/ 3832717 w 3871172"/>
              <a:gd name="connsiteY335" fmla="*/ 1698674 h 2310728"/>
              <a:gd name="connsiteX336" fmla="*/ 3835892 w 3871172"/>
              <a:gd name="connsiteY336" fmla="*/ 1714549 h 2310728"/>
              <a:gd name="connsiteX337" fmla="*/ 3832717 w 3871172"/>
              <a:gd name="connsiteY337" fmla="*/ 1736774 h 2310728"/>
              <a:gd name="connsiteX338" fmla="*/ 3848592 w 3871172"/>
              <a:gd name="connsiteY338" fmla="*/ 1755824 h 2310728"/>
              <a:gd name="connsiteX339" fmla="*/ 3861292 w 3871172"/>
              <a:gd name="connsiteY339" fmla="*/ 1758999 h 2310728"/>
              <a:gd name="connsiteX340" fmla="*/ 3845417 w 3871172"/>
              <a:gd name="connsiteY340" fmla="*/ 1762174 h 2310728"/>
              <a:gd name="connsiteX341" fmla="*/ 3826367 w 3871172"/>
              <a:gd name="connsiteY341" fmla="*/ 1765349 h 2310728"/>
              <a:gd name="connsiteX342" fmla="*/ 3842242 w 3871172"/>
              <a:gd name="connsiteY342" fmla="*/ 1774874 h 2310728"/>
              <a:gd name="connsiteX343" fmla="*/ 3851767 w 3871172"/>
              <a:gd name="connsiteY343" fmla="*/ 1781224 h 2310728"/>
              <a:gd name="connsiteX344" fmla="*/ 3854942 w 3871172"/>
              <a:gd name="connsiteY344" fmla="*/ 1793924 h 2310728"/>
              <a:gd name="connsiteX345" fmla="*/ 3845417 w 3871172"/>
              <a:gd name="connsiteY345" fmla="*/ 1797099 h 2310728"/>
              <a:gd name="connsiteX346" fmla="*/ 3829542 w 3871172"/>
              <a:gd name="connsiteY346" fmla="*/ 1800274 h 2310728"/>
              <a:gd name="connsiteX347" fmla="*/ 3832717 w 3871172"/>
              <a:gd name="connsiteY347" fmla="*/ 1809799 h 2310728"/>
              <a:gd name="connsiteX348" fmla="*/ 3851767 w 3871172"/>
              <a:gd name="connsiteY348" fmla="*/ 1828849 h 2310728"/>
              <a:gd name="connsiteX349" fmla="*/ 3867642 w 3871172"/>
              <a:gd name="connsiteY349" fmla="*/ 1847899 h 2310728"/>
              <a:gd name="connsiteX350" fmla="*/ 3851767 w 3871172"/>
              <a:gd name="connsiteY350" fmla="*/ 1851074 h 2310728"/>
              <a:gd name="connsiteX351" fmla="*/ 3848592 w 3871172"/>
              <a:gd name="connsiteY351" fmla="*/ 1860599 h 2310728"/>
              <a:gd name="connsiteX352" fmla="*/ 3816842 w 3871172"/>
              <a:gd name="connsiteY352" fmla="*/ 1870124 h 2310728"/>
              <a:gd name="connsiteX353" fmla="*/ 3829542 w 3871172"/>
              <a:gd name="connsiteY353" fmla="*/ 1882824 h 2310728"/>
              <a:gd name="connsiteX354" fmla="*/ 3826367 w 3871172"/>
              <a:gd name="connsiteY354" fmla="*/ 1892349 h 2310728"/>
              <a:gd name="connsiteX355" fmla="*/ 3851767 w 3871172"/>
              <a:gd name="connsiteY355" fmla="*/ 1920924 h 2310728"/>
              <a:gd name="connsiteX356" fmla="*/ 3848592 w 3871172"/>
              <a:gd name="connsiteY356" fmla="*/ 1930449 h 2310728"/>
              <a:gd name="connsiteX357" fmla="*/ 3845417 w 3871172"/>
              <a:gd name="connsiteY357" fmla="*/ 1955849 h 2310728"/>
              <a:gd name="connsiteX358" fmla="*/ 3858117 w 3871172"/>
              <a:gd name="connsiteY358" fmla="*/ 1981249 h 2310728"/>
              <a:gd name="connsiteX359" fmla="*/ 3842242 w 3871172"/>
              <a:gd name="connsiteY359" fmla="*/ 1997124 h 2310728"/>
              <a:gd name="connsiteX360" fmla="*/ 3826367 w 3871172"/>
              <a:gd name="connsiteY360" fmla="*/ 2006649 h 2310728"/>
              <a:gd name="connsiteX361" fmla="*/ 3835892 w 3871172"/>
              <a:gd name="connsiteY361" fmla="*/ 2016174 h 2310728"/>
              <a:gd name="connsiteX362" fmla="*/ 3842242 w 3871172"/>
              <a:gd name="connsiteY362" fmla="*/ 2025699 h 2310728"/>
              <a:gd name="connsiteX363" fmla="*/ 3854942 w 3871172"/>
              <a:gd name="connsiteY363" fmla="*/ 2047924 h 2310728"/>
              <a:gd name="connsiteX364" fmla="*/ 3839067 w 3871172"/>
              <a:gd name="connsiteY364" fmla="*/ 2057449 h 2310728"/>
              <a:gd name="connsiteX365" fmla="*/ 3842242 w 3871172"/>
              <a:gd name="connsiteY365" fmla="*/ 2070149 h 2310728"/>
              <a:gd name="connsiteX366" fmla="*/ 3861292 w 3871172"/>
              <a:gd name="connsiteY366" fmla="*/ 2092374 h 2310728"/>
              <a:gd name="connsiteX367" fmla="*/ 3864467 w 3871172"/>
              <a:gd name="connsiteY367" fmla="*/ 2101899 h 2310728"/>
              <a:gd name="connsiteX368" fmla="*/ 3871172 w 3871172"/>
              <a:gd name="connsiteY368" fmla="*/ 2110839 h 2310728"/>
              <a:gd name="connsiteX369" fmla="*/ 3871172 w 3871172"/>
              <a:gd name="connsiteY369" fmla="*/ 2116291 h 2310728"/>
              <a:gd name="connsiteX370" fmla="*/ 3858117 w 3871172"/>
              <a:gd name="connsiteY370" fmla="*/ 2124124 h 2310728"/>
              <a:gd name="connsiteX371" fmla="*/ 3842242 w 3871172"/>
              <a:gd name="connsiteY371" fmla="*/ 2127299 h 2310728"/>
              <a:gd name="connsiteX372" fmla="*/ 3829542 w 3871172"/>
              <a:gd name="connsiteY372" fmla="*/ 2130474 h 2310728"/>
              <a:gd name="connsiteX373" fmla="*/ 3826367 w 3871172"/>
              <a:gd name="connsiteY373" fmla="*/ 2143174 h 2310728"/>
              <a:gd name="connsiteX374" fmla="*/ 3829542 w 3871172"/>
              <a:gd name="connsiteY374" fmla="*/ 2152699 h 2310728"/>
              <a:gd name="connsiteX375" fmla="*/ 3839067 w 3871172"/>
              <a:gd name="connsiteY375" fmla="*/ 2162224 h 2310728"/>
              <a:gd name="connsiteX376" fmla="*/ 3864467 w 3871172"/>
              <a:gd name="connsiteY376" fmla="*/ 2174924 h 2310728"/>
              <a:gd name="connsiteX377" fmla="*/ 3848592 w 3871172"/>
              <a:gd name="connsiteY377" fmla="*/ 2181274 h 2310728"/>
              <a:gd name="connsiteX378" fmla="*/ 3829542 w 3871172"/>
              <a:gd name="connsiteY378" fmla="*/ 2184449 h 2310728"/>
              <a:gd name="connsiteX379" fmla="*/ 3854942 w 3871172"/>
              <a:gd name="connsiteY379" fmla="*/ 2209849 h 2310728"/>
              <a:gd name="connsiteX380" fmla="*/ 3845417 w 3871172"/>
              <a:gd name="connsiteY380" fmla="*/ 2213024 h 2310728"/>
              <a:gd name="connsiteX381" fmla="*/ 3800967 w 3871172"/>
              <a:gd name="connsiteY381" fmla="*/ 2216199 h 2310728"/>
              <a:gd name="connsiteX382" fmla="*/ 3813667 w 3871172"/>
              <a:gd name="connsiteY382" fmla="*/ 2235249 h 2310728"/>
              <a:gd name="connsiteX383" fmla="*/ 3829542 w 3871172"/>
              <a:gd name="connsiteY383" fmla="*/ 2244774 h 2310728"/>
              <a:gd name="connsiteX384" fmla="*/ 3839067 w 3871172"/>
              <a:gd name="connsiteY384" fmla="*/ 2247949 h 2310728"/>
              <a:gd name="connsiteX385" fmla="*/ 3845417 w 3871172"/>
              <a:gd name="connsiteY385" fmla="*/ 2257474 h 2310728"/>
              <a:gd name="connsiteX386" fmla="*/ 3854942 w 3871172"/>
              <a:gd name="connsiteY386" fmla="*/ 2263824 h 2310728"/>
              <a:gd name="connsiteX387" fmla="*/ 3849579 w 3871172"/>
              <a:gd name="connsiteY387" fmla="*/ 2266319 h 2310728"/>
              <a:gd name="connsiteX388" fmla="*/ 3849515 w 3871172"/>
              <a:gd name="connsiteY388" fmla="*/ 2266325 h 2310728"/>
              <a:gd name="connsiteX389" fmla="*/ 3848353 w 3871172"/>
              <a:gd name="connsiteY389" fmla="*/ 2265249 h 2310728"/>
              <a:gd name="connsiteX390" fmla="*/ 3843369 w 3871172"/>
              <a:gd name="connsiteY390" fmla="*/ 2263103 h 2310728"/>
              <a:gd name="connsiteX391" fmla="*/ 3838579 w 3871172"/>
              <a:gd name="connsiteY391" fmla="*/ 2268551 h 2310728"/>
              <a:gd name="connsiteX392" fmla="*/ 3835013 w 3871172"/>
              <a:gd name="connsiteY392" fmla="*/ 2271622 h 2310728"/>
              <a:gd name="connsiteX393" fmla="*/ 3833742 w 3871172"/>
              <a:gd name="connsiteY393" fmla="*/ 2272434 h 2310728"/>
              <a:gd name="connsiteX394" fmla="*/ 3831119 w 3871172"/>
              <a:gd name="connsiteY394" fmla="*/ 2267455 h 2310728"/>
              <a:gd name="connsiteX395" fmla="*/ 3830669 w 3871172"/>
              <a:gd name="connsiteY395" fmla="*/ 2259928 h 2310728"/>
              <a:gd name="connsiteX396" fmla="*/ 3827494 w 3871172"/>
              <a:gd name="connsiteY396" fmla="*/ 2250403 h 2310728"/>
              <a:gd name="connsiteX397" fmla="*/ 3808444 w 3871172"/>
              <a:gd name="connsiteY397" fmla="*/ 2266278 h 2310728"/>
              <a:gd name="connsiteX398" fmla="*/ 3795744 w 3871172"/>
              <a:gd name="connsiteY398" fmla="*/ 2269453 h 2310728"/>
              <a:gd name="connsiteX399" fmla="*/ 3786219 w 3871172"/>
              <a:gd name="connsiteY399" fmla="*/ 2272628 h 2310728"/>
              <a:gd name="connsiteX400" fmla="*/ 3783044 w 3871172"/>
              <a:gd name="connsiteY400" fmla="*/ 2259928 h 2310728"/>
              <a:gd name="connsiteX401" fmla="*/ 3773519 w 3871172"/>
              <a:gd name="connsiteY401" fmla="*/ 2266278 h 2310728"/>
              <a:gd name="connsiteX402" fmla="*/ 3763994 w 3871172"/>
              <a:gd name="connsiteY402" fmla="*/ 2269453 h 2310728"/>
              <a:gd name="connsiteX403" fmla="*/ 3754469 w 3871172"/>
              <a:gd name="connsiteY403" fmla="*/ 2266278 h 2310728"/>
              <a:gd name="connsiteX404" fmla="*/ 3741769 w 3871172"/>
              <a:gd name="connsiteY404" fmla="*/ 2253578 h 2310728"/>
              <a:gd name="connsiteX405" fmla="*/ 3732244 w 3871172"/>
              <a:gd name="connsiteY405" fmla="*/ 2247228 h 2310728"/>
              <a:gd name="connsiteX406" fmla="*/ 3703669 w 3871172"/>
              <a:gd name="connsiteY406" fmla="*/ 2253578 h 2310728"/>
              <a:gd name="connsiteX407" fmla="*/ 3694144 w 3871172"/>
              <a:gd name="connsiteY407" fmla="*/ 2259928 h 2310728"/>
              <a:gd name="connsiteX408" fmla="*/ 3684619 w 3871172"/>
              <a:gd name="connsiteY408" fmla="*/ 2263103 h 2310728"/>
              <a:gd name="connsiteX409" fmla="*/ 3675094 w 3871172"/>
              <a:gd name="connsiteY409" fmla="*/ 2259928 h 2310728"/>
              <a:gd name="connsiteX410" fmla="*/ 3656044 w 3871172"/>
              <a:gd name="connsiteY410" fmla="*/ 2259928 h 2310728"/>
              <a:gd name="connsiteX411" fmla="*/ 3643344 w 3871172"/>
              <a:gd name="connsiteY411" fmla="*/ 2250403 h 2310728"/>
              <a:gd name="connsiteX412" fmla="*/ 3621119 w 3871172"/>
              <a:gd name="connsiteY412" fmla="*/ 2269453 h 2310728"/>
              <a:gd name="connsiteX413" fmla="*/ 3611594 w 3871172"/>
              <a:gd name="connsiteY413" fmla="*/ 2263103 h 2310728"/>
              <a:gd name="connsiteX414" fmla="*/ 3608419 w 3871172"/>
              <a:gd name="connsiteY414" fmla="*/ 2253578 h 2310728"/>
              <a:gd name="connsiteX415" fmla="*/ 3602069 w 3871172"/>
              <a:gd name="connsiteY415" fmla="*/ 2240878 h 2310728"/>
              <a:gd name="connsiteX416" fmla="*/ 3592544 w 3871172"/>
              <a:gd name="connsiteY416" fmla="*/ 2234528 h 2310728"/>
              <a:gd name="connsiteX417" fmla="*/ 3579844 w 3871172"/>
              <a:gd name="connsiteY417" fmla="*/ 2240878 h 2310728"/>
              <a:gd name="connsiteX418" fmla="*/ 3563969 w 3871172"/>
              <a:gd name="connsiteY418" fmla="*/ 2253578 h 2310728"/>
              <a:gd name="connsiteX419" fmla="*/ 3544919 w 3871172"/>
              <a:gd name="connsiteY419" fmla="*/ 2259928 h 2310728"/>
              <a:gd name="connsiteX420" fmla="*/ 3541744 w 3871172"/>
              <a:gd name="connsiteY420" fmla="*/ 2250403 h 2310728"/>
              <a:gd name="connsiteX421" fmla="*/ 3525869 w 3871172"/>
              <a:gd name="connsiteY421" fmla="*/ 2263103 h 2310728"/>
              <a:gd name="connsiteX422" fmla="*/ 3503644 w 3871172"/>
              <a:gd name="connsiteY422" fmla="*/ 2282153 h 2310728"/>
              <a:gd name="connsiteX423" fmla="*/ 3494119 w 3871172"/>
              <a:gd name="connsiteY423" fmla="*/ 2272628 h 2310728"/>
              <a:gd name="connsiteX424" fmla="*/ 3481419 w 3871172"/>
              <a:gd name="connsiteY424" fmla="*/ 2266278 h 2310728"/>
              <a:gd name="connsiteX425" fmla="*/ 3471894 w 3871172"/>
              <a:gd name="connsiteY425" fmla="*/ 2259928 h 2310728"/>
              <a:gd name="connsiteX426" fmla="*/ 3462369 w 3871172"/>
              <a:gd name="connsiteY426" fmla="*/ 2263103 h 2310728"/>
              <a:gd name="connsiteX427" fmla="*/ 3452844 w 3871172"/>
              <a:gd name="connsiteY427" fmla="*/ 2269453 h 2310728"/>
              <a:gd name="connsiteX428" fmla="*/ 3449669 w 3871172"/>
              <a:gd name="connsiteY428" fmla="*/ 2256753 h 2310728"/>
              <a:gd name="connsiteX429" fmla="*/ 3446494 w 3871172"/>
              <a:gd name="connsiteY429" fmla="*/ 2237703 h 2310728"/>
              <a:gd name="connsiteX430" fmla="*/ 3433794 w 3871172"/>
              <a:gd name="connsiteY430" fmla="*/ 2247228 h 2310728"/>
              <a:gd name="connsiteX431" fmla="*/ 3427444 w 3871172"/>
              <a:gd name="connsiteY431" fmla="*/ 2256753 h 2310728"/>
              <a:gd name="connsiteX432" fmla="*/ 3417919 w 3871172"/>
              <a:gd name="connsiteY432" fmla="*/ 2253578 h 2310728"/>
              <a:gd name="connsiteX433" fmla="*/ 3405219 w 3871172"/>
              <a:gd name="connsiteY433" fmla="*/ 2250403 h 2310728"/>
              <a:gd name="connsiteX434" fmla="*/ 3392519 w 3871172"/>
              <a:gd name="connsiteY434" fmla="*/ 2253578 h 2310728"/>
              <a:gd name="connsiteX435" fmla="*/ 3382994 w 3871172"/>
              <a:gd name="connsiteY435" fmla="*/ 2259928 h 2310728"/>
              <a:gd name="connsiteX436" fmla="*/ 3373469 w 3871172"/>
              <a:gd name="connsiteY436" fmla="*/ 2269453 h 2310728"/>
              <a:gd name="connsiteX437" fmla="*/ 3357594 w 3871172"/>
              <a:gd name="connsiteY437" fmla="*/ 2275803 h 2310728"/>
              <a:gd name="connsiteX438" fmla="*/ 3348069 w 3871172"/>
              <a:gd name="connsiteY438" fmla="*/ 2282153 h 2310728"/>
              <a:gd name="connsiteX439" fmla="*/ 3338544 w 3871172"/>
              <a:gd name="connsiteY439" fmla="*/ 2278978 h 2310728"/>
              <a:gd name="connsiteX440" fmla="*/ 3325844 w 3871172"/>
              <a:gd name="connsiteY440" fmla="*/ 2253578 h 2310728"/>
              <a:gd name="connsiteX441" fmla="*/ 3319494 w 3871172"/>
              <a:gd name="connsiteY441" fmla="*/ 2263103 h 2310728"/>
              <a:gd name="connsiteX442" fmla="*/ 3303619 w 3871172"/>
              <a:gd name="connsiteY442" fmla="*/ 2253578 h 2310728"/>
              <a:gd name="connsiteX443" fmla="*/ 3300444 w 3871172"/>
              <a:gd name="connsiteY443" fmla="*/ 2244053 h 2310728"/>
              <a:gd name="connsiteX444" fmla="*/ 3284569 w 3871172"/>
              <a:gd name="connsiteY444" fmla="*/ 2247228 h 2310728"/>
              <a:gd name="connsiteX445" fmla="*/ 3275044 w 3871172"/>
              <a:gd name="connsiteY445" fmla="*/ 2250403 h 2310728"/>
              <a:gd name="connsiteX446" fmla="*/ 3265519 w 3871172"/>
              <a:gd name="connsiteY446" fmla="*/ 2247228 h 2310728"/>
              <a:gd name="connsiteX447" fmla="*/ 3252819 w 3871172"/>
              <a:gd name="connsiteY447" fmla="*/ 2250403 h 2310728"/>
              <a:gd name="connsiteX448" fmla="*/ 3243294 w 3871172"/>
              <a:gd name="connsiteY448" fmla="*/ 2256753 h 2310728"/>
              <a:gd name="connsiteX449" fmla="*/ 3227419 w 3871172"/>
              <a:gd name="connsiteY449" fmla="*/ 2259928 h 2310728"/>
              <a:gd name="connsiteX450" fmla="*/ 3221069 w 3871172"/>
              <a:gd name="connsiteY450" fmla="*/ 2247228 h 2310728"/>
              <a:gd name="connsiteX451" fmla="*/ 3217894 w 3871172"/>
              <a:gd name="connsiteY451" fmla="*/ 2237703 h 2310728"/>
              <a:gd name="connsiteX452" fmla="*/ 3205194 w 3871172"/>
              <a:gd name="connsiteY452" fmla="*/ 2256753 h 2310728"/>
              <a:gd name="connsiteX453" fmla="*/ 3198844 w 3871172"/>
              <a:gd name="connsiteY453" fmla="*/ 2266278 h 2310728"/>
              <a:gd name="connsiteX454" fmla="*/ 3189319 w 3871172"/>
              <a:gd name="connsiteY454" fmla="*/ 2259928 h 2310728"/>
              <a:gd name="connsiteX455" fmla="*/ 3186144 w 3871172"/>
              <a:gd name="connsiteY455" fmla="*/ 2250403 h 2310728"/>
              <a:gd name="connsiteX456" fmla="*/ 3167094 w 3871172"/>
              <a:gd name="connsiteY456" fmla="*/ 2269453 h 2310728"/>
              <a:gd name="connsiteX457" fmla="*/ 3151219 w 3871172"/>
              <a:gd name="connsiteY457" fmla="*/ 2272628 h 2310728"/>
              <a:gd name="connsiteX458" fmla="*/ 3141694 w 3871172"/>
              <a:gd name="connsiteY458" fmla="*/ 2275803 h 2310728"/>
              <a:gd name="connsiteX459" fmla="*/ 3128994 w 3871172"/>
              <a:gd name="connsiteY459" fmla="*/ 2272628 h 2310728"/>
              <a:gd name="connsiteX460" fmla="*/ 3125819 w 3871172"/>
              <a:gd name="connsiteY460" fmla="*/ 2263103 h 2310728"/>
              <a:gd name="connsiteX461" fmla="*/ 3106769 w 3871172"/>
              <a:gd name="connsiteY461" fmla="*/ 2275803 h 2310728"/>
              <a:gd name="connsiteX462" fmla="*/ 3097244 w 3871172"/>
              <a:gd name="connsiteY462" fmla="*/ 2278978 h 2310728"/>
              <a:gd name="connsiteX463" fmla="*/ 3090894 w 3871172"/>
              <a:gd name="connsiteY463" fmla="*/ 2269453 h 2310728"/>
              <a:gd name="connsiteX464" fmla="*/ 3087719 w 3871172"/>
              <a:gd name="connsiteY464" fmla="*/ 2259928 h 2310728"/>
              <a:gd name="connsiteX465" fmla="*/ 3075019 w 3871172"/>
              <a:gd name="connsiteY465" fmla="*/ 2263103 h 2310728"/>
              <a:gd name="connsiteX466" fmla="*/ 3065494 w 3871172"/>
              <a:gd name="connsiteY466" fmla="*/ 2256753 h 2310728"/>
              <a:gd name="connsiteX467" fmla="*/ 3046444 w 3871172"/>
              <a:gd name="connsiteY467" fmla="*/ 2263103 h 2310728"/>
              <a:gd name="connsiteX468" fmla="*/ 3043269 w 3871172"/>
              <a:gd name="connsiteY468" fmla="*/ 2253578 h 2310728"/>
              <a:gd name="connsiteX469" fmla="*/ 3030569 w 3871172"/>
              <a:gd name="connsiteY469" fmla="*/ 2266278 h 2310728"/>
              <a:gd name="connsiteX470" fmla="*/ 2995644 w 3871172"/>
              <a:gd name="connsiteY470" fmla="*/ 2288503 h 2310728"/>
              <a:gd name="connsiteX471" fmla="*/ 2976594 w 3871172"/>
              <a:gd name="connsiteY471" fmla="*/ 2275803 h 2310728"/>
              <a:gd name="connsiteX472" fmla="*/ 2967069 w 3871172"/>
              <a:gd name="connsiteY472" fmla="*/ 2282153 h 2310728"/>
              <a:gd name="connsiteX473" fmla="*/ 2960719 w 3871172"/>
              <a:gd name="connsiteY473" fmla="*/ 2272628 h 2310728"/>
              <a:gd name="connsiteX474" fmla="*/ 2951194 w 3871172"/>
              <a:gd name="connsiteY474" fmla="*/ 2269453 h 2310728"/>
              <a:gd name="connsiteX475" fmla="*/ 2938494 w 3871172"/>
              <a:gd name="connsiteY475" fmla="*/ 2256753 h 2310728"/>
              <a:gd name="connsiteX476" fmla="*/ 2928969 w 3871172"/>
              <a:gd name="connsiteY476" fmla="*/ 2266278 h 2310728"/>
              <a:gd name="connsiteX477" fmla="*/ 2909919 w 3871172"/>
              <a:gd name="connsiteY477" fmla="*/ 2278978 h 2310728"/>
              <a:gd name="connsiteX478" fmla="*/ 2897219 w 3871172"/>
              <a:gd name="connsiteY478" fmla="*/ 2272628 h 2310728"/>
              <a:gd name="connsiteX479" fmla="*/ 2894044 w 3871172"/>
              <a:gd name="connsiteY479" fmla="*/ 2263103 h 2310728"/>
              <a:gd name="connsiteX480" fmla="*/ 2884519 w 3871172"/>
              <a:gd name="connsiteY480" fmla="*/ 2256753 h 2310728"/>
              <a:gd name="connsiteX481" fmla="*/ 2871819 w 3871172"/>
              <a:gd name="connsiteY481" fmla="*/ 2266278 h 2310728"/>
              <a:gd name="connsiteX482" fmla="*/ 2852769 w 3871172"/>
              <a:gd name="connsiteY482" fmla="*/ 2272628 h 2310728"/>
              <a:gd name="connsiteX483" fmla="*/ 2843244 w 3871172"/>
              <a:gd name="connsiteY483" fmla="*/ 2231353 h 2310728"/>
              <a:gd name="connsiteX484" fmla="*/ 2801969 w 3871172"/>
              <a:gd name="connsiteY484" fmla="*/ 2253578 h 2310728"/>
              <a:gd name="connsiteX485" fmla="*/ 2792444 w 3871172"/>
              <a:gd name="connsiteY485" fmla="*/ 2259928 h 2310728"/>
              <a:gd name="connsiteX486" fmla="*/ 2782919 w 3871172"/>
              <a:gd name="connsiteY486" fmla="*/ 2269453 h 2310728"/>
              <a:gd name="connsiteX487" fmla="*/ 2770219 w 3871172"/>
              <a:gd name="connsiteY487" fmla="*/ 2278978 h 2310728"/>
              <a:gd name="connsiteX488" fmla="*/ 2760694 w 3871172"/>
              <a:gd name="connsiteY488" fmla="*/ 2272628 h 2310728"/>
              <a:gd name="connsiteX489" fmla="*/ 2751169 w 3871172"/>
              <a:gd name="connsiteY489" fmla="*/ 2269453 h 2310728"/>
              <a:gd name="connsiteX490" fmla="*/ 2747994 w 3871172"/>
              <a:gd name="connsiteY490" fmla="*/ 2259928 h 2310728"/>
              <a:gd name="connsiteX491" fmla="*/ 2732119 w 3871172"/>
              <a:gd name="connsiteY491" fmla="*/ 2263103 h 2310728"/>
              <a:gd name="connsiteX492" fmla="*/ 2728944 w 3871172"/>
              <a:gd name="connsiteY492" fmla="*/ 2250403 h 2310728"/>
              <a:gd name="connsiteX493" fmla="*/ 2722594 w 3871172"/>
              <a:gd name="connsiteY493" fmla="*/ 2234528 h 2310728"/>
              <a:gd name="connsiteX494" fmla="*/ 2713069 w 3871172"/>
              <a:gd name="connsiteY494" fmla="*/ 2237703 h 2310728"/>
              <a:gd name="connsiteX495" fmla="*/ 2706719 w 3871172"/>
              <a:gd name="connsiteY495" fmla="*/ 2247228 h 2310728"/>
              <a:gd name="connsiteX496" fmla="*/ 2697194 w 3871172"/>
              <a:gd name="connsiteY496" fmla="*/ 2256753 h 2310728"/>
              <a:gd name="connsiteX497" fmla="*/ 2687669 w 3871172"/>
              <a:gd name="connsiteY497" fmla="*/ 2259928 h 2310728"/>
              <a:gd name="connsiteX498" fmla="*/ 2678144 w 3871172"/>
              <a:gd name="connsiteY498" fmla="*/ 2266278 h 2310728"/>
              <a:gd name="connsiteX499" fmla="*/ 2674969 w 3871172"/>
              <a:gd name="connsiteY499" fmla="*/ 2244053 h 2310728"/>
              <a:gd name="connsiteX500" fmla="*/ 2659094 w 3871172"/>
              <a:gd name="connsiteY500" fmla="*/ 2250403 h 2310728"/>
              <a:gd name="connsiteX501" fmla="*/ 2633694 w 3871172"/>
              <a:gd name="connsiteY501" fmla="*/ 2263103 h 2310728"/>
              <a:gd name="connsiteX502" fmla="*/ 2620994 w 3871172"/>
              <a:gd name="connsiteY502" fmla="*/ 2269453 h 2310728"/>
              <a:gd name="connsiteX503" fmla="*/ 2614644 w 3871172"/>
              <a:gd name="connsiteY503" fmla="*/ 2259928 h 2310728"/>
              <a:gd name="connsiteX504" fmla="*/ 2605119 w 3871172"/>
              <a:gd name="connsiteY504" fmla="*/ 2256753 h 2310728"/>
              <a:gd name="connsiteX505" fmla="*/ 2598769 w 3871172"/>
              <a:gd name="connsiteY505" fmla="*/ 2247228 h 2310728"/>
              <a:gd name="connsiteX506" fmla="*/ 2579719 w 3871172"/>
              <a:gd name="connsiteY506" fmla="*/ 2256753 h 2310728"/>
              <a:gd name="connsiteX507" fmla="*/ 2576544 w 3871172"/>
              <a:gd name="connsiteY507" fmla="*/ 2247228 h 2310728"/>
              <a:gd name="connsiteX508" fmla="*/ 2567019 w 3871172"/>
              <a:gd name="connsiteY508" fmla="*/ 2244053 h 2310728"/>
              <a:gd name="connsiteX509" fmla="*/ 2547969 w 3871172"/>
              <a:gd name="connsiteY509" fmla="*/ 2253578 h 2310728"/>
              <a:gd name="connsiteX510" fmla="*/ 2535269 w 3871172"/>
              <a:gd name="connsiteY510" fmla="*/ 2263103 h 2310728"/>
              <a:gd name="connsiteX511" fmla="*/ 2522569 w 3871172"/>
              <a:gd name="connsiteY511" fmla="*/ 2256753 h 2310728"/>
              <a:gd name="connsiteX512" fmla="*/ 2506694 w 3871172"/>
              <a:gd name="connsiteY512" fmla="*/ 2259928 h 2310728"/>
              <a:gd name="connsiteX513" fmla="*/ 2497169 w 3871172"/>
              <a:gd name="connsiteY513" fmla="*/ 2253578 h 2310728"/>
              <a:gd name="connsiteX514" fmla="*/ 2478119 w 3871172"/>
              <a:gd name="connsiteY514" fmla="*/ 2256753 h 2310728"/>
              <a:gd name="connsiteX515" fmla="*/ 2455894 w 3871172"/>
              <a:gd name="connsiteY515" fmla="*/ 2259928 h 2310728"/>
              <a:gd name="connsiteX516" fmla="*/ 2443194 w 3871172"/>
              <a:gd name="connsiteY516" fmla="*/ 2253578 h 2310728"/>
              <a:gd name="connsiteX517" fmla="*/ 2433669 w 3871172"/>
              <a:gd name="connsiteY517" fmla="*/ 2256753 h 2310728"/>
              <a:gd name="connsiteX518" fmla="*/ 2414619 w 3871172"/>
              <a:gd name="connsiteY518" fmla="*/ 2266278 h 2310728"/>
              <a:gd name="connsiteX519" fmla="*/ 2405094 w 3871172"/>
              <a:gd name="connsiteY519" fmla="*/ 2272628 h 2310728"/>
              <a:gd name="connsiteX520" fmla="*/ 2373344 w 3871172"/>
              <a:gd name="connsiteY520" fmla="*/ 2291678 h 2310728"/>
              <a:gd name="connsiteX521" fmla="*/ 2366994 w 3871172"/>
              <a:gd name="connsiteY521" fmla="*/ 2282153 h 2310728"/>
              <a:gd name="connsiteX522" fmla="*/ 2357469 w 3871172"/>
              <a:gd name="connsiteY522" fmla="*/ 2278978 h 2310728"/>
              <a:gd name="connsiteX523" fmla="*/ 2354294 w 3871172"/>
              <a:gd name="connsiteY523" fmla="*/ 2266278 h 2310728"/>
              <a:gd name="connsiteX524" fmla="*/ 2341594 w 3871172"/>
              <a:gd name="connsiteY524" fmla="*/ 2272628 h 2310728"/>
              <a:gd name="connsiteX525" fmla="*/ 2332069 w 3871172"/>
              <a:gd name="connsiteY525" fmla="*/ 2278978 h 2310728"/>
              <a:gd name="connsiteX526" fmla="*/ 2325719 w 3871172"/>
              <a:gd name="connsiteY526" fmla="*/ 2259928 h 2310728"/>
              <a:gd name="connsiteX527" fmla="*/ 2306669 w 3871172"/>
              <a:gd name="connsiteY527" fmla="*/ 2263103 h 2310728"/>
              <a:gd name="connsiteX528" fmla="*/ 2297144 w 3871172"/>
              <a:gd name="connsiteY528" fmla="*/ 2269453 h 2310728"/>
              <a:gd name="connsiteX529" fmla="*/ 2290794 w 3871172"/>
              <a:gd name="connsiteY529" fmla="*/ 2259928 h 2310728"/>
              <a:gd name="connsiteX530" fmla="*/ 2259044 w 3871172"/>
              <a:gd name="connsiteY530" fmla="*/ 2266278 h 2310728"/>
              <a:gd name="connsiteX531" fmla="*/ 2249519 w 3871172"/>
              <a:gd name="connsiteY531" fmla="*/ 2275803 h 2310728"/>
              <a:gd name="connsiteX532" fmla="*/ 2227294 w 3871172"/>
              <a:gd name="connsiteY532" fmla="*/ 2291678 h 2310728"/>
              <a:gd name="connsiteX533" fmla="*/ 2220944 w 3871172"/>
              <a:gd name="connsiteY533" fmla="*/ 2278978 h 2310728"/>
              <a:gd name="connsiteX534" fmla="*/ 2205069 w 3871172"/>
              <a:gd name="connsiteY534" fmla="*/ 2272628 h 2310728"/>
              <a:gd name="connsiteX535" fmla="*/ 2182844 w 3871172"/>
              <a:gd name="connsiteY535" fmla="*/ 2278978 h 2310728"/>
              <a:gd name="connsiteX536" fmla="*/ 2176494 w 3871172"/>
              <a:gd name="connsiteY536" fmla="*/ 2259928 h 2310728"/>
              <a:gd name="connsiteX537" fmla="*/ 2160619 w 3871172"/>
              <a:gd name="connsiteY537" fmla="*/ 2266278 h 2310728"/>
              <a:gd name="connsiteX538" fmla="*/ 2151094 w 3871172"/>
              <a:gd name="connsiteY538" fmla="*/ 2269453 h 2310728"/>
              <a:gd name="connsiteX539" fmla="*/ 2135219 w 3871172"/>
              <a:gd name="connsiteY539" fmla="*/ 2285328 h 2310728"/>
              <a:gd name="connsiteX540" fmla="*/ 2125694 w 3871172"/>
              <a:gd name="connsiteY540" fmla="*/ 2288503 h 2310728"/>
              <a:gd name="connsiteX541" fmla="*/ 2106644 w 3871172"/>
              <a:gd name="connsiteY541" fmla="*/ 2298028 h 2310728"/>
              <a:gd name="connsiteX542" fmla="*/ 2097119 w 3871172"/>
              <a:gd name="connsiteY542" fmla="*/ 2278978 h 2310728"/>
              <a:gd name="connsiteX543" fmla="*/ 2059019 w 3871172"/>
              <a:gd name="connsiteY543" fmla="*/ 2301203 h 2310728"/>
              <a:gd name="connsiteX544" fmla="*/ 2049494 w 3871172"/>
              <a:gd name="connsiteY544" fmla="*/ 2304378 h 2310728"/>
              <a:gd name="connsiteX545" fmla="*/ 2049494 w 3871172"/>
              <a:gd name="connsiteY545" fmla="*/ 2253578 h 2310728"/>
              <a:gd name="connsiteX546" fmla="*/ 2039969 w 3871172"/>
              <a:gd name="connsiteY546" fmla="*/ 2263103 h 2310728"/>
              <a:gd name="connsiteX547" fmla="*/ 2017744 w 3871172"/>
              <a:gd name="connsiteY547" fmla="*/ 2275803 h 2310728"/>
              <a:gd name="connsiteX548" fmla="*/ 2011394 w 3871172"/>
              <a:gd name="connsiteY548" fmla="*/ 2266278 h 2310728"/>
              <a:gd name="connsiteX549" fmla="*/ 2001869 w 3871172"/>
              <a:gd name="connsiteY549" fmla="*/ 2269453 h 2310728"/>
              <a:gd name="connsiteX550" fmla="*/ 1985994 w 3871172"/>
              <a:gd name="connsiteY550" fmla="*/ 2275803 h 2310728"/>
              <a:gd name="connsiteX551" fmla="*/ 1976469 w 3871172"/>
              <a:gd name="connsiteY551" fmla="*/ 2269453 h 2310728"/>
              <a:gd name="connsiteX552" fmla="*/ 1970119 w 3871172"/>
              <a:gd name="connsiteY552" fmla="*/ 2278978 h 2310728"/>
              <a:gd name="connsiteX553" fmla="*/ 1947894 w 3871172"/>
              <a:gd name="connsiteY553" fmla="*/ 2307553 h 2310728"/>
              <a:gd name="connsiteX554" fmla="*/ 1944719 w 3871172"/>
              <a:gd name="connsiteY554" fmla="*/ 2294853 h 2310728"/>
              <a:gd name="connsiteX555" fmla="*/ 1941544 w 3871172"/>
              <a:gd name="connsiteY555" fmla="*/ 2275803 h 2310728"/>
              <a:gd name="connsiteX556" fmla="*/ 1928844 w 3871172"/>
              <a:gd name="connsiteY556" fmla="*/ 2282153 h 2310728"/>
              <a:gd name="connsiteX557" fmla="*/ 1909794 w 3871172"/>
              <a:gd name="connsiteY557" fmla="*/ 2288503 h 2310728"/>
              <a:gd name="connsiteX558" fmla="*/ 1890744 w 3871172"/>
              <a:gd name="connsiteY558" fmla="*/ 2282153 h 2310728"/>
              <a:gd name="connsiteX559" fmla="*/ 1881219 w 3871172"/>
              <a:gd name="connsiteY559" fmla="*/ 2291678 h 2310728"/>
              <a:gd name="connsiteX560" fmla="*/ 1868519 w 3871172"/>
              <a:gd name="connsiteY560" fmla="*/ 2298028 h 2310728"/>
              <a:gd name="connsiteX561" fmla="*/ 1858994 w 3871172"/>
              <a:gd name="connsiteY561" fmla="*/ 2304378 h 2310728"/>
              <a:gd name="connsiteX562" fmla="*/ 1855819 w 3871172"/>
              <a:gd name="connsiteY562" fmla="*/ 2291678 h 2310728"/>
              <a:gd name="connsiteX563" fmla="*/ 1849469 w 3871172"/>
              <a:gd name="connsiteY563" fmla="*/ 2272628 h 2310728"/>
              <a:gd name="connsiteX564" fmla="*/ 1839944 w 3871172"/>
              <a:gd name="connsiteY564" fmla="*/ 2278978 h 2310728"/>
              <a:gd name="connsiteX565" fmla="*/ 1820894 w 3871172"/>
              <a:gd name="connsiteY565" fmla="*/ 2298028 h 2310728"/>
              <a:gd name="connsiteX566" fmla="*/ 1814544 w 3871172"/>
              <a:gd name="connsiteY566" fmla="*/ 2288503 h 2310728"/>
              <a:gd name="connsiteX567" fmla="*/ 1805019 w 3871172"/>
              <a:gd name="connsiteY567" fmla="*/ 2291678 h 2310728"/>
              <a:gd name="connsiteX568" fmla="*/ 1795494 w 3871172"/>
              <a:gd name="connsiteY568" fmla="*/ 2288503 h 2310728"/>
              <a:gd name="connsiteX569" fmla="*/ 1770094 w 3871172"/>
              <a:gd name="connsiteY569" fmla="*/ 2291678 h 2310728"/>
              <a:gd name="connsiteX570" fmla="*/ 1757394 w 3871172"/>
              <a:gd name="connsiteY570" fmla="*/ 2294853 h 2310728"/>
              <a:gd name="connsiteX571" fmla="*/ 1751044 w 3871172"/>
              <a:gd name="connsiteY571" fmla="*/ 2304378 h 2310728"/>
              <a:gd name="connsiteX572" fmla="*/ 1712944 w 3871172"/>
              <a:gd name="connsiteY572" fmla="*/ 2310728 h 2310728"/>
              <a:gd name="connsiteX573" fmla="*/ 1703419 w 3871172"/>
              <a:gd name="connsiteY573" fmla="*/ 2307553 h 2310728"/>
              <a:gd name="connsiteX574" fmla="*/ 1700244 w 3871172"/>
              <a:gd name="connsiteY574" fmla="*/ 2291678 h 2310728"/>
              <a:gd name="connsiteX575" fmla="*/ 1697069 w 3871172"/>
              <a:gd name="connsiteY575" fmla="*/ 2278978 h 2310728"/>
              <a:gd name="connsiteX576" fmla="*/ 1678019 w 3871172"/>
              <a:gd name="connsiteY576" fmla="*/ 2285328 h 2310728"/>
              <a:gd name="connsiteX577" fmla="*/ 1668494 w 3871172"/>
              <a:gd name="connsiteY577" fmla="*/ 2288503 h 2310728"/>
              <a:gd name="connsiteX578" fmla="*/ 1662144 w 3871172"/>
              <a:gd name="connsiteY578" fmla="*/ 2275803 h 2310728"/>
              <a:gd name="connsiteX579" fmla="*/ 1646269 w 3871172"/>
              <a:gd name="connsiteY579" fmla="*/ 2288503 h 2310728"/>
              <a:gd name="connsiteX580" fmla="*/ 1627219 w 3871172"/>
              <a:gd name="connsiteY580" fmla="*/ 2301203 h 2310728"/>
              <a:gd name="connsiteX581" fmla="*/ 1624044 w 3871172"/>
              <a:gd name="connsiteY581" fmla="*/ 2291678 h 2310728"/>
              <a:gd name="connsiteX582" fmla="*/ 1620869 w 3871172"/>
              <a:gd name="connsiteY582" fmla="*/ 2278978 h 2310728"/>
              <a:gd name="connsiteX583" fmla="*/ 1608169 w 3871172"/>
              <a:gd name="connsiteY583" fmla="*/ 2288503 h 2310728"/>
              <a:gd name="connsiteX584" fmla="*/ 1585944 w 3871172"/>
              <a:gd name="connsiteY584" fmla="*/ 2304378 h 2310728"/>
              <a:gd name="connsiteX585" fmla="*/ 1579594 w 3871172"/>
              <a:gd name="connsiteY585" fmla="*/ 2288503 h 2310728"/>
              <a:gd name="connsiteX586" fmla="*/ 1563719 w 3871172"/>
              <a:gd name="connsiteY586" fmla="*/ 2291678 h 2310728"/>
              <a:gd name="connsiteX587" fmla="*/ 1541494 w 3871172"/>
              <a:gd name="connsiteY587" fmla="*/ 2301203 h 2310728"/>
              <a:gd name="connsiteX588" fmla="*/ 1531969 w 3871172"/>
              <a:gd name="connsiteY588" fmla="*/ 2307553 h 2310728"/>
              <a:gd name="connsiteX589" fmla="*/ 1528794 w 3871172"/>
              <a:gd name="connsiteY589" fmla="*/ 2291678 h 2310728"/>
              <a:gd name="connsiteX590" fmla="*/ 1509744 w 3871172"/>
              <a:gd name="connsiteY590" fmla="*/ 2301203 h 2310728"/>
              <a:gd name="connsiteX591" fmla="*/ 1506569 w 3871172"/>
              <a:gd name="connsiteY591" fmla="*/ 2275803 h 2310728"/>
              <a:gd name="connsiteX592" fmla="*/ 1471644 w 3871172"/>
              <a:gd name="connsiteY592" fmla="*/ 2288503 h 2310728"/>
              <a:gd name="connsiteX593" fmla="*/ 1462119 w 3871172"/>
              <a:gd name="connsiteY593" fmla="*/ 2294853 h 2310728"/>
              <a:gd name="connsiteX594" fmla="*/ 1452594 w 3871172"/>
              <a:gd name="connsiteY594" fmla="*/ 2288503 h 2310728"/>
              <a:gd name="connsiteX595" fmla="*/ 1436719 w 3871172"/>
              <a:gd name="connsiteY595" fmla="*/ 2269453 h 2310728"/>
              <a:gd name="connsiteX596" fmla="*/ 1424019 w 3871172"/>
              <a:gd name="connsiteY596" fmla="*/ 2263103 h 2310728"/>
              <a:gd name="connsiteX597" fmla="*/ 1408144 w 3871172"/>
              <a:gd name="connsiteY597" fmla="*/ 2266278 h 2310728"/>
              <a:gd name="connsiteX598" fmla="*/ 1385919 w 3871172"/>
              <a:gd name="connsiteY598" fmla="*/ 2263103 h 2310728"/>
              <a:gd name="connsiteX599" fmla="*/ 1366869 w 3871172"/>
              <a:gd name="connsiteY599" fmla="*/ 2278978 h 2310728"/>
              <a:gd name="connsiteX600" fmla="*/ 1363694 w 3871172"/>
              <a:gd name="connsiteY600" fmla="*/ 2291678 h 2310728"/>
              <a:gd name="connsiteX601" fmla="*/ 1360519 w 3871172"/>
              <a:gd name="connsiteY601" fmla="*/ 2275803 h 2310728"/>
              <a:gd name="connsiteX602" fmla="*/ 1357344 w 3871172"/>
              <a:gd name="connsiteY602" fmla="*/ 2256753 h 2310728"/>
              <a:gd name="connsiteX603" fmla="*/ 1347819 w 3871172"/>
              <a:gd name="connsiteY603" fmla="*/ 2272628 h 2310728"/>
              <a:gd name="connsiteX604" fmla="*/ 1341469 w 3871172"/>
              <a:gd name="connsiteY604" fmla="*/ 2282153 h 2310728"/>
              <a:gd name="connsiteX605" fmla="*/ 1328769 w 3871172"/>
              <a:gd name="connsiteY605" fmla="*/ 2285328 h 2310728"/>
              <a:gd name="connsiteX606" fmla="*/ 1325594 w 3871172"/>
              <a:gd name="connsiteY606" fmla="*/ 2275803 h 2310728"/>
              <a:gd name="connsiteX607" fmla="*/ 1322419 w 3871172"/>
              <a:gd name="connsiteY607" fmla="*/ 2259928 h 2310728"/>
              <a:gd name="connsiteX608" fmla="*/ 1312894 w 3871172"/>
              <a:gd name="connsiteY608" fmla="*/ 2263103 h 2310728"/>
              <a:gd name="connsiteX609" fmla="*/ 1293844 w 3871172"/>
              <a:gd name="connsiteY609" fmla="*/ 2282153 h 2310728"/>
              <a:gd name="connsiteX610" fmla="*/ 1274794 w 3871172"/>
              <a:gd name="connsiteY610" fmla="*/ 2298028 h 2310728"/>
              <a:gd name="connsiteX611" fmla="*/ 1271619 w 3871172"/>
              <a:gd name="connsiteY611" fmla="*/ 2282153 h 2310728"/>
              <a:gd name="connsiteX612" fmla="*/ 1262094 w 3871172"/>
              <a:gd name="connsiteY612" fmla="*/ 2278978 h 2310728"/>
              <a:gd name="connsiteX613" fmla="*/ 1252569 w 3871172"/>
              <a:gd name="connsiteY613" fmla="*/ 2247228 h 2310728"/>
              <a:gd name="connsiteX614" fmla="*/ 1239869 w 3871172"/>
              <a:gd name="connsiteY614" fmla="*/ 2259928 h 2310728"/>
              <a:gd name="connsiteX615" fmla="*/ 1230344 w 3871172"/>
              <a:gd name="connsiteY615" fmla="*/ 2256753 h 2310728"/>
              <a:gd name="connsiteX616" fmla="*/ 1201769 w 3871172"/>
              <a:gd name="connsiteY616" fmla="*/ 2282153 h 2310728"/>
              <a:gd name="connsiteX617" fmla="*/ 1192244 w 3871172"/>
              <a:gd name="connsiteY617" fmla="*/ 2278978 h 2310728"/>
              <a:gd name="connsiteX618" fmla="*/ 1166844 w 3871172"/>
              <a:gd name="connsiteY618" fmla="*/ 2275803 h 2310728"/>
              <a:gd name="connsiteX619" fmla="*/ 1141444 w 3871172"/>
              <a:gd name="connsiteY619" fmla="*/ 2288503 h 2310728"/>
              <a:gd name="connsiteX620" fmla="*/ 1125569 w 3871172"/>
              <a:gd name="connsiteY620" fmla="*/ 2272628 h 2310728"/>
              <a:gd name="connsiteX621" fmla="*/ 1116044 w 3871172"/>
              <a:gd name="connsiteY621" fmla="*/ 2256753 h 2310728"/>
              <a:gd name="connsiteX622" fmla="*/ 1106519 w 3871172"/>
              <a:gd name="connsiteY622" fmla="*/ 2266278 h 2310728"/>
              <a:gd name="connsiteX623" fmla="*/ 1096994 w 3871172"/>
              <a:gd name="connsiteY623" fmla="*/ 2272628 h 2310728"/>
              <a:gd name="connsiteX624" fmla="*/ 1074769 w 3871172"/>
              <a:gd name="connsiteY624" fmla="*/ 2285328 h 2310728"/>
              <a:gd name="connsiteX625" fmla="*/ 1065244 w 3871172"/>
              <a:gd name="connsiteY625" fmla="*/ 2269453 h 2310728"/>
              <a:gd name="connsiteX626" fmla="*/ 1052544 w 3871172"/>
              <a:gd name="connsiteY626" fmla="*/ 2272628 h 2310728"/>
              <a:gd name="connsiteX627" fmla="*/ 1030319 w 3871172"/>
              <a:gd name="connsiteY627" fmla="*/ 2291678 h 2310728"/>
              <a:gd name="connsiteX628" fmla="*/ 1020794 w 3871172"/>
              <a:gd name="connsiteY628" fmla="*/ 2294853 h 2310728"/>
              <a:gd name="connsiteX629" fmla="*/ 1008094 w 3871172"/>
              <a:gd name="connsiteY629" fmla="*/ 2304378 h 2310728"/>
              <a:gd name="connsiteX630" fmla="*/ 998569 w 3871172"/>
              <a:gd name="connsiteY630" fmla="*/ 2288503 h 2310728"/>
              <a:gd name="connsiteX631" fmla="*/ 995394 w 3871172"/>
              <a:gd name="connsiteY631" fmla="*/ 2272628 h 2310728"/>
              <a:gd name="connsiteX632" fmla="*/ 992219 w 3871172"/>
              <a:gd name="connsiteY632" fmla="*/ 2259928 h 2310728"/>
              <a:gd name="connsiteX633" fmla="*/ 979519 w 3871172"/>
              <a:gd name="connsiteY633" fmla="*/ 2256753 h 2310728"/>
              <a:gd name="connsiteX634" fmla="*/ 969994 w 3871172"/>
              <a:gd name="connsiteY634" fmla="*/ 2259928 h 2310728"/>
              <a:gd name="connsiteX635" fmla="*/ 960469 w 3871172"/>
              <a:gd name="connsiteY635" fmla="*/ 2269453 h 2310728"/>
              <a:gd name="connsiteX636" fmla="*/ 947769 w 3871172"/>
              <a:gd name="connsiteY636" fmla="*/ 2294853 h 2310728"/>
              <a:gd name="connsiteX637" fmla="*/ 941419 w 3871172"/>
              <a:gd name="connsiteY637" fmla="*/ 2278978 h 2310728"/>
              <a:gd name="connsiteX638" fmla="*/ 938244 w 3871172"/>
              <a:gd name="connsiteY638" fmla="*/ 2259928 h 2310728"/>
              <a:gd name="connsiteX639" fmla="*/ 912844 w 3871172"/>
              <a:gd name="connsiteY639" fmla="*/ 2285328 h 2310728"/>
              <a:gd name="connsiteX640" fmla="*/ 909669 w 3871172"/>
              <a:gd name="connsiteY640" fmla="*/ 2275803 h 2310728"/>
              <a:gd name="connsiteX641" fmla="*/ 906494 w 3871172"/>
              <a:gd name="connsiteY641" fmla="*/ 2231353 h 2310728"/>
              <a:gd name="connsiteX642" fmla="*/ 887444 w 3871172"/>
              <a:gd name="connsiteY642" fmla="*/ 2244053 h 2310728"/>
              <a:gd name="connsiteX643" fmla="*/ 877919 w 3871172"/>
              <a:gd name="connsiteY643" fmla="*/ 2259928 h 2310728"/>
              <a:gd name="connsiteX644" fmla="*/ 874744 w 3871172"/>
              <a:gd name="connsiteY644" fmla="*/ 2269453 h 2310728"/>
              <a:gd name="connsiteX645" fmla="*/ 865219 w 3871172"/>
              <a:gd name="connsiteY645" fmla="*/ 2275803 h 2310728"/>
              <a:gd name="connsiteX646" fmla="*/ 858869 w 3871172"/>
              <a:gd name="connsiteY646" fmla="*/ 2285328 h 2310728"/>
              <a:gd name="connsiteX647" fmla="*/ 855694 w 3871172"/>
              <a:gd name="connsiteY647" fmla="*/ 2272628 h 2310728"/>
              <a:gd name="connsiteX648" fmla="*/ 839819 w 3871172"/>
              <a:gd name="connsiteY648" fmla="*/ 2259928 h 2310728"/>
              <a:gd name="connsiteX649" fmla="*/ 823944 w 3871172"/>
              <a:gd name="connsiteY649" fmla="*/ 2278978 h 2310728"/>
              <a:gd name="connsiteX650" fmla="*/ 820769 w 3871172"/>
              <a:gd name="connsiteY650" fmla="*/ 2253578 h 2310728"/>
              <a:gd name="connsiteX651" fmla="*/ 811244 w 3871172"/>
              <a:gd name="connsiteY651" fmla="*/ 2256753 h 2310728"/>
              <a:gd name="connsiteX652" fmla="*/ 798544 w 3871172"/>
              <a:gd name="connsiteY652" fmla="*/ 2269453 h 2310728"/>
              <a:gd name="connsiteX653" fmla="*/ 789019 w 3871172"/>
              <a:gd name="connsiteY653" fmla="*/ 2263103 h 2310728"/>
              <a:gd name="connsiteX654" fmla="*/ 779494 w 3871172"/>
              <a:gd name="connsiteY654" fmla="*/ 2269453 h 2310728"/>
              <a:gd name="connsiteX655" fmla="*/ 769969 w 3871172"/>
              <a:gd name="connsiteY655" fmla="*/ 2266278 h 2310728"/>
              <a:gd name="connsiteX656" fmla="*/ 757269 w 3871172"/>
              <a:gd name="connsiteY656" fmla="*/ 2278978 h 2310728"/>
              <a:gd name="connsiteX657" fmla="*/ 731869 w 3871172"/>
              <a:gd name="connsiteY657" fmla="*/ 2291678 h 2310728"/>
              <a:gd name="connsiteX658" fmla="*/ 728694 w 3871172"/>
              <a:gd name="connsiteY658" fmla="*/ 2250403 h 2310728"/>
              <a:gd name="connsiteX659" fmla="*/ 719169 w 3871172"/>
              <a:gd name="connsiteY659" fmla="*/ 2259928 h 2310728"/>
              <a:gd name="connsiteX660" fmla="*/ 703294 w 3871172"/>
              <a:gd name="connsiteY660" fmla="*/ 2275803 h 2310728"/>
              <a:gd name="connsiteX661" fmla="*/ 700119 w 3871172"/>
              <a:gd name="connsiteY661" fmla="*/ 2259928 h 2310728"/>
              <a:gd name="connsiteX662" fmla="*/ 696944 w 3871172"/>
              <a:gd name="connsiteY662" fmla="*/ 2250403 h 2310728"/>
              <a:gd name="connsiteX663" fmla="*/ 687419 w 3871172"/>
              <a:gd name="connsiteY663" fmla="*/ 2259928 h 2310728"/>
              <a:gd name="connsiteX664" fmla="*/ 684244 w 3871172"/>
              <a:gd name="connsiteY664" fmla="*/ 2247228 h 2310728"/>
              <a:gd name="connsiteX665" fmla="*/ 671544 w 3871172"/>
              <a:gd name="connsiteY665" fmla="*/ 2253578 h 2310728"/>
              <a:gd name="connsiteX666" fmla="*/ 652494 w 3871172"/>
              <a:gd name="connsiteY666" fmla="*/ 2269453 h 2310728"/>
              <a:gd name="connsiteX667" fmla="*/ 642969 w 3871172"/>
              <a:gd name="connsiteY667" fmla="*/ 2272628 h 2310728"/>
              <a:gd name="connsiteX668" fmla="*/ 627094 w 3871172"/>
              <a:gd name="connsiteY668" fmla="*/ 2266278 h 2310728"/>
              <a:gd name="connsiteX669" fmla="*/ 620744 w 3871172"/>
              <a:gd name="connsiteY669" fmla="*/ 2256753 h 2310728"/>
              <a:gd name="connsiteX670" fmla="*/ 611219 w 3871172"/>
              <a:gd name="connsiteY670" fmla="*/ 2263103 h 2310728"/>
              <a:gd name="connsiteX671" fmla="*/ 598519 w 3871172"/>
              <a:gd name="connsiteY671" fmla="*/ 2272628 h 2310728"/>
              <a:gd name="connsiteX672" fmla="*/ 582644 w 3871172"/>
              <a:gd name="connsiteY672" fmla="*/ 2282153 h 2310728"/>
              <a:gd name="connsiteX673" fmla="*/ 576294 w 3871172"/>
              <a:gd name="connsiteY673" fmla="*/ 2269453 h 2310728"/>
              <a:gd name="connsiteX674" fmla="*/ 573119 w 3871172"/>
              <a:gd name="connsiteY674" fmla="*/ 2259928 h 2310728"/>
              <a:gd name="connsiteX675" fmla="*/ 563594 w 3871172"/>
              <a:gd name="connsiteY675" fmla="*/ 2269453 h 2310728"/>
              <a:gd name="connsiteX676" fmla="*/ 560419 w 3871172"/>
              <a:gd name="connsiteY676" fmla="*/ 2247228 h 2310728"/>
              <a:gd name="connsiteX677" fmla="*/ 538194 w 3871172"/>
              <a:gd name="connsiteY677" fmla="*/ 2266278 h 2310728"/>
              <a:gd name="connsiteX678" fmla="*/ 515969 w 3871172"/>
              <a:gd name="connsiteY678" fmla="*/ 2282153 h 2310728"/>
              <a:gd name="connsiteX679" fmla="*/ 512794 w 3871172"/>
              <a:gd name="connsiteY679" fmla="*/ 2269453 h 2310728"/>
              <a:gd name="connsiteX680" fmla="*/ 509619 w 3871172"/>
              <a:gd name="connsiteY680" fmla="*/ 2253578 h 2310728"/>
              <a:gd name="connsiteX681" fmla="*/ 500094 w 3871172"/>
              <a:gd name="connsiteY681" fmla="*/ 2259928 h 2310728"/>
              <a:gd name="connsiteX682" fmla="*/ 481044 w 3871172"/>
              <a:gd name="connsiteY682" fmla="*/ 2275803 h 2310728"/>
              <a:gd name="connsiteX683" fmla="*/ 474694 w 3871172"/>
              <a:gd name="connsiteY683" fmla="*/ 2259928 h 2310728"/>
              <a:gd name="connsiteX684" fmla="*/ 458819 w 3871172"/>
              <a:gd name="connsiteY684" fmla="*/ 2266278 h 2310728"/>
              <a:gd name="connsiteX685" fmla="*/ 452469 w 3871172"/>
              <a:gd name="connsiteY685" fmla="*/ 2253578 h 2310728"/>
              <a:gd name="connsiteX686" fmla="*/ 442944 w 3871172"/>
              <a:gd name="connsiteY686" fmla="*/ 2250403 h 2310728"/>
              <a:gd name="connsiteX687" fmla="*/ 430244 w 3871172"/>
              <a:gd name="connsiteY687" fmla="*/ 2256753 h 2310728"/>
              <a:gd name="connsiteX688" fmla="*/ 411194 w 3871172"/>
              <a:gd name="connsiteY688" fmla="*/ 2263103 h 2310728"/>
              <a:gd name="connsiteX689" fmla="*/ 385794 w 3871172"/>
              <a:gd name="connsiteY689" fmla="*/ 2275803 h 2310728"/>
              <a:gd name="connsiteX690" fmla="*/ 373094 w 3871172"/>
              <a:gd name="connsiteY690" fmla="*/ 2259928 h 2310728"/>
              <a:gd name="connsiteX691" fmla="*/ 360394 w 3871172"/>
              <a:gd name="connsiteY691" fmla="*/ 2263103 h 2310728"/>
              <a:gd name="connsiteX692" fmla="*/ 350869 w 3871172"/>
              <a:gd name="connsiteY692" fmla="*/ 2269453 h 2310728"/>
              <a:gd name="connsiteX693" fmla="*/ 341344 w 3871172"/>
              <a:gd name="connsiteY693" fmla="*/ 2237703 h 2310728"/>
              <a:gd name="connsiteX694" fmla="*/ 331819 w 3871172"/>
              <a:gd name="connsiteY694" fmla="*/ 2244053 h 2310728"/>
              <a:gd name="connsiteX695" fmla="*/ 312769 w 3871172"/>
              <a:gd name="connsiteY695" fmla="*/ 2234528 h 2310728"/>
              <a:gd name="connsiteX696" fmla="*/ 290544 w 3871172"/>
              <a:gd name="connsiteY696" fmla="*/ 2244053 h 2310728"/>
              <a:gd name="connsiteX697" fmla="*/ 277844 w 3871172"/>
              <a:gd name="connsiteY697" fmla="*/ 2247228 h 2310728"/>
              <a:gd name="connsiteX698" fmla="*/ 255619 w 3871172"/>
              <a:gd name="connsiteY698" fmla="*/ 2266278 h 2310728"/>
              <a:gd name="connsiteX699" fmla="*/ 242919 w 3871172"/>
              <a:gd name="connsiteY699" fmla="*/ 2275803 h 2310728"/>
              <a:gd name="connsiteX700" fmla="*/ 239744 w 3871172"/>
              <a:gd name="connsiteY700" fmla="*/ 2263103 h 2310728"/>
              <a:gd name="connsiteX701" fmla="*/ 236569 w 3871172"/>
              <a:gd name="connsiteY701" fmla="*/ 2253578 h 2310728"/>
              <a:gd name="connsiteX702" fmla="*/ 207994 w 3871172"/>
              <a:gd name="connsiteY702" fmla="*/ 2259928 h 2310728"/>
              <a:gd name="connsiteX703" fmla="*/ 192119 w 3871172"/>
              <a:gd name="connsiteY703" fmla="*/ 2272628 h 2310728"/>
              <a:gd name="connsiteX704" fmla="*/ 185769 w 3871172"/>
              <a:gd name="connsiteY704" fmla="*/ 2282153 h 2310728"/>
              <a:gd name="connsiteX705" fmla="*/ 182594 w 3871172"/>
              <a:gd name="connsiteY705" fmla="*/ 2259928 h 2310728"/>
              <a:gd name="connsiteX706" fmla="*/ 179419 w 3871172"/>
              <a:gd name="connsiteY706" fmla="*/ 2244053 h 2310728"/>
              <a:gd name="connsiteX707" fmla="*/ 163544 w 3871172"/>
              <a:gd name="connsiteY707" fmla="*/ 2253578 h 2310728"/>
              <a:gd name="connsiteX708" fmla="*/ 141319 w 3871172"/>
              <a:gd name="connsiteY708" fmla="*/ 2263103 h 2310728"/>
              <a:gd name="connsiteX709" fmla="*/ 138144 w 3871172"/>
              <a:gd name="connsiteY709" fmla="*/ 2253578 h 2310728"/>
              <a:gd name="connsiteX710" fmla="*/ 122269 w 3871172"/>
              <a:gd name="connsiteY710" fmla="*/ 2256753 h 2310728"/>
              <a:gd name="connsiteX711" fmla="*/ 112744 w 3871172"/>
              <a:gd name="connsiteY711" fmla="*/ 2253578 h 2310728"/>
              <a:gd name="connsiteX712" fmla="*/ 115919 w 3871172"/>
              <a:gd name="connsiteY712" fmla="*/ 2215478 h 2310728"/>
              <a:gd name="connsiteX713" fmla="*/ 106394 w 3871172"/>
              <a:gd name="connsiteY713" fmla="*/ 2225003 h 2310728"/>
              <a:gd name="connsiteX714" fmla="*/ 96869 w 3871172"/>
              <a:gd name="connsiteY714" fmla="*/ 2237703 h 2310728"/>
              <a:gd name="connsiteX715" fmla="*/ 90519 w 3871172"/>
              <a:gd name="connsiteY715" fmla="*/ 2250403 h 2310728"/>
              <a:gd name="connsiteX716" fmla="*/ 84169 w 3871172"/>
              <a:gd name="connsiteY716" fmla="*/ 2266278 h 2310728"/>
              <a:gd name="connsiteX717" fmla="*/ 74644 w 3871172"/>
              <a:gd name="connsiteY717" fmla="*/ 2272628 h 2310728"/>
              <a:gd name="connsiteX718" fmla="*/ 61944 w 3871172"/>
              <a:gd name="connsiteY718" fmla="*/ 2266278 h 2310728"/>
              <a:gd name="connsiteX719" fmla="*/ 58301 w 3871172"/>
              <a:gd name="connsiteY719" fmla="*/ 2265064 h 2310728"/>
              <a:gd name="connsiteX720" fmla="*/ 54394 w 3871172"/>
              <a:gd name="connsiteY720" fmla="*/ 2257220 h 2310728"/>
              <a:gd name="connsiteX721" fmla="*/ 43200 w 3871172"/>
              <a:gd name="connsiteY721" fmla="*/ 2238219 h 2310728"/>
              <a:gd name="connsiteX722" fmla="*/ 36850 w 3871172"/>
              <a:gd name="connsiteY722" fmla="*/ 2228694 h 2310728"/>
              <a:gd name="connsiteX723" fmla="*/ 27325 w 3871172"/>
              <a:gd name="connsiteY723" fmla="*/ 2219169 h 2310728"/>
              <a:gd name="connsiteX724" fmla="*/ 17800 w 3871172"/>
              <a:gd name="connsiteY724" fmla="*/ 2206469 h 2310728"/>
              <a:gd name="connsiteX725" fmla="*/ 24150 w 3871172"/>
              <a:gd name="connsiteY725" fmla="*/ 2196944 h 2310728"/>
              <a:gd name="connsiteX726" fmla="*/ 27325 w 3871172"/>
              <a:gd name="connsiteY726" fmla="*/ 2187419 h 2310728"/>
              <a:gd name="connsiteX727" fmla="*/ 36850 w 3871172"/>
              <a:gd name="connsiteY727" fmla="*/ 2184244 h 2310728"/>
              <a:gd name="connsiteX728" fmla="*/ 33675 w 3871172"/>
              <a:gd name="connsiteY728" fmla="*/ 2168369 h 2310728"/>
              <a:gd name="connsiteX729" fmla="*/ 46375 w 3871172"/>
              <a:gd name="connsiteY729" fmla="*/ 2165194 h 2310728"/>
              <a:gd name="connsiteX730" fmla="*/ 62250 w 3871172"/>
              <a:gd name="connsiteY730" fmla="*/ 2158844 h 2310728"/>
              <a:gd name="connsiteX731" fmla="*/ 59075 w 3871172"/>
              <a:gd name="connsiteY731" fmla="*/ 2149319 h 2310728"/>
              <a:gd name="connsiteX732" fmla="*/ 49550 w 3871172"/>
              <a:gd name="connsiteY732" fmla="*/ 2142969 h 2310728"/>
              <a:gd name="connsiteX733" fmla="*/ 40025 w 3871172"/>
              <a:gd name="connsiteY733" fmla="*/ 2133444 h 2310728"/>
              <a:gd name="connsiteX734" fmla="*/ 36850 w 3871172"/>
              <a:gd name="connsiteY734" fmla="*/ 2123919 h 2310728"/>
              <a:gd name="connsiteX735" fmla="*/ 30500 w 3871172"/>
              <a:gd name="connsiteY735" fmla="*/ 2114394 h 2310728"/>
              <a:gd name="connsiteX736" fmla="*/ 52725 w 3871172"/>
              <a:gd name="connsiteY736" fmla="*/ 2111219 h 2310728"/>
              <a:gd name="connsiteX737" fmla="*/ 46375 w 3871172"/>
              <a:gd name="connsiteY737" fmla="*/ 2095344 h 2310728"/>
              <a:gd name="connsiteX738" fmla="*/ 33675 w 3871172"/>
              <a:gd name="connsiteY738" fmla="*/ 2069944 h 2310728"/>
              <a:gd name="connsiteX739" fmla="*/ 27325 w 3871172"/>
              <a:gd name="connsiteY739" fmla="*/ 2057244 h 2310728"/>
              <a:gd name="connsiteX740" fmla="*/ 36850 w 3871172"/>
              <a:gd name="connsiteY740" fmla="*/ 2050894 h 2310728"/>
              <a:gd name="connsiteX741" fmla="*/ 40025 w 3871172"/>
              <a:gd name="connsiteY741" fmla="*/ 2041369 h 2310728"/>
              <a:gd name="connsiteX742" fmla="*/ 49550 w 3871172"/>
              <a:gd name="connsiteY742" fmla="*/ 2035019 h 2310728"/>
              <a:gd name="connsiteX743" fmla="*/ 40025 w 3871172"/>
              <a:gd name="connsiteY743" fmla="*/ 2015969 h 2310728"/>
              <a:gd name="connsiteX744" fmla="*/ 49550 w 3871172"/>
              <a:gd name="connsiteY744" fmla="*/ 2012794 h 2310728"/>
              <a:gd name="connsiteX745" fmla="*/ 52725 w 3871172"/>
              <a:gd name="connsiteY745" fmla="*/ 2003269 h 2310728"/>
              <a:gd name="connsiteX746" fmla="*/ 43200 w 3871172"/>
              <a:gd name="connsiteY746" fmla="*/ 1984219 h 2310728"/>
              <a:gd name="connsiteX747" fmla="*/ 33675 w 3871172"/>
              <a:gd name="connsiteY747" fmla="*/ 1971519 h 2310728"/>
              <a:gd name="connsiteX748" fmla="*/ 40025 w 3871172"/>
              <a:gd name="connsiteY748" fmla="*/ 1958819 h 2310728"/>
              <a:gd name="connsiteX749" fmla="*/ 36850 w 3871172"/>
              <a:gd name="connsiteY749" fmla="*/ 1942944 h 2310728"/>
              <a:gd name="connsiteX750" fmla="*/ 43200 w 3871172"/>
              <a:gd name="connsiteY750" fmla="*/ 1933419 h 2310728"/>
              <a:gd name="connsiteX751" fmla="*/ 40025 w 3871172"/>
              <a:gd name="connsiteY751" fmla="*/ 1914369 h 2310728"/>
              <a:gd name="connsiteX752" fmla="*/ 36850 w 3871172"/>
              <a:gd name="connsiteY752" fmla="*/ 1892144 h 2310728"/>
              <a:gd name="connsiteX753" fmla="*/ 43200 w 3871172"/>
              <a:gd name="connsiteY753" fmla="*/ 1879444 h 2310728"/>
              <a:gd name="connsiteX754" fmla="*/ 40025 w 3871172"/>
              <a:gd name="connsiteY754" fmla="*/ 1869919 h 2310728"/>
              <a:gd name="connsiteX755" fmla="*/ 30500 w 3871172"/>
              <a:gd name="connsiteY755" fmla="*/ 1850869 h 2310728"/>
              <a:gd name="connsiteX756" fmla="*/ 24150 w 3871172"/>
              <a:gd name="connsiteY756" fmla="*/ 1841344 h 2310728"/>
              <a:gd name="connsiteX757" fmla="*/ 5100 w 3871172"/>
              <a:gd name="connsiteY757" fmla="*/ 1809594 h 2310728"/>
              <a:gd name="connsiteX758" fmla="*/ 14625 w 3871172"/>
              <a:gd name="connsiteY758" fmla="*/ 1803244 h 2310728"/>
              <a:gd name="connsiteX759" fmla="*/ 17800 w 3871172"/>
              <a:gd name="connsiteY759" fmla="*/ 1793719 h 2310728"/>
              <a:gd name="connsiteX760" fmla="*/ 30500 w 3871172"/>
              <a:gd name="connsiteY760" fmla="*/ 1790544 h 2310728"/>
              <a:gd name="connsiteX761" fmla="*/ 24150 w 3871172"/>
              <a:gd name="connsiteY761" fmla="*/ 1777844 h 2310728"/>
              <a:gd name="connsiteX762" fmla="*/ 17800 w 3871172"/>
              <a:gd name="connsiteY762" fmla="*/ 1768319 h 2310728"/>
              <a:gd name="connsiteX763" fmla="*/ 36850 w 3871172"/>
              <a:gd name="connsiteY763" fmla="*/ 1761969 h 2310728"/>
              <a:gd name="connsiteX764" fmla="*/ 33675 w 3871172"/>
              <a:gd name="connsiteY764" fmla="*/ 1742919 h 2310728"/>
              <a:gd name="connsiteX765" fmla="*/ 27325 w 3871172"/>
              <a:gd name="connsiteY765" fmla="*/ 1733394 h 2310728"/>
              <a:gd name="connsiteX766" fmla="*/ 36850 w 3871172"/>
              <a:gd name="connsiteY766" fmla="*/ 1727044 h 2310728"/>
              <a:gd name="connsiteX767" fmla="*/ 30500 w 3871172"/>
              <a:gd name="connsiteY767" fmla="*/ 1695294 h 2310728"/>
              <a:gd name="connsiteX768" fmla="*/ 20975 w 3871172"/>
              <a:gd name="connsiteY768" fmla="*/ 1685769 h 2310728"/>
              <a:gd name="connsiteX769" fmla="*/ 5100 w 3871172"/>
              <a:gd name="connsiteY769" fmla="*/ 1663544 h 2310728"/>
              <a:gd name="connsiteX770" fmla="*/ 17800 w 3871172"/>
              <a:gd name="connsiteY770" fmla="*/ 1657194 h 2310728"/>
              <a:gd name="connsiteX771" fmla="*/ 24150 w 3871172"/>
              <a:gd name="connsiteY771" fmla="*/ 1641319 h 2310728"/>
              <a:gd name="connsiteX772" fmla="*/ 17800 w 3871172"/>
              <a:gd name="connsiteY772" fmla="*/ 1619094 h 2310728"/>
              <a:gd name="connsiteX773" fmla="*/ 36850 w 3871172"/>
              <a:gd name="connsiteY773" fmla="*/ 1612744 h 2310728"/>
              <a:gd name="connsiteX774" fmla="*/ 30500 w 3871172"/>
              <a:gd name="connsiteY774" fmla="*/ 1596869 h 2310728"/>
              <a:gd name="connsiteX775" fmla="*/ 27325 w 3871172"/>
              <a:gd name="connsiteY775" fmla="*/ 1587344 h 2310728"/>
              <a:gd name="connsiteX776" fmla="*/ 11450 w 3871172"/>
              <a:gd name="connsiteY776" fmla="*/ 1571469 h 2310728"/>
              <a:gd name="connsiteX777" fmla="*/ 8275 w 3871172"/>
              <a:gd name="connsiteY777" fmla="*/ 1561944 h 2310728"/>
              <a:gd name="connsiteX778" fmla="*/ 1874 w 3871172"/>
              <a:gd name="connsiteY778" fmla="*/ 1552509 h 2310728"/>
              <a:gd name="connsiteX779" fmla="*/ 0 w 3871172"/>
              <a:gd name="connsiteY779" fmla="*/ 1546741 h 2310728"/>
              <a:gd name="connsiteX780" fmla="*/ 0 w 3871172"/>
              <a:gd name="connsiteY780" fmla="*/ 1542472 h 2310728"/>
              <a:gd name="connsiteX781" fmla="*/ 9175 w 3871172"/>
              <a:gd name="connsiteY781" fmla="*/ 1539371 h 2310728"/>
              <a:gd name="connsiteX782" fmla="*/ 17800 w 3871172"/>
              <a:gd name="connsiteY782" fmla="*/ 1533369 h 2310728"/>
              <a:gd name="connsiteX783" fmla="*/ 8928 w 3871172"/>
              <a:gd name="connsiteY783" fmla="*/ 1512578 h 2310728"/>
              <a:gd name="connsiteX784" fmla="*/ 0 w 3871172"/>
              <a:gd name="connsiteY784" fmla="*/ 1501005 h 2310728"/>
              <a:gd name="connsiteX785" fmla="*/ 0 w 3871172"/>
              <a:gd name="connsiteY785" fmla="*/ 1486803 h 2310728"/>
              <a:gd name="connsiteX786" fmla="*/ 1294 w 3871172"/>
              <a:gd name="connsiteY786" fmla="*/ 1486983 h 2310728"/>
              <a:gd name="connsiteX787" fmla="*/ 43200 w 3871172"/>
              <a:gd name="connsiteY787" fmla="*/ 1485744 h 2310728"/>
              <a:gd name="connsiteX788" fmla="*/ 33675 w 3871172"/>
              <a:gd name="connsiteY788" fmla="*/ 1476219 h 2310728"/>
              <a:gd name="connsiteX789" fmla="*/ 20975 w 3871172"/>
              <a:gd name="connsiteY789" fmla="*/ 1453994 h 2310728"/>
              <a:gd name="connsiteX790" fmla="*/ 30500 w 3871172"/>
              <a:gd name="connsiteY790" fmla="*/ 1447644 h 2310728"/>
              <a:gd name="connsiteX791" fmla="*/ 27325 w 3871172"/>
              <a:gd name="connsiteY791" fmla="*/ 1438119 h 2310728"/>
              <a:gd name="connsiteX792" fmla="*/ 20975 w 3871172"/>
              <a:gd name="connsiteY792" fmla="*/ 1422244 h 2310728"/>
              <a:gd name="connsiteX793" fmla="*/ 27325 w 3871172"/>
              <a:gd name="connsiteY793" fmla="*/ 1412719 h 2310728"/>
              <a:gd name="connsiteX794" fmla="*/ 17800 w 3871172"/>
              <a:gd name="connsiteY794" fmla="*/ 1406369 h 2310728"/>
              <a:gd name="connsiteX795" fmla="*/ 2018 w 3871172"/>
              <a:gd name="connsiteY795" fmla="*/ 1396913 h 2310728"/>
              <a:gd name="connsiteX796" fmla="*/ 0 w 3871172"/>
              <a:gd name="connsiteY796" fmla="*/ 1395011 h 2310728"/>
              <a:gd name="connsiteX797" fmla="*/ 0 w 3871172"/>
              <a:gd name="connsiteY797" fmla="*/ 1381450 h 2310728"/>
              <a:gd name="connsiteX798" fmla="*/ 1925 w 3871172"/>
              <a:gd name="connsiteY798" fmla="*/ 1380969 h 2310728"/>
              <a:gd name="connsiteX799" fmla="*/ 20975 w 3871172"/>
              <a:gd name="connsiteY799" fmla="*/ 1377794 h 2310728"/>
              <a:gd name="connsiteX800" fmla="*/ 14625 w 3871172"/>
              <a:gd name="connsiteY800" fmla="*/ 1365094 h 2310728"/>
              <a:gd name="connsiteX801" fmla="*/ 8275 w 3871172"/>
              <a:gd name="connsiteY801" fmla="*/ 1346044 h 2310728"/>
              <a:gd name="connsiteX802" fmla="*/ 14625 w 3871172"/>
              <a:gd name="connsiteY802" fmla="*/ 1326994 h 2310728"/>
              <a:gd name="connsiteX803" fmla="*/ 5100 w 3871172"/>
              <a:gd name="connsiteY803" fmla="*/ 1317469 h 2310728"/>
              <a:gd name="connsiteX804" fmla="*/ 0 w 3871172"/>
              <a:gd name="connsiteY804" fmla="*/ 1307269 h 2310728"/>
              <a:gd name="connsiteX805" fmla="*/ 0 w 3871172"/>
              <a:gd name="connsiteY805" fmla="*/ 1293344 h 2310728"/>
              <a:gd name="connsiteX806" fmla="*/ 5100 w 3871172"/>
              <a:gd name="connsiteY806" fmla="*/ 1292069 h 2310728"/>
              <a:gd name="connsiteX807" fmla="*/ 24150 w 3871172"/>
              <a:gd name="connsiteY807" fmla="*/ 1285719 h 2310728"/>
              <a:gd name="connsiteX808" fmla="*/ 17800 w 3871172"/>
              <a:gd name="connsiteY808" fmla="*/ 1276194 h 2310728"/>
              <a:gd name="connsiteX809" fmla="*/ 4717 w 3871172"/>
              <a:gd name="connsiteY809" fmla="*/ 1266268 h 2310728"/>
              <a:gd name="connsiteX810" fmla="*/ 0 w 3871172"/>
              <a:gd name="connsiteY810" fmla="*/ 1259055 h 2310728"/>
              <a:gd name="connsiteX811" fmla="*/ 0 w 3871172"/>
              <a:gd name="connsiteY811" fmla="*/ 1256311 h 2310728"/>
              <a:gd name="connsiteX812" fmla="*/ 8275 w 3871172"/>
              <a:gd name="connsiteY812" fmla="*/ 1250794 h 2310728"/>
              <a:gd name="connsiteX813" fmla="*/ 5100 w 3871172"/>
              <a:gd name="connsiteY813" fmla="*/ 1241269 h 2310728"/>
              <a:gd name="connsiteX814" fmla="*/ 8275 w 3871172"/>
              <a:gd name="connsiteY814" fmla="*/ 1231744 h 2310728"/>
              <a:gd name="connsiteX815" fmla="*/ 0 w 3871172"/>
              <a:gd name="connsiteY815" fmla="*/ 1220818 h 2310728"/>
              <a:gd name="connsiteX816" fmla="*/ 0 w 3871172"/>
              <a:gd name="connsiteY816" fmla="*/ 1209612 h 2310728"/>
              <a:gd name="connsiteX817" fmla="*/ 5100 w 3871172"/>
              <a:gd name="connsiteY817" fmla="*/ 1206344 h 2310728"/>
              <a:gd name="connsiteX818" fmla="*/ 1925 w 3871172"/>
              <a:gd name="connsiteY818" fmla="*/ 1193644 h 2310728"/>
              <a:gd name="connsiteX819" fmla="*/ 0 w 3871172"/>
              <a:gd name="connsiteY819" fmla="*/ 1192361 h 2310728"/>
              <a:gd name="connsiteX820" fmla="*/ 0 w 3871172"/>
              <a:gd name="connsiteY820" fmla="*/ 1137514 h 2310728"/>
              <a:gd name="connsiteX821" fmla="*/ 5100 w 3871172"/>
              <a:gd name="connsiteY821" fmla="*/ 1136494 h 2310728"/>
              <a:gd name="connsiteX822" fmla="*/ 17800 w 3871172"/>
              <a:gd name="connsiteY822" fmla="*/ 1133319 h 2310728"/>
              <a:gd name="connsiteX823" fmla="*/ 11450 w 3871172"/>
              <a:gd name="connsiteY823" fmla="*/ 1114269 h 2310728"/>
              <a:gd name="connsiteX824" fmla="*/ 8275 w 3871172"/>
              <a:gd name="connsiteY824" fmla="*/ 1104744 h 2310728"/>
              <a:gd name="connsiteX825" fmla="*/ 20975 w 3871172"/>
              <a:gd name="connsiteY825" fmla="*/ 1098394 h 2310728"/>
              <a:gd name="connsiteX826" fmla="*/ 8275 w 3871172"/>
              <a:gd name="connsiteY826" fmla="*/ 1082519 h 2310728"/>
              <a:gd name="connsiteX827" fmla="*/ 242 w 3871172"/>
              <a:gd name="connsiteY827" fmla="*/ 1070680 h 2310728"/>
              <a:gd name="connsiteX828" fmla="*/ 0 w 3871172"/>
              <a:gd name="connsiteY828" fmla="*/ 1070306 h 2310728"/>
              <a:gd name="connsiteX829" fmla="*/ 0 w 3871172"/>
              <a:gd name="connsiteY829" fmla="*/ 1061994 h 2310728"/>
              <a:gd name="connsiteX830" fmla="*/ 5100 w 3871172"/>
              <a:gd name="connsiteY830" fmla="*/ 1060294 h 2310728"/>
              <a:gd name="connsiteX831" fmla="*/ 17800 w 3871172"/>
              <a:gd name="connsiteY831" fmla="*/ 1057119 h 2310728"/>
              <a:gd name="connsiteX832" fmla="*/ 8275 w 3871172"/>
              <a:gd name="connsiteY832" fmla="*/ 1044419 h 2310728"/>
              <a:gd name="connsiteX833" fmla="*/ 582 w 3871172"/>
              <a:gd name="connsiteY833" fmla="*/ 1030193 h 2310728"/>
              <a:gd name="connsiteX834" fmla="*/ 0 w 3871172"/>
              <a:gd name="connsiteY834" fmla="*/ 1029624 h 2310728"/>
              <a:gd name="connsiteX835" fmla="*/ 0 w 3871172"/>
              <a:gd name="connsiteY835" fmla="*/ 1020382 h 2310728"/>
              <a:gd name="connsiteX836" fmla="*/ 1262 w 3871172"/>
              <a:gd name="connsiteY836" fmla="*/ 1020081 h 2310728"/>
              <a:gd name="connsiteX837" fmla="*/ 8275 w 3871172"/>
              <a:gd name="connsiteY837" fmla="*/ 1015844 h 2310728"/>
              <a:gd name="connsiteX838" fmla="*/ 5100 w 3871172"/>
              <a:gd name="connsiteY838" fmla="*/ 999969 h 2310728"/>
              <a:gd name="connsiteX839" fmla="*/ 0 w 3871172"/>
              <a:gd name="connsiteY839" fmla="*/ 988069 h 2310728"/>
              <a:gd name="connsiteX840" fmla="*/ 0 w 3871172"/>
              <a:gd name="connsiteY840" fmla="*/ 966855 h 2310728"/>
              <a:gd name="connsiteX841" fmla="*/ 5100 w 3871172"/>
              <a:gd name="connsiteY841" fmla="*/ 965044 h 2310728"/>
              <a:gd name="connsiteX842" fmla="*/ 1404 w 3871172"/>
              <a:gd name="connsiteY842" fmla="*/ 954653 h 2310728"/>
              <a:gd name="connsiteX843" fmla="*/ 0 w 3871172"/>
              <a:gd name="connsiteY843" fmla="*/ 952568 h 2310728"/>
              <a:gd name="connsiteX844" fmla="*/ 0 w 3871172"/>
              <a:gd name="connsiteY844" fmla="*/ 946137 h 2310728"/>
              <a:gd name="connsiteX845" fmla="*/ 9368 w 3871172"/>
              <a:gd name="connsiteY845" fmla="*/ 946439 h 2310728"/>
              <a:gd name="connsiteX846" fmla="*/ 20975 w 3871172"/>
              <a:gd name="connsiteY846" fmla="*/ 942819 h 2310728"/>
              <a:gd name="connsiteX847" fmla="*/ 8275 w 3871172"/>
              <a:gd name="connsiteY847" fmla="*/ 907894 h 2310728"/>
              <a:gd name="connsiteX848" fmla="*/ 1925 w 3871172"/>
              <a:gd name="connsiteY848" fmla="*/ 898369 h 2310728"/>
              <a:gd name="connsiteX849" fmla="*/ 8275 w 3871172"/>
              <a:gd name="connsiteY849" fmla="*/ 888844 h 2310728"/>
              <a:gd name="connsiteX850" fmla="*/ 27325 w 3871172"/>
              <a:gd name="connsiteY850" fmla="*/ 872969 h 2310728"/>
              <a:gd name="connsiteX851" fmla="*/ 33675 w 3871172"/>
              <a:gd name="connsiteY851" fmla="*/ 860269 h 2310728"/>
              <a:gd name="connsiteX852" fmla="*/ 30500 w 3871172"/>
              <a:gd name="connsiteY852" fmla="*/ 844394 h 2310728"/>
              <a:gd name="connsiteX853" fmla="*/ 33675 w 3871172"/>
              <a:gd name="connsiteY853" fmla="*/ 822169 h 2310728"/>
              <a:gd name="connsiteX854" fmla="*/ 17800 w 3871172"/>
              <a:gd name="connsiteY854" fmla="*/ 803119 h 2310728"/>
              <a:gd name="connsiteX855" fmla="*/ 5100 w 3871172"/>
              <a:gd name="connsiteY855" fmla="*/ 799944 h 2310728"/>
              <a:gd name="connsiteX856" fmla="*/ 20975 w 3871172"/>
              <a:gd name="connsiteY856" fmla="*/ 796769 h 2310728"/>
              <a:gd name="connsiteX857" fmla="*/ 40025 w 3871172"/>
              <a:gd name="connsiteY857" fmla="*/ 793594 h 2310728"/>
              <a:gd name="connsiteX858" fmla="*/ 24150 w 3871172"/>
              <a:gd name="connsiteY858" fmla="*/ 784069 h 2310728"/>
              <a:gd name="connsiteX859" fmla="*/ 14625 w 3871172"/>
              <a:gd name="connsiteY859" fmla="*/ 777719 h 2310728"/>
              <a:gd name="connsiteX860" fmla="*/ 11450 w 3871172"/>
              <a:gd name="connsiteY860" fmla="*/ 765019 h 2310728"/>
              <a:gd name="connsiteX861" fmla="*/ 20975 w 3871172"/>
              <a:gd name="connsiteY861" fmla="*/ 761844 h 2310728"/>
              <a:gd name="connsiteX862" fmla="*/ 36850 w 3871172"/>
              <a:gd name="connsiteY862" fmla="*/ 758669 h 2310728"/>
              <a:gd name="connsiteX863" fmla="*/ 33675 w 3871172"/>
              <a:gd name="connsiteY863" fmla="*/ 749144 h 2310728"/>
              <a:gd name="connsiteX864" fmla="*/ 14625 w 3871172"/>
              <a:gd name="connsiteY864" fmla="*/ 730094 h 2310728"/>
              <a:gd name="connsiteX865" fmla="*/ 1252 w 3871172"/>
              <a:gd name="connsiteY865" fmla="*/ 718951 h 2310728"/>
              <a:gd name="connsiteX866" fmla="*/ 0 w 3871172"/>
              <a:gd name="connsiteY866" fmla="*/ 714994 h 2310728"/>
              <a:gd name="connsiteX867" fmla="*/ 0 w 3871172"/>
              <a:gd name="connsiteY867" fmla="*/ 710794 h 2310728"/>
              <a:gd name="connsiteX868" fmla="*/ 14625 w 3871172"/>
              <a:gd name="connsiteY868" fmla="*/ 707869 h 2310728"/>
              <a:gd name="connsiteX869" fmla="*/ 17800 w 3871172"/>
              <a:gd name="connsiteY869" fmla="*/ 698344 h 2310728"/>
              <a:gd name="connsiteX870" fmla="*/ 49550 w 3871172"/>
              <a:gd name="connsiteY870" fmla="*/ 688819 h 2310728"/>
              <a:gd name="connsiteX871" fmla="*/ 36850 w 3871172"/>
              <a:gd name="connsiteY871" fmla="*/ 676119 h 2310728"/>
              <a:gd name="connsiteX872" fmla="*/ 40025 w 3871172"/>
              <a:gd name="connsiteY872" fmla="*/ 666594 h 2310728"/>
              <a:gd name="connsiteX873" fmla="*/ 14625 w 3871172"/>
              <a:gd name="connsiteY873" fmla="*/ 638019 h 2310728"/>
              <a:gd name="connsiteX874" fmla="*/ 17800 w 3871172"/>
              <a:gd name="connsiteY874" fmla="*/ 628494 h 2310728"/>
              <a:gd name="connsiteX875" fmla="*/ 20975 w 3871172"/>
              <a:gd name="connsiteY875" fmla="*/ 603094 h 2310728"/>
              <a:gd name="connsiteX876" fmla="*/ 8275 w 3871172"/>
              <a:gd name="connsiteY876" fmla="*/ 577694 h 2310728"/>
              <a:gd name="connsiteX877" fmla="*/ 24150 w 3871172"/>
              <a:gd name="connsiteY877" fmla="*/ 561819 h 2310728"/>
              <a:gd name="connsiteX878" fmla="*/ 40025 w 3871172"/>
              <a:gd name="connsiteY878" fmla="*/ 552294 h 2310728"/>
              <a:gd name="connsiteX879" fmla="*/ 30500 w 3871172"/>
              <a:gd name="connsiteY879" fmla="*/ 542769 h 2310728"/>
              <a:gd name="connsiteX880" fmla="*/ 24150 w 3871172"/>
              <a:gd name="connsiteY880" fmla="*/ 533244 h 2310728"/>
              <a:gd name="connsiteX881" fmla="*/ 11450 w 3871172"/>
              <a:gd name="connsiteY881" fmla="*/ 511019 h 2310728"/>
              <a:gd name="connsiteX882" fmla="*/ 27325 w 3871172"/>
              <a:gd name="connsiteY882" fmla="*/ 501494 h 2310728"/>
              <a:gd name="connsiteX883" fmla="*/ 24150 w 3871172"/>
              <a:gd name="connsiteY883" fmla="*/ 488794 h 2310728"/>
              <a:gd name="connsiteX884" fmla="*/ 5100 w 3871172"/>
              <a:gd name="connsiteY884" fmla="*/ 466569 h 2310728"/>
              <a:gd name="connsiteX885" fmla="*/ 1925 w 3871172"/>
              <a:gd name="connsiteY885" fmla="*/ 457044 h 2310728"/>
              <a:gd name="connsiteX886" fmla="*/ 0 w 3871172"/>
              <a:gd name="connsiteY886" fmla="*/ 454477 h 2310728"/>
              <a:gd name="connsiteX887" fmla="*/ 0 w 3871172"/>
              <a:gd name="connsiteY887" fmla="*/ 439784 h 2310728"/>
              <a:gd name="connsiteX888" fmla="*/ 8275 w 3871172"/>
              <a:gd name="connsiteY888" fmla="*/ 434819 h 2310728"/>
              <a:gd name="connsiteX889" fmla="*/ 24150 w 3871172"/>
              <a:gd name="connsiteY889" fmla="*/ 431644 h 2310728"/>
              <a:gd name="connsiteX890" fmla="*/ 36850 w 3871172"/>
              <a:gd name="connsiteY890" fmla="*/ 428469 h 2310728"/>
              <a:gd name="connsiteX891" fmla="*/ 40025 w 3871172"/>
              <a:gd name="connsiteY891" fmla="*/ 415769 h 2310728"/>
              <a:gd name="connsiteX892" fmla="*/ 36850 w 3871172"/>
              <a:gd name="connsiteY892" fmla="*/ 406244 h 2310728"/>
              <a:gd name="connsiteX893" fmla="*/ 27325 w 3871172"/>
              <a:gd name="connsiteY893" fmla="*/ 396719 h 2310728"/>
              <a:gd name="connsiteX894" fmla="*/ 1925 w 3871172"/>
              <a:gd name="connsiteY894" fmla="*/ 384019 h 2310728"/>
              <a:gd name="connsiteX895" fmla="*/ 17800 w 3871172"/>
              <a:gd name="connsiteY895" fmla="*/ 377669 h 2310728"/>
              <a:gd name="connsiteX896" fmla="*/ 36850 w 3871172"/>
              <a:gd name="connsiteY896" fmla="*/ 374494 h 2310728"/>
              <a:gd name="connsiteX897" fmla="*/ 11450 w 3871172"/>
              <a:gd name="connsiteY897" fmla="*/ 349094 h 2310728"/>
              <a:gd name="connsiteX898" fmla="*/ 20975 w 3871172"/>
              <a:gd name="connsiteY898" fmla="*/ 345919 h 2310728"/>
              <a:gd name="connsiteX899" fmla="*/ 65425 w 3871172"/>
              <a:gd name="connsiteY899" fmla="*/ 342744 h 2310728"/>
              <a:gd name="connsiteX900" fmla="*/ 52725 w 3871172"/>
              <a:gd name="connsiteY900" fmla="*/ 323694 h 2310728"/>
              <a:gd name="connsiteX901" fmla="*/ 36850 w 3871172"/>
              <a:gd name="connsiteY901" fmla="*/ 314169 h 2310728"/>
              <a:gd name="connsiteX902" fmla="*/ 27325 w 3871172"/>
              <a:gd name="connsiteY902" fmla="*/ 310994 h 2310728"/>
              <a:gd name="connsiteX903" fmla="*/ 20975 w 3871172"/>
              <a:gd name="connsiteY903" fmla="*/ 301469 h 2310728"/>
              <a:gd name="connsiteX904" fmla="*/ 11450 w 3871172"/>
              <a:gd name="connsiteY904" fmla="*/ 295119 h 2310728"/>
              <a:gd name="connsiteX905" fmla="*/ 24150 w 3871172"/>
              <a:gd name="connsiteY905" fmla="*/ 291944 h 2310728"/>
              <a:gd name="connsiteX906" fmla="*/ 36850 w 3871172"/>
              <a:gd name="connsiteY906" fmla="*/ 276069 h 2310728"/>
              <a:gd name="connsiteX907" fmla="*/ 17800 w 3871172"/>
              <a:gd name="connsiteY907" fmla="*/ 260194 h 2310728"/>
              <a:gd name="connsiteX908" fmla="*/ 43200 w 3871172"/>
              <a:gd name="connsiteY908" fmla="*/ 257019 h 2310728"/>
              <a:gd name="connsiteX909" fmla="*/ 40025 w 3871172"/>
              <a:gd name="connsiteY909" fmla="*/ 247494 h 2310728"/>
              <a:gd name="connsiteX910" fmla="*/ 27325 w 3871172"/>
              <a:gd name="connsiteY910" fmla="*/ 234794 h 2310728"/>
              <a:gd name="connsiteX911" fmla="*/ 33675 w 3871172"/>
              <a:gd name="connsiteY911" fmla="*/ 225269 h 2310728"/>
              <a:gd name="connsiteX912" fmla="*/ 27325 w 3871172"/>
              <a:gd name="connsiteY912" fmla="*/ 215744 h 2310728"/>
              <a:gd name="connsiteX913" fmla="*/ 30500 w 3871172"/>
              <a:gd name="connsiteY913" fmla="*/ 206219 h 2310728"/>
              <a:gd name="connsiteX914" fmla="*/ 17800 w 3871172"/>
              <a:gd name="connsiteY914" fmla="*/ 193519 h 2310728"/>
              <a:gd name="connsiteX915" fmla="*/ 5100 w 3871172"/>
              <a:gd name="connsiteY915" fmla="*/ 168119 h 2310728"/>
              <a:gd name="connsiteX916" fmla="*/ 46375 w 3871172"/>
              <a:gd name="connsiteY916" fmla="*/ 164944 h 2310728"/>
              <a:gd name="connsiteX917" fmla="*/ 36850 w 3871172"/>
              <a:gd name="connsiteY917" fmla="*/ 155419 h 2310728"/>
              <a:gd name="connsiteX918" fmla="*/ 20975 w 3871172"/>
              <a:gd name="connsiteY918" fmla="*/ 139544 h 2310728"/>
              <a:gd name="connsiteX919" fmla="*/ 36850 w 3871172"/>
              <a:gd name="connsiteY919" fmla="*/ 136369 h 2310728"/>
              <a:gd name="connsiteX920" fmla="*/ 46375 w 3871172"/>
              <a:gd name="connsiteY920" fmla="*/ 133194 h 2310728"/>
              <a:gd name="connsiteX921" fmla="*/ 36850 w 3871172"/>
              <a:gd name="connsiteY921" fmla="*/ 123669 h 2310728"/>
              <a:gd name="connsiteX922" fmla="*/ 49550 w 3871172"/>
              <a:gd name="connsiteY922" fmla="*/ 120494 h 2310728"/>
              <a:gd name="connsiteX923" fmla="*/ 43200 w 3871172"/>
              <a:gd name="connsiteY923" fmla="*/ 107794 h 2310728"/>
              <a:gd name="connsiteX924" fmla="*/ 27325 w 3871172"/>
              <a:gd name="connsiteY924" fmla="*/ 88744 h 2310728"/>
              <a:gd name="connsiteX925" fmla="*/ 24150 w 3871172"/>
              <a:gd name="connsiteY925" fmla="*/ 79219 h 2310728"/>
              <a:gd name="connsiteX926" fmla="*/ 30500 w 3871172"/>
              <a:gd name="connsiteY926" fmla="*/ 63344 h 2310728"/>
              <a:gd name="connsiteX927" fmla="*/ 40025 w 3871172"/>
              <a:gd name="connsiteY927" fmla="*/ 56994 h 2310728"/>
              <a:gd name="connsiteX928" fmla="*/ 33675 w 3871172"/>
              <a:gd name="connsiteY928" fmla="*/ 47469 h 2310728"/>
              <a:gd name="connsiteX929" fmla="*/ 24681 w 3871172"/>
              <a:gd name="connsiteY929" fmla="*/ 35476 h 2310728"/>
              <a:gd name="connsiteX930" fmla="*/ 29152 w 3871172"/>
              <a:gd name="connsiteY930" fmla="*/ 32495 h 2310728"/>
              <a:gd name="connsiteX931" fmla="*/ 38677 w 3871172"/>
              <a:gd name="connsiteY931" fmla="*/ 29320 h 2310728"/>
              <a:gd name="connsiteX932" fmla="*/ 48202 w 3871172"/>
              <a:gd name="connsiteY932" fmla="*/ 35670 h 2310728"/>
              <a:gd name="connsiteX933" fmla="*/ 57727 w 3871172"/>
              <a:gd name="connsiteY933" fmla="*/ 26145 h 2310728"/>
              <a:gd name="connsiteX934" fmla="*/ 60902 w 3871172"/>
              <a:gd name="connsiteY934" fmla="*/ 38845 h 2310728"/>
              <a:gd name="connsiteX935" fmla="*/ 64077 w 3871172"/>
              <a:gd name="connsiteY935" fmla="*/ 48370 h 2310728"/>
              <a:gd name="connsiteX936" fmla="*/ 83127 w 3871172"/>
              <a:gd name="connsiteY936" fmla="*/ 32495 h 2310728"/>
              <a:gd name="connsiteX937" fmla="*/ 95827 w 3871172"/>
              <a:gd name="connsiteY937" fmla="*/ 29320 h 2310728"/>
              <a:gd name="connsiteX938" fmla="*/ 105352 w 3871172"/>
              <a:gd name="connsiteY938" fmla="*/ 26145 h 2310728"/>
              <a:gd name="connsiteX939" fmla="*/ 108527 w 3871172"/>
              <a:gd name="connsiteY939" fmla="*/ 38845 h 2310728"/>
              <a:gd name="connsiteX940" fmla="*/ 118052 w 3871172"/>
              <a:gd name="connsiteY940" fmla="*/ 32495 h 2310728"/>
              <a:gd name="connsiteX941" fmla="*/ 127577 w 3871172"/>
              <a:gd name="connsiteY941" fmla="*/ 29320 h 2310728"/>
              <a:gd name="connsiteX942" fmla="*/ 137102 w 3871172"/>
              <a:gd name="connsiteY942" fmla="*/ 32495 h 2310728"/>
              <a:gd name="connsiteX943" fmla="*/ 149802 w 3871172"/>
              <a:gd name="connsiteY943" fmla="*/ 45195 h 2310728"/>
              <a:gd name="connsiteX944" fmla="*/ 159327 w 3871172"/>
              <a:gd name="connsiteY944" fmla="*/ 51545 h 2310728"/>
              <a:gd name="connsiteX945" fmla="*/ 187902 w 3871172"/>
              <a:gd name="connsiteY945" fmla="*/ 45195 h 2310728"/>
              <a:gd name="connsiteX946" fmla="*/ 197427 w 3871172"/>
              <a:gd name="connsiteY946" fmla="*/ 38845 h 2310728"/>
              <a:gd name="connsiteX947" fmla="*/ 206952 w 3871172"/>
              <a:gd name="connsiteY947" fmla="*/ 35670 h 2310728"/>
              <a:gd name="connsiteX948" fmla="*/ 216477 w 3871172"/>
              <a:gd name="connsiteY948" fmla="*/ 38845 h 2310728"/>
              <a:gd name="connsiteX949" fmla="*/ 235527 w 3871172"/>
              <a:gd name="connsiteY949" fmla="*/ 38845 h 2310728"/>
              <a:gd name="connsiteX950" fmla="*/ 248227 w 3871172"/>
              <a:gd name="connsiteY950" fmla="*/ 48370 h 2310728"/>
              <a:gd name="connsiteX951" fmla="*/ 270452 w 3871172"/>
              <a:gd name="connsiteY951" fmla="*/ 29320 h 2310728"/>
              <a:gd name="connsiteX952" fmla="*/ 279977 w 3871172"/>
              <a:gd name="connsiteY952" fmla="*/ 35670 h 2310728"/>
              <a:gd name="connsiteX953" fmla="*/ 283152 w 3871172"/>
              <a:gd name="connsiteY953" fmla="*/ 45195 h 2310728"/>
              <a:gd name="connsiteX954" fmla="*/ 289502 w 3871172"/>
              <a:gd name="connsiteY954" fmla="*/ 57895 h 2310728"/>
              <a:gd name="connsiteX955" fmla="*/ 299027 w 3871172"/>
              <a:gd name="connsiteY955" fmla="*/ 64245 h 2310728"/>
              <a:gd name="connsiteX956" fmla="*/ 311727 w 3871172"/>
              <a:gd name="connsiteY956" fmla="*/ 57895 h 2310728"/>
              <a:gd name="connsiteX957" fmla="*/ 327602 w 3871172"/>
              <a:gd name="connsiteY957" fmla="*/ 45195 h 2310728"/>
              <a:gd name="connsiteX958" fmla="*/ 346652 w 3871172"/>
              <a:gd name="connsiteY958" fmla="*/ 38845 h 2310728"/>
              <a:gd name="connsiteX959" fmla="*/ 349827 w 3871172"/>
              <a:gd name="connsiteY959" fmla="*/ 48370 h 2310728"/>
              <a:gd name="connsiteX960" fmla="*/ 365702 w 3871172"/>
              <a:gd name="connsiteY960" fmla="*/ 35670 h 2310728"/>
              <a:gd name="connsiteX961" fmla="*/ 387927 w 3871172"/>
              <a:gd name="connsiteY961" fmla="*/ 16620 h 2310728"/>
              <a:gd name="connsiteX962" fmla="*/ 397452 w 3871172"/>
              <a:gd name="connsiteY962" fmla="*/ 26145 h 2310728"/>
              <a:gd name="connsiteX963" fmla="*/ 410152 w 3871172"/>
              <a:gd name="connsiteY963" fmla="*/ 32495 h 2310728"/>
              <a:gd name="connsiteX964" fmla="*/ 419677 w 3871172"/>
              <a:gd name="connsiteY964" fmla="*/ 38845 h 2310728"/>
              <a:gd name="connsiteX965" fmla="*/ 429202 w 3871172"/>
              <a:gd name="connsiteY965" fmla="*/ 35670 h 2310728"/>
              <a:gd name="connsiteX966" fmla="*/ 438727 w 3871172"/>
              <a:gd name="connsiteY966" fmla="*/ 29320 h 2310728"/>
              <a:gd name="connsiteX967" fmla="*/ 441902 w 3871172"/>
              <a:gd name="connsiteY967" fmla="*/ 42020 h 2310728"/>
              <a:gd name="connsiteX968" fmla="*/ 445077 w 3871172"/>
              <a:gd name="connsiteY968" fmla="*/ 61070 h 2310728"/>
              <a:gd name="connsiteX969" fmla="*/ 457777 w 3871172"/>
              <a:gd name="connsiteY969" fmla="*/ 51545 h 2310728"/>
              <a:gd name="connsiteX970" fmla="*/ 464127 w 3871172"/>
              <a:gd name="connsiteY970" fmla="*/ 42020 h 2310728"/>
              <a:gd name="connsiteX971" fmla="*/ 473652 w 3871172"/>
              <a:gd name="connsiteY971" fmla="*/ 45195 h 2310728"/>
              <a:gd name="connsiteX972" fmla="*/ 486352 w 3871172"/>
              <a:gd name="connsiteY972" fmla="*/ 48370 h 2310728"/>
              <a:gd name="connsiteX973" fmla="*/ 499052 w 3871172"/>
              <a:gd name="connsiteY973" fmla="*/ 45195 h 2310728"/>
              <a:gd name="connsiteX974" fmla="*/ 508577 w 3871172"/>
              <a:gd name="connsiteY974" fmla="*/ 38845 h 2310728"/>
              <a:gd name="connsiteX975" fmla="*/ 518102 w 3871172"/>
              <a:gd name="connsiteY975" fmla="*/ 29320 h 2310728"/>
              <a:gd name="connsiteX976" fmla="*/ 533977 w 3871172"/>
              <a:gd name="connsiteY976" fmla="*/ 22970 h 2310728"/>
              <a:gd name="connsiteX977" fmla="*/ 543502 w 3871172"/>
              <a:gd name="connsiteY977" fmla="*/ 16620 h 2310728"/>
              <a:gd name="connsiteX978" fmla="*/ 553027 w 3871172"/>
              <a:gd name="connsiteY978" fmla="*/ 19795 h 2310728"/>
              <a:gd name="connsiteX979" fmla="*/ 565727 w 3871172"/>
              <a:gd name="connsiteY979" fmla="*/ 45195 h 2310728"/>
              <a:gd name="connsiteX980" fmla="*/ 572077 w 3871172"/>
              <a:gd name="connsiteY980" fmla="*/ 35670 h 2310728"/>
              <a:gd name="connsiteX981" fmla="*/ 587952 w 3871172"/>
              <a:gd name="connsiteY981" fmla="*/ 45195 h 2310728"/>
              <a:gd name="connsiteX982" fmla="*/ 591127 w 3871172"/>
              <a:gd name="connsiteY982" fmla="*/ 54720 h 2310728"/>
              <a:gd name="connsiteX983" fmla="*/ 607002 w 3871172"/>
              <a:gd name="connsiteY983" fmla="*/ 51545 h 2310728"/>
              <a:gd name="connsiteX984" fmla="*/ 616527 w 3871172"/>
              <a:gd name="connsiteY984" fmla="*/ 48370 h 2310728"/>
              <a:gd name="connsiteX985" fmla="*/ 626052 w 3871172"/>
              <a:gd name="connsiteY985" fmla="*/ 51545 h 2310728"/>
              <a:gd name="connsiteX986" fmla="*/ 638752 w 3871172"/>
              <a:gd name="connsiteY986" fmla="*/ 48370 h 2310728"/>
              <a:gd name="connsiteX987" fmla="*/ 648277 w 3871172"/>
              <a:gd name="connsiteY987" fmla="*/ 42020 h 2310728"/>
              <a:gd name="connsiteX988" fmla="*/ 664152 w 3871172"/>
              <a:gd name="connsiteY988" fmla="*/ 38845 h 2310728"/>
              <a:gd name="connsiteX989" fmla="*/ 670502 w 3871172"/>
              <a:gd name="connsiteY989" fmla="*/ 51545 h 2310728"/>
              <a:gd name="connsiteX990" fmla="*/ 673677 w 3871172"/>
              <a:gd name="connsiteY990" fmla="*/ 61070 h 2310728"/>
              <a:gd name="connsiteX991" fmla="*/ 686377 w 3871172"/>
              <a:gd name="connsiteY991" fmla="*/ 42020 h 2310728"/>
              <a:gd name="connsiteX992" fmla="*/ 692727 w 3871172"/>
              <a:gd name="connsiteY992" fmla="*/ 32495 h 2310728"/>
              <a:gd name="connsiteX993" fmla="*/ 702252 w 3871172"/>
              <a:gd name="connsiteY993" fmla="*/ 38845 h 2310728"/>
              <a:gd name="connsiteX994" fmla="*/ 705427 w 3871172"/>
              <a:gd name="connsiteY994" fmla="*/ 48370 h 2310728"/>
              <a:gd name="connsiteX995" fmla="*/ 724477 w 3871172"/>
              <a:gd name="connsiteY995" fmla="*/ 29320 h 2310728"/>
              <a:gd name="connsiteX996" fmla="*/ 740352 w 3871172"/>
              <a:gd name="connsiteY996" fmla="*/ 26145 h 2310728"/>
              <a:gd name="connsiteX997" fmla="*/ 749877 w 3871172"/>
              <a:gd name="connsiteY997" fmla="*/ 22970 h 2310728"/>
              <a:gd name="connsiteX998" fmla="*/ 762577 w 3871172"/>
              <a:gd name="connsiteY998" fmla="*/ 26145 h 2310728"/>
              <a:gd name="connsiteX999" fmla="*/ 765752 w 3871172"/>
              <a:gd name="connsiteY999" fmla="*/ 35670 h 2310728"/>
              <a:gd name="connsiteX1000" fmla="*/ 784802 w 3871172"/>
              <a:gd name="connsiteY1000" fmla="*/ 22970 h 2310728"/>
              <a:gd name="connsiteX1001" fmla="*/ 794327 w 3871172"/>
              <a:gd name="connsiteY1001" fmla="*/ 19795 h 2310728"/>
              <a:gd name="connsiteX1002" fmla="*/ 800677 w 3871172"/>
              <a:gd name="connsiteY1002" fmla="*/ 29320 h 2310728"/>
              <a:gd name="connsiteX1003" fmla="*/ 803852 w 3871172"/>
              <a:gd name="connsiteY1003" fmla="*/ 38845 h 2310728"/>
              <a:gd name="connsiteX1004" fmla="*/ 816552 w 3871172"/>
              <a:gd name="connsiteY1004" fmla="*/ 35670 h 2310728"/>
              <a:gd name="connsiteX1005" fmla="*/ 826077 w 3871172"/>
              <a:gd name="connsiteY1005" fmla="*/ 42020 h 2310728"/>
              <a:gd name="connsiteX1006" fmla="*/ 845127 w 3871172"/>
              <a:gd name="connsiteY1006" fmla="*/ 35670 h 2310728"/>
              <a:gd name="connsiteX1007" fmla="*/ 848302 w 3871172"/>
              <a:gd name="connsiteY1007" fmla="*/ 45195 h 2310728"/>
              <a:gd name="connsiteX1008" fmla="*/ 861002 w 3871172"/>
              <a:gd name="connsiteY1008" fmla="*/ 32495 h 2310728"/>
              <a:gd name="connsiteX1009" fmla="*/ 895927 w 3871172"/>
              <a:gd name="connsiteY1009" fmla="*/ 10270 h 2310728"/>
              <a:gd name="connsiteX1010" fmla="*/ 914977 w 3871172"/>
              <a:gd name="connsiteY1010" fmla="*/ 22970 h 2310728"/>
              <a:gd name="connsiteX1011" fmla="*/ 924502 w 3871172"/>
              <a:gd name="connsiteY1011" fmla="*/ 16620 h 2310728"/>
              <a:gd name="connsiteX1012" fmla="*/ 930852 w 3871172"/>
              <a:gd name="connsiteY1012" fmla="*/ 26145 h 2310728"/>
              <a:gd name="connsiteX1013" fmla="*/ 940377 w 3871172"/>
              <a:gd name="connsiteY1013" fmla="*/ 29320 h 2310728"/>
              <a:gd name="connsiteX1014" fmla="*/ 953077 w 3871172"/>
              <a:gd name="connsiteY1014" fmla="*/ 42020 h 2310728"/>
              <a:gd name="connsiteX1015" fmla="*/ 962602 w 3871172"/>
              <a:gd name="connsiteY1015" fmla="*/ 32495 h 2310728"/>
              <a:gd name="connsiteX1016" fmla="*/ 981652 w 3871172"/>
              <a:gd name="connsiteY1016" fmla="*/ 19795 h 2310728"/>
              <a:gd name="connsiteX1017" fmla="*/ 994352 w 3871172"/>
              <a:gd name="connsiteY1017" fmla="*/ 26145 h 2310728"/>
              <a:gd name="connsiteX1018" fmla="*/ 997527 w 3871172"/>
              <a:gd name="connsiteY1018" fmla="*/ 35670 h 2310728"/>
              <a:gd name="connsiteX1019" fmla="*/ 1007052 w 3871172"/>
              <a:gd name="connsiteY1019" fmla="*/ 42020 h 2310728"/>
              <a:gd name="connsiteX1020" fmla="*/ 1019752 w 3871172"/>
              <a:gd name="connsiteY1020" fmla="*/ 32495 h 2310728"/>
              <a:gd name="connsiteX1021" fmla="*/ 1038802 w 3871172"/>
              <a:gd name="connsiteY1021" fmla="*/ 26145 h 2310728"/>
              <a:gd name="connsiteX1022" fmla="*/ 1048327 w 3871172"/>
              <a:gd name="connsiteY1022" fmla="*/ 67420 h 2310728"/>
              <a:gd name="connsiteX1023" fmla="*/ 1089602 w 3871172"/>
              <a:gd name="connsiteY1023" fmla="*/ 45195 h 2310728"/>
              <a:gd name="connsiteX1024" fmla="*/ 1099127 w 3871172"/>
              <a:gd name="connsiteY1024" fmla="*/ 38845 h 2310728"/>
              <a:gd name="connsiteX1025" fmla="*/ 1108652 w 3871172"/>
              <a:gd name="connsiteY1025" fmla="*/ 29320 h 2310728"/>
              <a:gd name="connsiteX1026" fmla="*/ 1121352 w 3871172"/>
              <a:gd name="connsiteY1026" fmla="*/ 19795 h 2310728"/>
              <a:gd name="connsiteX1027" fmla="*/ 1130877 w 3871172"/>
              <a:gd name="connsiteY1027" fmla="*/ 26145 h 2310728"/>
              <a:gd name="connsiteX1028" fmla="*/ 1140402 w 3871172"/>
              <a:gd name="connsiteY1028" fmla="*/ 29320 h 2310728"/>
              <a:gd name="connsiteX1029" fmla="*/ 1143577 w 3871172"/>
              <a:gd name="connsiteY1029" fmla="*/ 38845 h 2310728"/>
              <a:gd name="connsiteX1030" fmla="*/ 1159452 w 3871172"/>
              <a:gd name="connsiteY1030" fmla="*/ 35670 h 2310728"/>
              <a:gd name="connsiteX1031" fmla="*/ 1162627 w 3871172"/>
              <a:gd name="connsiteY1031" fmla="*/ 48370 h 2310728"/>
              <a:gd name="connsiteX1032" fmla="*/ 1168977 w 3871172"/>
              <a:gd name="connsiteY1032" fmla="*/ 64245 h 2310728"/>
              <a:gd name="connsiteX1033" fmla="*/ 1178502 w 3871172"/>
              <a:gd name="connsiteY1033" fmla="*/ 61070 h 2310728"/>
              <a:gd name="connsiteX1034" fmla="*/ 1184852 w 3871172"/>
              <a:gd name="connsiteY1034" fmla="*/ 51545 h 2310728"/>
              <a:gd name="connsiteX1035" fmla="*/ 1194377 w 3871172"/>
              <a:gd name="connsiteY1035" fmla="*/ 42020 h 2310728"/>
              <a:gd name="connsiteX1036" fmla="*/ 1203902 w 3871172"/>
              <a:gd name="connsiteY1036" fmla="*/ 38845 h 2310728"/>
              <a:gd name="connsiteX1037" fmla="*/ 1213427 w 3871172"/>
              <a:gd name="connsiteY1037" fmla="*/ 32495 h 2310728"/>
              <a:gd name="connsiteX1038" fmla="*/ 1216602 w 3871172"/>
              <a:gd name="connsiteY1038" fmla="*/ 54720 h 2310728"/>
              <a:gd name="connsiteX1039" fmla="*/ 1232477 w 3871172"/>
              <a:gd name="connsiteY1039" fmla="*/ 48370 h 2310728"/>
              <a:gd name="connsiteX1040" fmla="*/ 1257877 w 3871172"/>
              <a:gd name="connsiteY1040" fmla="*/ 35670 h 2310728"/>
              <a:gd name="connsiteX1041" fmla="*/ 1270577 w 3871172"/>
              <a:gd name="connsiteY1041" fmla="*/ 29320 h 2310728"/>
              <a:gd name="connsiteX1042" fmla="*/ 1276927 w 3871172"/>
              <a:gd name="connsiteY1042" fmla="*/ 38845 h 2310728"/>
              <a:gd name="connsiteX1043" fmla="*/ 1286452 w 3871172"/>
              <a:gd name="connsiteY1043" fmla="*/ 42020 h 2310728"/>
              <a:gd name="connsiteX1044" fmla="*/ 1292802 w 3871172"/>
              <a:gd name="connsiteY1044" fmla="*/ 51545 h 2310728"/>
              <a:gd name="connsiteX1045" fmla="*/ 1311852 w 3871172"/>
              <a:gd name="connsiteY1045" fmla="*/ 42020 h 2310728"/>
              <a:gd name="connsiteX1046" fmla="*/ 1315027 w 3871172"/>
              <a:gd name="connsiteY1046" fmla="*/ 51545 h 2310728"/>
              <a:gd name="connsiteX1047" fmla="*/ 1324552 w 3871172"/>
              <a:gd name="connsiteY1047" fmla="*/ 54720 h 2310728"/>
              <a:gd name="connsiteX1048" fmla="*/ 1343602 w 3871172"/>
              <a:gd name="connsiteY1048" fmla="*/ 45195 h 2310728"/>
              <a:gd name="connsiteX1049" fmla="*/ 1356302 w 3871172"/>
              <a:gd name="connsiteY1049" fmla="*/ 35670 h 2310728"/>
              <a:gd name="connsiteX1050" fmla="*/ 1369002 w 3871172"/>
              <a:gd name="connsiteY1050" fmla="*/ 42020 h 2310728"/>
              <a:gd name="connsiteX1051" fmla="*/ 1384877 w 3871172"/>
              <a:gd name="connsiteY1051" fmla="*/ 38845 h 2310728"/>
              <a:gd name="connsiteX1052" fmla="*/ 1394402 w 3871172"/>
              <a:gd name="connsiteY1052" fmla="*/ 45195 h 2310728"/>
              <a:gd name="connsiteX1053" fmla="*/ 1413452 w 3871172"/>
              <a:gd name="connsiteY1053" fmla="*/ 42020 h 2310728"/>
              <a:gd name="connsiteX1054" fmla="*/ 1435677 w 3871172"/>
              <a:gd name="connsiteY1054" fmla="*/ 38845 h 2310728"/>
              <a:gd name="connsiteX1055" fmla="*/ 1448377 w 3871172"/>
              <a:gd name="connsiteY1055" fmla="*/ 45195 h 2310728"/>
              <a:gd name="connsiteX1056" fmla="*/ 1457902 w 3871172"/>
              <a:gd name="connsiteY1056" fmla="*/ 42020 h 2310728"/>
              <a:gd name="connsiteX1057" fmla="*/ 1476952 w 3871172"/>
              <a:gd name="connsiteY1057" fmla="*/ 32495 h 2310728"/>
              <a:gd name="connsiteX1058" fmla="*/ 1486477 w 3871172"/>
              <a:gd name="connsiteY1058" fmla="*/ 26145 h 2310728"/>
              <a:gd name="connsiteX1059" fmla="*/ 1518227 w 3871172"/>
              <a:gd name="connsiteY1059" fmla="*/ 7095 h 2310728"/>
              <a:gd name="connsiteX1060" fmla="*/ 1524577 w 3871172"/>
              <a:gd name="connsiteY1060" fmla="*/ 16620 h 2310728"/>
              <a:gd name="connsiteX1061" fmla="*/ 1534102 w 3871172"/>
              <a:gd name="connsiteY1061" fmla="*/ 19795 h 2310728"/>
              <a:gd name="connsiteX1062" fmla="*/ 1537277 w 3871172"/>
              <a:gd name="connsiteY1062" fmla="*/ 32495 h 2310728"/>
              <a:gd name="connsiteX1063" fmla="*/ 1549977 w 3871172"/>
              <a:gd name="connsiteY1063" fmla="*/ 26145 h 2310728"/>
              <a:gd name="connsiteX1064" fmla="*/ 1559502 w 3871172"/>
              <a:gd name="connsiteY1064" fmla="*/ 19795 h 2310728"/>
              <a:gd name="connsiteX1065" fmla="*/ 1565852 w 3871172"/>
              <a:gd name="connsiteY1065" fmla="*/ 38845 h 2310728"/>
              <a:gd name="connsiteX1066" fmla="*/ 1584902 w 3871172"/>
              <a:gd name="connsiteY1066" fmla="*/ 35670 h 2310728"/>
              <a:gd name="connsiteX1067" fmla="*/ 1594427 w 3871172"/>
              <a:gd name="connsiteY1067" fmla="*/ 29320 h 2310728"/>
              <a:gd name="connsiteX1068" fmla="*/ 1600777 w 3871172"/>
              <a:gd name="connsiteY1068" fmla="*/ 38845 h 2310728"/>
              <a:gd name="connsiteX1069" fmla="*/ 1632527 w 3871172"/>
              <a:gd name="connsiteY1069" fmla="*/ 32495 h 2310728"/>
              <a:gd name="connsiteX1070" fmla="*/ 1642052 w 3871172"/>
              <a:gd name="connsiteY1070" fmla="*/ 22970 h 2310728"/>
              <a:gd name="connsiteX1071" fmla="*/ 1664277 w 3871172"/>
              <a:gd name="connsiteY1071" fmla="*/ 7095 h 2310728"/>
              <a:gd name="connsiteX1072" fmla="*/ 1670627 w 3871172"/>
              <a:gd name="connsiteY1072" fmla="*/ 19795 h 2310728"/>
              <a:gd name="connsiteX1073" fmla="*/ 1686502 w 3871172"/>
              <a:gd name="connsiteY1073" fmla="*/ 26145 h 2310728"/>
              <a:gd name="connsiteX1074" fmla="*/ 1708727 w 3871172"/>
              <a:gd name="connsiteY1074" fmla="*/ 19795 h 2310728"/>
              <a:gd name="connsiteX1075" fmla="*/ 1715077 w 3871172"/>
              <a:gd name="connsiteY1075" fmla="*/ 38845 h 2310728"/>
              <a:gd name="connsiteX1076" fmla="*/ 1730952 w 3871172"/>
              <a:gd name="connsiteY1076" fmla="*/ 32495 h 2310728"/>
              <a:gd name="connsiteX1077" fmla="*/ 1740477 w 3871172"/>
              <a:gd name="connsiteY1077" fmla="*/ 29320 h 2310728"/>
              <a:gd name="connsiteX1078" fmla="*/ 1756352 w 3871172"/>
              <a:gd name="connsiteY1078" fmla="*/ 13445 h 2310728"/>
              <a:gd name="connsiteX1079" fmla="*/ 1765877 w 3871172"/>
              <a:gd name="connsiteY1079" fmla="*/ 10270 h 2310728"/>
              <a:gd name="connsiteX1080" fmla="*/ 1784927 w 3871172"/>
              <a:gd name="connsiteY1080" fmla="*/ 745 h 2310728"/>
              <a:gd name="connsiteX1081" fmla="*/ 1794452 w 3871172"/>
              <a:gd name="connsiteY1081" fmla="*/ 19795 h 2310728"/>
              <a:gd name="connsiteX1082" fmla="*/ 1815243 w 3871172"/>
              <a:gd name="connsiteY1082" fmla="*/ 10923 h 23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Lst>
            <a:rect l="l" t="t" r="r" b="b"/>
            <a:pathLst>
              <a:path w="3871172" h="2310728">
                <a:moveTo>
                  <a:pt x="1829402" y="0"/>
                </a:moveTo>
                <a:lnTo>
                  <a:pt x="1841297" y="0"/>
                </a:lnTo>
                <a:lnTo>
                  <a:pt x="1840838" y="3289"/>
                </a:lnTo>
                <a:cubicBezTo>
                  <a:pt x="1839066" y="16536"/>
                  <a:pt x="1836640" y="39758"/>
                  <a:pt x="1842077" y="45195"/>
                </a:cubicBezTo>
                <a:cubicBezTo>
                  <a:pt x="1845252" y="48370"/>
                  <a:pt x="1848193" y="38592"/>
                  <a:pt x="1851602" y="35670"/>
                </a:cubicBezTo>
                <a:cubicBezTo>
                  <a:pt x="1863834" y="25185"/>
                  <a:pt x="1861271" y="27155"/>
                  <a:pt x="1873827" y="22970"/>
                </a:cubicBezTo>
                <a:cubicBezTo>
                  <a:pt x="1875944" y="26145"/>
                  <a:pt x="1876634" y="31078"/>
                  <a:pt x="1880177" y="32495"/>
                </a:cubicBezTo>
                <a:cubicBezTo>
                  <a:pt x="1883284" y="33738"/>
                  <a:pt x="1886568" y="30495"/>
                  <a:pt x="1889702" y="29320"/>
                </a:cubicBezTo>
                <a:cubicBezTo>
                  <a:pt x="1895038" y="27319"/>
                  <a:pt x="1900285" y="25087"/>
                  <a:pt x="1905577" y="22970"/>
                </a:cubicBezTo>
                <a:cubicBezTo>
                  <a:pt x="1908752" y="25087"/>
                  <a:pt x="1911360" y="30068"/>
                  <a:pt x="1915102" y="29320"/>
                </a:cubicBezTo>
                <a:cubicBezTo>
                  <a:pt x="1918844" y="28572"/>
                  <a:pt x="1919430" y="23031"/>
                  <a:pt x="1921452" y="19795"/>
                </a:cubicBezTo>
                <a:cubicBezTo>
                  <a:pt x="1931957" y="2988"/>
                  <a:pt x="1928844" y="5681"/>
                  <a:pt x="1934402" y="305"/>
                </a:cubicBezTo>
                <a:lnTo>
                  <a:pt x="1934714" y="0"/>
                </a:lnTo>
                <a:lnTo>
                  <a:pt x="1945872" y="0"/>
                </a:lnTo>
                <a:lnTo>
                  <a:pt x="1946852" y="3920"/>
                </a:lnTo>
                <a:cubicBezTo>
                  <a:pt x="1948115" y="10233"/>
                  <a:pt x="1945000" y="18948"/>
                  <a:pt x="1950027" y="22970"/>
                </a:cubicBezTo>
                <a:cubicBezTo>
                  <a:pt x="1953723" y="25927"/>
                  <a:pt x="1958333" y="18378"/>
                  <a:pt x="1962727" y="16620"/>
                </a:cubicBezTo>
                <a:cubicBezTo>
                  <a:pt x="1968942" y="14134"/>
                  <a:pt x="1981777" y="10270"/>
                  <a:pt x="1981777" y="10270"/>
                </a:cubicBezTo>
                <a:cubicBezTo>
                  <a:pt x="1988127" y="12387"/>
                  <a:pt x="1996094" y="21353"/>
                  <a:pt x="2000827" y="16620"/>
                </a:cubicBezTo>
                <a:cubicBezTo>
                  <a:pt x="2004002" y="13445"/>
                  <a:pt x="2006698" y="9705"/>
                  <a:pt x="2010352" y="7095"/>
                </a:cubicBezTo>
                <a:cubicBezTo>
                  <a:pt x="2014203" y="4344"/>
                  <a:pt x="2018943" y="3093"/>
                  <a:pt x="2023052" y="745"/>
                </a:cubicBezTo>
                <a:lnTo>
                  <a:pt x="2024170" y="0"/>
                </a:lnTo>
                <a:lnTo>
                  <a:pt x="2033978" y="0"/>
                </a:lnTo>
                <a:lnTo>
                  <a:pt x="2035752" y="7095"/>
                </a:lnTo>
                <a:cubicBezTo>
                  <a:pt x="2037675" y="13506"/>
                  <a:pt x="2042102" y="26145"/>
                  <a:pt x="2042102" y="26145"/>
                </a:cubicBezTo>
                <a:cubicBezTo>
                  <a:pt x="2045277" y="24028"/>
                  <a:pt x="2048929" y="22493"/>
                  <a:pt x="2051627" y="19795"/>
                </a:cubicBezTo>
                <a:cubicBezTo>
                  <a:pt x="2075256" y="-3834"/>
                  <a:pt x="2048229" y="15710"/>
                  <a:pt x="2070677" y="745"/>
                </a:cubicBezTo>
                <a:cubicBezTo>
                  <a:pt x="2072794" y="3920"/>
                  <a:pt x="2073484" y="8853"/>
                  <a:pt x="2077027" y="10270"/>
                </a:cubicBezTo>
                <a:cubicBezTo>
                  <a:pt x="2080134" y="11513"/>
                  <a:pt x="2083205" y="7095"/>
                  <a:pt x="2086552" y="7095"/>
                </a:cubicBezTo>
                <a:cubicBezTo>
                  <a:pt x="2089899" y="7095"/>
                  <a:pt x="2092902" y="9212"/>
                  <a:pt x="2096077" y="10270"/>
                </a:cubicBezTo>
                <a:lnTo>
                  <a:pt x="2109459" y="0"/>
                </a:lnTo>
                <a:lnTo>
                  <a:pt x="2116931" y="0"/>
                </a:lnTo>
                <a:lnTo>
                  <a:pt x="2121477" y="7095"/>
                </a:lnTo>
                <a:cubicBezTo>
                  <a:pt x="2125710" y="6037"/>
                  <a:pt x="2130546" y="6341"/>
                  <a:pt x="2134177" y="3920"/>
                </a:cubicBezTo>
                <a:lnTo>
                  <a:pt x="2136790" y="0"/>
                </a:lnTo>
                <a:lnTo>
                  <a:pt x="2189908" y="0"/>
                </a:lnTo>
                <a:lnTo>
                  <a:pt x="2191327" y="7095"/>
                </a:lnTo>
                <a:cubicBezTo>
                  <a:pt x="2192274" y="11355"/>
                  <a:pt x="2193444" y="15562"/>
                  <a:pt x="2194502" y="19795"/>
                </a:cubicBezTo>
                <a:lnTo>
                  <a:pt x="2213552" y="13445"/>
                </a:lnTo>
                <a:lnTo>
                  <a:pt x="2223077" y="10270"/>
                </a:lnTo>
                <a:cubicBezTo>
                  <a:pt x="2225194" y="14503"/>
                  <a:pt x="2224694" y="22970"/>
                  <a:pt x="2229427" y="22970"/>
                </a:cubicBezTo>
                <a:cubicBezTo>
                  <a:pt x="2236204" y="22970"/>
                  <a:pt x="2239821" y="14256"/>
                  <a:pt x="2245302" y="10270"/>
                </a:cubicBezTo>
                <a:cubicBezTo>
                  <a:pt x="2248388" y="8026"/>
                  <a:pt x="2253151" y="4851"/>
                  <a:pt x="2257142" y="2237"/>
                </a:cubicBezTo>
                <a:lnTo>
                  <a:pt x="2260598" y="0"/>
                </a:lnTo>
                <a:lnTo>
                  <a:pt x="2265162" y="0"/>
                </a:lnTo>
                <a:lnTo>
                  <a:pt x="2267527" y="7095"/>
                </a:lnTo>
                <a:cubicBezTo>
                  <a:pt x="2268726" y="11291"/>
                  <a:pt x="2266423" y="18939"/>
                  <a:pt x="2270702" y="19795"/>
                </a:cubicBezTo>
                <a:cubicBezTo>
                  <a:pt x="2275891" y="20833"/>
                  <a:pt x="2278915" y="13075"/>
                  <a:pt x="2283402" y="10270"/>
                </a:cubicBezTo>
                <a:cubicBezTo>
                  <a:pt x="2300118" y="-178"/>
                  <a:pt x="2294048" y="6331"/>
                  <a:pt x="2297628" y="2577"/>
                </a:cubicBezTo>
                <a:lnTo>
                  <a:pt x="2300148" y="0"/>
                </a:lnTo>
                <a:lnTo>
                  <a:pt x="2307869" y="0"/>
                </a:lnTo>
                <a:lnTo>
                  <a:pt x="2311977" y="10270"/>
                </a:lnTo>
                <a:cubicBezTo>
                  <a:pt x="2316662" y="12947"/>
                  <a:pt x="2322617" y="8404"/>
                  <a:pt x="2327852" y="7095"/>
                </a:cubicBezTo>
                <a:lnTo>
                  <a:pt x="2344407" y="0"/>
                </a:lnTo>
                <a:lnTo>
                  <a:pt x="2361358" y="0"/>
                </a:lnTo>
                <a:lnTo>
                  <a:pt x="2362777" y="7095"/>
                </a:lnTo>
                <a:cubicBezTo>
                  <a:pt x="2364092" y="8410"/>
                  <a:pt x="2368774" y="6082"/>
                  <a:pt x="2373168" y="3398"/>
                </a:cubicBezTo>
                <a:lnTo>
                  <a:pt x="2378217" y="0"/>
                </a:lnTo>
                <a:lnTo>
                  <a:pt x="2381749" y="0"/>
                </a:lnTo>
                <a:lnTo>
                  <a:pt x="2381382" y="11363"/>
                </a:lnTo>
                <a:cubicBezTo>
                  <a:pt x="2381234" y="15960"/>
                  <a:pt x="2381763" y="20194"/>
                  <a:pt x="2385002" y="22970"/>
                </a:cubicBezTo>
                <a:cubicBezTo>
                  <a:pt x="2386094" y="23906"/>
                  <a:pt x="2417732" y="11368"/>
                  <a:pt x="2419927" y="10270"/>
                </a:cubicBezTo>
                <a:cubicBezTo>
                  <a:pt x="2423340" y="8563"/>
                  <a:pt x="2426277" y="6037"/>
                  <a:pt x="2429452" y="3920"/>
                </a:cubicBezTo>
                <a:cubicBezTo>
                  <a:pt x="2432627" y="6037"/>
                  <a:pt x="2436279" y="7572"/>
                  <a:pt x="2438977" y="10270"/>
                </a:cubicBezTo>
                <a:cubicBezTo>
                  <a:pt x="2452901" y="24194"/>
                  <a:pt x="2436647" y="16317"/>
                  <a:pt x="2454852" y="29320"/>
                </a:cubicBezTo>
                <a:cubicBezTo>
                  <a:pt x="2458703" y="32071"/>
                  <a:pt x="2463319" y="33553"/>
                  <a:pt x="2467552" y="35670"/>
                </a:cubicBezTo>
                <a:cubicBezTo>
                  <a:pt x="2472844" y="34612"/>
                  <a:pt x="2478031" y="32495"/>
                  <a:pt x="2483427" y="32495"/>
                </a:cubicBezTo>
                <a:cubicBezTo>
                  <a:pt x="2490911" y="32495"/>
                  <a:pt x="2498206" y="36415"/>
                  <a:pt x="2505652" y="35670"/>
                </a:cubicBezTo>
                <a:cubicBezTo>
                  <a:pt x="2510563" y="35179"/>
                  <a:pt x="2522304" y="22193"/>
                  <a:pt x="2524702" y="19795"/>
                </a:cubicBezTo>
                <a:cubicBezTo>
                  <a:pt x="2525760" y="15562"/>
                  <a:pt x="2523974" y="5144"/>
                  <a:pt x="2527877" y="7095"/>
                </a:cubicBezTo>
                <a:cubicBezTo>
                  <a:pt x="2532704" y="9508"/>
                  <a:pt x="2530087" y="17661"/>
                  <a:pt x="2531052" y="22970"/>
                </a:cubicBezTo>
                <a:cubicBezTo>
                  <a:pt x="2532204" y="29304"/>
                  <a:pt x="2533169" y="35670"/>
                  <a:pt x="2534227" y="42020"/>
                </a:cubicBezTo>
                <a:cubicBezTo>
                  <a:pt x="2537402" y="36728"/>
                  <a:pt x="2540481" y="31378"/>
                  <a:pt x="2543752" y="26145"/>
                </a:cubicBezTo>
                <a:cubicBezTo>
                  <a:pt x="2545774" y="22909"/>
                  <a:pt x="2546927" y="18737"/>
                  <a:pt x="2550102" y="16620"/>
                </a:cubicBezTo>
                <a:cubicBezTo>
                  <a:pt x="2553733" y="14199"/>
                  <a:pt x="2558569" y="14503"/>
                  <a:pt x="2562802" y="13445"/>
                </a:cubicBezTo>
                <a:cubicBezTo>
                  <a:pt x="2563860" y="16620"/>
                  <a:pt x="2565165" y="19723"/>
                  <a:pt x="2565977" y="22970"/>
                </a:cubicBezTo>
                <a:cubicBezTo>
                  <a:pt x="2567286" y="28205"/>
                  <a:pt x="2565336" y="35029"/>
                  <a:pt x="2569152" y="38845"/>
                </a:cubicBezTo>
                <a:cubicBezTo>
                  <a:pt x="2571519" y="41212"/>
                  <a:pt x="2575502" y="36728"/>
                  <a:pt x="2578677" y="35670"/>
                </a:cubicBezTo>
                <a:cubicBezTo>
                  <a:pt x="2585027" y="29320"/>
                  <a:pt x="2591720" y="23295"/>
                  <a:pt x="2597727" y="16620"/>
                </a:cubicBezTo>
                <a:cubicBezTo>
                  <a:pt x="2612555" y="144"/>
                  <a:pt x="2600148" y="6288"/>
                  <a:pt x="2616777" y="745"/>
                </a:cubicBezTo>
                <a:cubicBezTo>
                  <a:pt x="2617835" y="6037"/>
                  <a:pt x="2616959" y="12130"/>
                  <a:pt x="2619952" y="16620"/>
                </a:cubicBezTo>
                <a:cubicBezTo>
                  <a:pt x="2621808" y="19405"/>
                  <a:pt x="2627334" y="17224"/>
                  <a:pt x="2629477" y="19795"/>
                </a:cubicBezTo>
                <a:cubicBezTo>
                  <a:pt x="2634973" y="26390"/>
                  <a:pt x="2637415" y="43612"/>
                  <a:pt x="2639002" y="51545"/>
                </a:cubicBezTo>
                <a:cubicBezTo>
                  <a:pt x="2643235" y="47312"/>
                  <a:pt x="2648222" y="43717"/>
                  <a:pt x="2651702" y="38845"/>
                </a:cubicBezTo>
                <a:cubicBezTo>
                  <a:pt x="2658572" y="29227"/>
                  <a:pt x="2650271" y="20108"/>
                  <a:pt x="2661227" y="42020"/>
                </a:cubicBezTo>
                <a:cubicBezTo>
                  <a:pt x="2663666" y="39581"/>
                  <a:pt x="2683262" y="18489"/>
                  <a:pt x="2689802" y="16620"/>
                </a:cubicBezTo>
                <a:cubicBezTo>
                  <a:pt x="2693020" y="15701"/>
                  <a:pt x="2696152" y="18737"/>
                  <a:pt x="2699327" y="19795"/>
                </a:cubicBezTo>
                <a:cubicBezTo>
                  <a:pt x="2704567" y="35515"/>
                  <a:pt x="2700139" y="32805"/>
                  <a:pt x="2724727" y="22970"/>
                </a:cubicBezTo>
                <a:cubicBezTo>
                  <a:pt x="2733516" y="19454"/>
                  <a:pt x="2750127" y="10270"/>
                  <a:pt x="2750127" y="10270"/>
                </a:cubicBezTo>
                <a:cubicBezTo>
                  <a:pt x="2757535" y="32495"/>
                  <a:pt x="2750127" y="31437"/>
                  <a:pt x="2766002" y="26145"/>
                </a:cubicBezTo>
                <a:cubicBezTo>
                  <a:pt x="2781090" y="3513"/>
                  <a:pt x="2762924" y="26266"/>
                  <a:pt x="2775527" y="42020"/>
                </a:cubicBezTo>
                <a:cubicBezTo>
                  <a:pt x="2778332" y="45526"/>
                  <a:pt x="2781603" y="35370"/>
                  <a:pt x="2785052" y="32495"/>
                </a:cubicBezTo>
                <a:cubicBezTo>
                  <a:pt x="2787983" y="30052"/>
                  <a:pt x="2791472" y="28363"/>
                  <a:pt x="2794577" y="26145"/>
                </a:cubicBezTo>
                <a:cubicBezTo>
                  <a:pt x="2811396" y="14131"/>
                  <a:pt x="2801345" y="18597"/>
                  <a:pt x="2816802" y="13445"/>
                </a:cubicBezTo>
                <a:cubicBezTo>
                  <a:pt x="2822833" y="61695"/>
                  <a:pt x="2814178" y="37419"/>
                  <a:pt x="2826327" y="29320"/>
                </a:cubicBezTo>
                <a:cubicBezTo>
                  <a:pt x="2829958" y="26899"/>
                  <a:pt x="2834794" y="27203"/>
                  <a:pt x="2839027" y="26145"/>
                </a:cubicBezTo>
                <a:cubicBezTo>
                  <a:pt x="2846435" y="19795"/>
                  <a:pt x="2853258" y="12690"/>
                  <a:pt x="2861252" y="7095"/>
                </a:cubicBezTo>
                <a:cubicBezTo>
                  <a:pt x="2863994" y="5176"/>
                  <a:pt x="2867871" y="5580"/>
                  <a:pt x="2870777" y="3920"/>
                </a:cubicBezTo>
                <a:lnTo>
                  <a:pt x="2876004" y="0"/>
                </a:lnTo>
                <a:lnTo>
                  <a:pt x="2886840" y="0"/>
                </a:lnTo>
                <a:lnTo>
                  <a:pt x="2893002" y="10270"/>
                </a:lnTo>
                <a:cubicBezTo>
                  <a:pt x="2895006" y="15280"/>
                  <a:pt x="2895006" y="20877"/>
                  <a:pt x="2896177" y="26145"/>
                </a:cubicBezTo>
                <a:cubicBezTo>
                  <a:pt x="2897124" y="30405"/>
                  <a:pt x="2898294" y="34612"/>
                  <a:pt x="2899352" y="38845"/>
                </a:cubicBezTo>
                <a:cubicBezTo>
                  <a:pt x="2922367" y="23502"/>
                  <a:pt x="2898281" y="35134"/>
                  <a:pt x="2912052" y="42020"/>
                </a:cubicBezTo>
                <a:cubicBezTo>
                  <a:pt x="2915045" y="43517"/>
                  <a:pt x="2918402" y="39903"/>
                  <a:pt x="2921577" y="38845"/>
                </a:cubicBezTo>
                <a:cubicBezTo>
                  <a:pt x="2924752" y="35670"/>
                  <a:pt x="2928691" y="33108"/>
                  <a:pt x="2931102" y="29320"/>
                </a:cubicBezTo>
                <a:cubicBezTo>
                  <a:pt x="2936184" y="21334"/>
                  <a:pt x="2943802" y="3920"/>
                  <a:pt x="2943802" y="3920"/>
                </a:cubicBezTo>
                <a:cubicBezTo>
                  <a:pt x="2945919" y="9212"/>
                  <a:pt x="2948652" y="14297"/>
                  <a:pt x="2950152" y="19795"/>
                </a:cubicBezTo>
                <a:cubicBezTo>
                  <a:pt x="2951846" y="26006"/>
                  <a:pt x="2947043" y="40242"/>
                  <a:pt x="2953327" y="38845"/>
                </a:cubicBezTo>
                <a:cubicBezTo>
                  <a:pt x="2965016" y="36248"/>
                  <a:pt x="2978727" y="13445"/>
                  <a:pt x="2978727" y="13445"/>
                </a:cubicBezTo>
                <a:cubicBezTo>
                  <a:pt x="2979785" y="16620"/>
                  <a:pt x="2981511" y="19646"/>
                  <a:pt x="2981902" y="22970"/>
                </a:cubicBezTo>
                <a:cubicBezTo>
                  <a:pt x="2983638" y="37723"/>
                  <a:pt x="2976559" y="55251"/>
                  <a:pt x="2985077" y="67420"/>
                </a:cubicBezTo>
                <a:cubicBezTo>
                  <a:pt x="2989454" y="73672"/>
                  <a:pt x="3004127" y="54720"/>
                  <a:pt x="3004127" y="54720"/>
                </a:cubicBezTo>
                <a:cubicBezTo>
                  <a:pt x="3007302" y="49428"/>
                  <a:pt x="3010892" y="44365"/>
                  <a:pt x="3013652" y="38845"/>
                </a:cubicBezTo>
                <a:cubicBezTo>
                  <a:pt x="3015149" y="35852"/>
                  <a:pt x="3014736" y="31933"/>
                  <a:pt x="3016827" y="29320"/>
                </a:cubicBezTo>
                <a:cubicBezTo>
                  <a:pt x="3019211" y="26340"/>
                  <a:pt x="3023177" y="25087"/>
                  <a:pt x="3026352" y="22970"/>
                </a:cubicBezTo>
                <a:cubicBezTo>
                  <a:pt x="3028469" y="19795"/>
                  <a:pt x="3029082" y="12238"/>
                  <a:pt x="3032702" y="13445"/>
                </a:cubicBezTo>
                <a:cubicBezTo>
                  <a:pt x="3036842" y="14825"/>
                  <a:pt x="3034158" y="22134"/>
                  <a:pt x="3035877" y="26145"/>
                </a:cubicBezTo>
                <a:cubicBezTo>
                  <a:pt x="3040664" y="37315"/>
                  <a:pt x="3041606" y="35463"/>
                  <a:pt x="3051752" y="38845"/>
                </a:cubicBezTo>
                <a:cubicBezTo>
                  <a:pt x="3052094" y="38333"/>
                  <a:pt x="3065405" y="17017"/>
                  <a:pt x="3067627" y="19795"/>
                </a:cubicBezTo>
                <a:cubicBezTo>
                  <a:pt x="3072957" y="26458"/>
                  <a:pt x="3069744" y="36728"/>
                  <a:pt x="3070802" y="45195"/>
                </a:cubicBezTo>
                <a:cubicBezTo>
                  <a:pt x="3073977" y="44137"/>
                  <a:pt x="3077604" y="43965"/>
                  <a:pt x="3080327" y="42020"/>
                </a:cubicBezTo>
                <a:cubicBezTo>
                  <a:pt x="3085199" y="38540"/>
                  <a:pt x="3087271" y="30965"/>
                  <a:pt x="3093027" y="29320"/>
                </a:cubicBezTo>
                <a:cubicBezTo>
                  <a:pt x="3096696" y="28272"/>
                  <a:pt x="3099377" y="33553"/>
                  <a:pt x="3102552" y="35670"/>
                </a:cubicBezTo>
                <a:cubicBezTo>
                  <a:pt x="3105727" y="33553"/>
                  <a:pt x="3108313" y="29947"/>
                  <a:pt x="3112077" y="29320"/>
                </a:cubicBezTo>
                <a:cubicBezTo>
                  <a:pt x="3115378" y="28770"/>
                  <a:pt x="3118526" y="33813"/>
                  <a:pt x="3121602" y="32495"/>
                </a:cubicBezTo>
                <a:cubicBezTo>
                  <a:pt x="3127105" y="30137"/>
                  <a:pt x="3129576" y="23471"/>
                  <a:pt x="3134302" y="19795"/>
                </a:cubicBezTo>
                <a:cubicBezTo>
                  <a:pt x="3145549" y="11047"/>
                  <a:pt x="3148389" y="10866"/>
                  <a:pt x="3159702" y="7095"/>
                </a:cubicBezTo>
                <a:cubicBezTo>
                  <a:pt x="3160760" y="20853"/>
                  <a:pt x="3157752" y="35558"/>
                  <a:pt x="3162877" y="48370"/>
                </a:cubicBezTo>
                <a:cubicBezTo>
                  <a:pt x="3164545" y="52539"/>
                  <a:pt x="3169527" y="42294"/>
                  <a:pt x="3172402" y="38845"/>
                </a:cubicBezTo>
                <a:cubicBezTo>
                  <a:pt x="3185631" y="22970"/>
                  <a:pt x="3170815" y="34612"/>
                  <a:pt x="3188277" y="22970"/>
                </a:cubicBezTo>
                <a:cubicBezTo>
                  <a:pt x="3189335" y="28262"/>
                  <a:pt x="3190143" y="33610"/>
                  <a:pt x="3191452" y="38845"/>
                </a:cubicBezTo>
                <a:cubicBezTo>
                  <a:pt x="3192264" y="42092"/>
                  <a:pt x="3191280" y="48370"/>
                  <a:pt x="3194627" y="48370"/>
                </a:cubicBezTo>
                <a:cubicBezTo>
                  <a:pt x="3199117" y="48370"/>
                  <a:pt x="3200977" y="42020"/>
                  <a:pt x="3204152" y="38845"/>
                </a:cubicBezTo>
                <a:cubicBezTo>
                  <a:pt x="3205210" y="43078"/>
                  <a:pt x="3203275" y="49924"/>
                  <a:pt x="3207327" y="51545"/>
                </a:cubicBezTo>
                <a:cubicBezTo>
                  <a:pt x="3211721" y="53303"/>
                  <a:pt x="3215918" y="47543"/>
                  <a:pt x="3220027" y="45195"/>
                </a:cubicBezTo>
                <a:cubicBezTo>
                  <a:pt x="3256384" y="24420"/>
                  <a:pt x="3199677" y="55587"/>
                  <a:pt x="3239077" y="29320"/>
                </a:cubicBezTo>
                <a:cubicBezTo>
                  <a:pt x="3241862" y="27464"/>
                  <a:pt x="3245427" y="27203"/>
                  <a:pt x="3248602" y="26145"/>
                </a:cubicBezTo>
                <a:cubicBezTo>
                  <a:pt x="3262692" y="68414"/>
                  <a:pt x="3246140" y="36162"/>
                  <a:pt x="3264477" y="32495"/>
                </a:cubicBezTo>
                <a:cubicBezTo>
                  <a:pt x="3268219" y="31747"/>
                  <a:pt x="3268710" y="38845"/>
                  <a:pt x="3270827" y="42020"/>
                </a:cubicBezTo>
                <a:cubicBezTo>
                  <a:pt x="3274002" y="39903"/>
                  <a:pt x="3277247" y="37888"/>
                  <a:pt x="3280352" y="35670"/>
                </a:cubicBezTo>
                <a:cubicBezTo>
                  <a:pt x="3284658" y="32594"/>
                  <a:pt x="3288649" y="29080"/>
                  <a:pt x="3293052" y="26145"/>
                </a:cubicBezTo>
                <a:cubicBezTo>
                  <a:pt x="3298187" y="22722"/>
                  <a:pt x="3303635" y="19795"/>
                  <a:pt x="3308927" y="16620"/>
                </a:cubicBezTo>
                <a:cubicBezTo>
                  <a:pt x="3311044" y="20853"/>
                  <a:pt x="3313413" y="24970"/>
                  <a:pt x="3315277" y="29320"/>
                </a:cubicBezTo>
                <a:cubicBezTo>
                  <a:pt x="3316595" y="32396"/>
                  <a:pt x="3315105" y="38845"/>
                  <a:pt x="3318452" y="38845"/>
                </a:cubicBezTo>
                <a:cubicBezTo>
                  <a:pt x="3322942" y="38845"/>
                  <a:pt x="3324802" y="32495"/>
                  <a:pt x="3327977" y="29320"/>
                </a:cubicBezTo>
                <a:cubicBezTo>
                  <a:pt x="3329035" y="36728"/>
                  <a:pt x="3323726" y="50617"/>
                  <a:pt x="3331152" y="51545"/>
                </a:cubicBezTo>
                <a:cubicBezTo>
                  <a:pt x="3340834" y="52755"/>
                  <a:pt x="3345825" y="38674"/>
                  <a:pt x="3353377" y="32495"/>
                </a:cubicBezTo>
                <a:cubicBezTo>
                  <a:pt x="3362041" y="25406"/>
                  <a:pt x="3366786" y="22497"/>
                  <a:pt x="3375602" y="16620"/>
                </a:cubicBezTo>
                <a:cubicBezTo>
                  <a:pt x="3376660" y="20853"/>
                  <a:pt x="3377830" y="25060"/>
                  <a:pt x="3378777" y="29320"/>
                </a:cubicBezTo>
                <a:cubicBezTo>
                  <a:pt x="3379948" y="34588"/>
                  <a:pt x="3377635" y="41957"/>
                  <a:pt x="3381952" y="45195"/>
                </a:cubicBezTo>
                <a:cubicBezTo>
                  <a:pt x="3385005" y="47485"/>
                  <a:pt x="3388302" y="40962"/>
                  <a:pt x="3391477" y="38845"/>
                </a:cubicBezTo>
                <a:cubicBezTo>
                  <a:pt x="3393957" y="35125"/>
                  <a:pt x="3402470" y="18942"/>
                  <a:pt x="3410527" y="22970"/>
                </a:cubicBezTo>
                <a:cubicBezTo>
                  <a:pt x="3415625" y="25519"/>
                  <a:pt x="3414760" y="33553"/>
                  <a:pt x="3416877" y="38845"/>
                </a:cubicBezTo>
                <a:cubicBezTo>
                  <a:pt x="3422169" y="36728"/>
                  <a:pt x="3427272" y="30929"/>
                  <a:pt x="3432752" y="32495"/>
                </a:cubicBezTo>
                <a:cubicBezTo>
                  <a:pt x="3437303" y="33795"/>
                  <a:pt x="3435755" y="41848"/>
                  <a:pt x="3439102" y="45195"/>
                </a:cubicBezTo>
                <a:cubicBezTo>
                  <a:pt x="3441469" y="47562"/>
                  <a:pt x="3445452" y="47312"/>
                  <a:pt x="3448627" y="48370"/>
                </a:cubicBezTo>
                <a:cubicBezTo>
                  <a:pt x="3452860" y="46253"/>
                  <a:pt x="3456933" y="43778"/>
                  <a:pt x="3461327" y="42020"/>
                </a:cubicBezTo>
                <a:cubicBezTo>
                  <a:pt x="3467542" y="39534"/>
                  <a:pt x="3474283" y="38440"/>
                  <a:pt x="3480377" y="35670"/>
                </a:cubicBezTo>
                <a:cubicBezTo>
                  <a:pt x="3521616" y="16925"/>
                  <a:pt x="3478199" y="32163"/>
                  <a:pt x="3505777" y="22970"/>
                </a:cubicBezTo>
                <a:cubicBezTo>
                  <a:pt x="3508179" y="30177"/>
                  <a:pt x="3508424" y="37409"/>
                  <a:pt x="3518477" y="38845"/>
                </a:cubicBezTo>
                <a:cubicBezTo>
                  <a:pt x="3522797" y="39462"/>
                  <a:pt x="3526944" y="36728"/>
                  <a:pt x="3531177" y="35670"/>
                </a:cubicBezTo>
                <a:cubicBezTo>
                  <a:pt x="3534352" y="33553"/>
                  <a:pt x="3537159" y="27903"/>
                  <a:pt x="3540702" y="29320"/>
                </a:cubicBezTo>
                <a:cubicBezTo>
                  <a:pt x="3547294" y="31957"/>
                  <a:pt x="3549860" y="58870"/>
                  <a:pt x="3550227" y="61070"/>
                </a:cubicBezTo>
                <a:cubicBezTo>
                  <a:pt x="3553402" y="58953"/>
                  <a:pt x="3557054" y="57418"/>
                  <a:pt x="3559752" y="54720"/>
                </a:cubicBezTo>
                <a:cubicBezTo>
                  <a:pt x="3578811" y="35661"/>
                  <a:pt x="3569640" y="27595"/>
                  <a:pt x="3578802" y="64245"/>
                </a:cubicBezTo>
                <a:cubicBezTo>
                  <a:pt x="3600219" y="42828"/>
                  <a:pt x="3595012" y="36676"/>
                  <a:pt x="3601027" y="54720"/>
                </a:cubicBezTo>
                <a:cubicBezTo>
                  <a:pt x="3605260" y="53662"/>
                  <a:pt x="3609824" y="53496"/>
                  <a:pt x="3613727" y="51545"/>
                </a:cubicBezTo>
                <a:cubicBezTo>
                  <a:pt x="3624869" y="45974"/>
                  <a:pt x="3627056" y="40121"/>
                  <a:pt x="3635952" y="32495"/>
                </a:cubicBezTo>
                <a:cubicBezTo>
                  <a:pt x="3639970" y="29051"/>
                  <a:pt x="3644419" y="26145"/>
                  <a:pt x="3648652" y="22970"/>
                </a:cubicBezTo>
                <a:cubicBezTo>
                  <a:pt x="3649710" y="27203"/>
                  <a:pt x="3650628" y="31474"/>
                  <a:pt x="3651827" y="35670"/>
                </a:cubicBezTo>
                <a:cubicBezTo>
                  <a:pt x="3652746" y="38888"/>
                  <a:pt x="3651672" y="44862"/>
                  <a:pt x="3655002" y="45195"/>
                </a:cubicBezTo>
                <a:cubicBezTo>
                  <a:pt x="3664711" y="46166"/>
                  <a:pt x="3674052" y="40962"/>
                  <a:pt x="3683577" y="38845"/>
                </a:cubicBezTo>
                <a:cubicBezTo>
                  <a:pt x="3688869" y="34612"/>
                  <a:pt x="3694660" y="30937"/>
                  <a:pt x="3699452" y="26145"/>
                </a:cubicBezTo>
                <a:cubicBezTo>
                  <a:pt x="3702150" y="23447"/>
                  <a:pt x="3703512" y="13567"/>
                  <a:pt x="3705802" y="16620"/>
                </a:cubicBezTo>
                <a:cubicBezTo>
                  <a:pt x="3710292" y="22607"/>
                  <a:pt x="3707747" y="31463"/>
                  <a:pt x="3708977" y="38845"/>
                </a:cubicBezTo>
                <a:cubicBezTo>
                  <a:pt x="3709864" y="44168"/>
                  <a:pt x="3711094" y="49428"/>
                  <a:pt x="3712152" y="54720"/>
                </a:cubicBezTo>
                <a:cubicBezTo>
                  <a:pt x="3717444" y="51545"/>
                  <a:pt x="3722388" y="47701"/>
                  <a:pt x="3728027" y="45195"/>
                </a:cubicBezTo>
                <a:cubicBezTo>
                  <a:pt x="3758781" y="31527"/>
                  <a:pt x="3724546" y="52807"/>
                  <a:pt x="3750252" y="35670"/>
                </a:cubicBezTo>
                <a:cubicBezTo>
                  <a:pt x="3751310" y="38845"/>
                  <a:pt x="3750252" y="44137"/>
                  <a:pt x="3753427" y="45195"/>
                </a:cubicBezTo>
                <a:cubicBezTo>
                  <a:pt x="3758547" y="46902"/>
                  <a:pt x="3763906" y="42020"/>
                  <a:pt x="3769302" y="42020"/>
                </a:cubicBezTo>
                <a:cubicBezTo>
                  <a:pt x="3772649" y="42020"/>
                  <a:pt x="3775652" y="44137"/>
                  <a:pt x="3778827" y="45195"/>
                </a:cubicBezTo>
                <a:cubicBezTo>
                  <a:pt x="3777769" y="57895"/>
                  <a:pt x="3772887" y="70854"/>
                  <a:pt x="3775652" y="83295"/>
                </a:cubicBezTo>
                <a:cubicBezTo>
                  <a:pt x="3776626" y="87678"/>
                  <a:pt x="3782255" y="77179"/>
                  <a:pt x="3785177" y="73770"/>
                </a:cubicBezTo>
                <a:cubicBezTo>
                  <a:pt x="3788621" y="69752"/>
                  <a:pt x="3791897" y="65557"/>
                  <a:pt x="3794702" y="61070"/>
                </a:cubicBezTo>
                <a:cubicBezTo>
                  <a:pt x="3797210" y="57056"/>
                  <a:pt x="3799130" y="52695"/>
                  <a:pt x="3801052" y="48370"/>
                </a:cubicBezTo>
                <a:cubicBezTo>
                  <a:pt x="3803367" y="43162"/>
                  <a:pt x="3804089" y="37133"/>
                  <a:pt x="3807402" y="32495"/>
                </a:cubicBezTo>
                <a:cubicBezTo>
                  <a:pt x="3809620" y="29390"/>
                  <a:pt x="3813752" y="28262"/>
                  <a:pt x="3816927" y="26145"/>
                </a:cubicBezTo>
                <a:cubicBezTo>
                  <a:pt x="3822987" y="56444"/>
                  <a:pt x="3814619" y="37498"/>
                  <a:pt x="3829627" y="32495"/>
                </a:cubicBezTo>
                <a:lnTo>
                  <a:pt x="3833303" y="33720"/>
                </a:lnTo>
                <a:lnTo>
                  <a:pt x="3829542" y="34974"/>
                </a:lnTo>
                <a:cubicBezTo>
                  <a:pt x="3827921" y="39026"/>
                  <a:pt x="3831659" y="43441"/>
                  <a:pt x="3832717" y="47674"/>
                </a:cubicBezTo>
                <a:cubicBezTo>
                  <a:pt x="3830600" y="50849"/>
                  <a:pt x="3825740" y="53435"/>
                  <a:pt x="3826367" y="57199"/>
                </a:cubicBezTo>
                <a:cubicBezTo>
                  <a:pt x="3831652" y="88910"/>
                  <a:pt x="3842236" y="47692"/>
                  <a:pt x="3832717" y="76249"/>
                </a:cubicBezTo>
                <a:cubicBezTo>
                  <a:pt x="3829542" y="77307"/>
                  <a:pt x="3822536" y="76142"/>
                  <a:pt x="3823192" y="79424"/>
                </a:cubicBezTo>
                <a:cubicBezTo>
                  <a:pt x="3824366" y="85295"/>
                  <a:pt x="3832059" y="87525"/>
                  <a:pt x="3835892" y="92124"/>
                </a:cubicBezTo>
                <a:cubicBezTo>
                  <a:pt x="3855390" y="115522"/>
                  <a:pt x="3852089" y="108964"/>
                  <a:pt x="3858117" y="127049"/>
                </a:cubicBezTo>
                <a:cubicBezTo>
                  <a:pt x="3854152" y="131014"/>
                  <a:pt x="3844104" y="138222"/>
                  <a:pt x="3845417" y="146099"/>
                </a:cubicBezTo>
                <a:cubicBezTo>
                  <a:pt x="3846044" y="149863"/>
                  <a:pt x="3849650" y="152449"/>
                  <a:pt x="3851767" y="155624"/>
                </a:cubicBezTo>
                <a:cubicBezTo>
                  <a:pt x="3848592" y="157741"/>
                  <a:pt x="3844626" y="158994"/>
                  <a:pt x="3842242" y="161974"/>
                </a:cubicBezTo>
                <a:cubicBezTo>
                  <a:pt x="3840151" y="164587"/>
                  <a:pt x="3841434" y="169132"/>
                  <a:pt x="3839067" y="171499"/>
                </a:cubicBezTo>
                <a:cubicBezTo>
                  <a:pt x="3822134" y="188432"/>
                  <a:pt x="3834834" y="158799"/>
                  <a:pt x="3826367" y="184199"/>
                </a:cubicBezTo>
                <a:cubicBezTo>
                  <a:pt x="3829542" y="187374"/>
                  <a:pt x="3833135" y="190180"/>
                  <a:pt x="3835892" y="193724"/>
                </a:cubicBezTo>
                <a:cubicBezTo>
                  <a:pt x="3840577" y="199748"/>
                  <a:pt x="3848592" y="212774"/>
                  <a:pt x="3848592" y="212774"/>
                </a:cubicBezTo>
                <a:cubicBezTo>
                  <a:pt x="3823192" y="221241"/>
                  <a:pt x="3850709" y="208541"/>
                  <a:pt x="3842242" y="225474"/>
                </a:cubicBezTo>
                <a:cubicBezTo>
                  <a:pt x="3840745" y="228467"/>
                  <a:pt x="3835330" y="226558"/>
                  <a:pt x="3832717" y="228649"/>
                </a:cubicBezTo>
                <a:cubicBezTo>
                  <a:pt x="3829737" y="231033"/>
                  <a:pt x="3828484" y="234999"/>
                  <a:pt x="3826367" y="238174"/>
                </a:cubicBezTo>
                <a:cubicBezTo>
                  <a:pt x="3829542" y="242407"/>
                  <a:pt x="3833525" y="246141"/>
                  <a:pt x="3835892" y="250874"/>
                </a:cubicBezTo>
                <a:cubicBezTo>
                  <a:pt x="3838885" y="256861"/>
                  <a:pt x="3842242" y="269924"/>
                  <a:pt x="3842242" y="269924"/>
                </a:cubicBezTo>
                <a:cubicBezTo>
                  <a:pt x="3807210" y="276930"/>
                  <a:pt x="3820731" y="272861"/>
                  <a:pt x="3800967" y="279449"/>
                </a:cubicBezTo>
                <a:cubicBezTo>
                  <a:pt x="3812747" y="303008"/>
                  <a:pt x="3811196" y="301530"/>
                  <a:pt x="3823192" y="320724"/>
                </a:cubicBezTo>
                <a:cubicBezTo>
                  <a:pt x="3825214" y="323960"/>
                  <a:pt x="3827099" y="327318"/>
                  <a:pt x="3829542" y="330249"/>
                </a:cubicBezTo>
                <a:cubicBezTo>
                  <a:pt x="3832417" y="333698"/>
                  <a:pt x="3836145" y="336365"/>
                  <a:pt x="3839067" y="339774"/>
                </a:cubicBezTo>
                <a:cubicBezTo>
                  <a:pt x="3842511" y="343792"/>
                  <a:pt x="3845417" y="348241"/>
                  <a:pt x="3848592" y="352474"/>
                </a:cubicBezTo>
                <a:cubicBezTo>
                  <a:pt x="3846475" y="355649"/>
                  <a:pt x="3843949" y="358586"/>
                  <a:pt x="3842242" y="361999"/>
                </a:cubicBezTo>
                <a:cubicBezTo>
                  <a:pt x="3840745" y="364992"/>
                  <a:pt x="3841434" y="369157"/>
                  <a:pt x="3839067" y="371524"/>
                </a:cubicBezTo>
                <a:cubicBezTo>
                  <a:pt x="3836700" y="373891"/>
                  <a:pt x="3832717" y="373641"/>
                  <a:pt x="3829542" y="374699"/>
                </a:cubicBezTo>
                <a:cubicBezTo>
                  <a:pt x="3830600" y="379991"/>
                  <a:pt x="3835130" y="385747"/>
                  <a:pt x="3832717" y="390574"/>
                </a:cubicBezTo>
                <a:cubicBezTo>
                  <a:pt x="3830766" y="394477"/>
                  <a:pt x="3824157" y="392369"/>
                  <a:pt x="3820017" y="393749"/>
                </a:cubicBezTo>
                <a:cubicBezTo>
                  <a:pt x="3814610" y="395551"/>
                  <a:pt x="3809434" y="397982"/>
                  <a:pt x="3804142" y="400099"/>
                </a:cubicBezTo>
                <a:cubicBezTo>
                  <a:pt x="3805200" y="403274"/>
                  <a:pt x="3805226" y="407011"/>
                  <a:pt x="3807317" y="409624"/>
                </a:cubicBezTo>
                <a:cubicBezTo>
                  <a:pt x="3809701" y="412604"/>
                  <a:pt x="3813911" y="413531"/>
                  <a:pt x="3816842" y="415974"/>
                </a:cubicBezTo>
                <a:cubicBezTo>
                  <a:pt x="3820291" y="418849"/>
                  <a:pt x="3823876" y="421763"/>
                  <a:pt x="3826367" y="425499"/>
                </a:cubicBezTo>
                <a:cubicBezTo>
                  <a:pt x="3828223" y="428284"/>
                  <a:pt x="3828045" y="432031"/>
                  <a:pt x="3829542" y="435024"/>
                </a:cubicBezTo>
                <a:cubicBezTo>
                  <a:pt x="3831249" y="438437"/>
                  <a:pt x="3833775" y="441374"/>
                  <a:pt x="3835892" y="444549"/>
                </a:cubicBezTo>
                <a:cubicBezTo>
                  <a:pt x="3828484" y="445607"/>
                  <a:pt x="3818458" y="441975"/>
                  <a:pt x="3813667" y="447724"/>
                </a:cubicBezTo>
                <a:cubicBezTo>
                  <a:pt x="3810018" y="452102"/>
                  <a:pt x="3816996" y="458766"/>
                  <a:pt x="3820017" y="463599"/>
                </a:cubicBezTo>
                <a:cubicBezTo>
                  <a:pt x="3835712" y="488711"/>
                  <a:pt x="3825832" y="454574"/>
                  <a:pt x="3832717" y="488999"/>
                </a:cubicBezTo>
                <a:cubicBezTo>
                  <a:pt x="3834834" y="493232"/>
                  <a:pt x="3839845" y="497030"/>
                  <a:pt x="3839067" y="501699"/>
                </a:cubicBezTo>
                <a:cubicBezTo>
                  <a:pt x="3838440" y="505463"/>
                  <a:pt x="3831926" y="505069"/>
                  <a:pt x="3829542" y="508049"/>
                </a:cubicBezTo>
                <a:cubicBezTo>
                  <a:pt x="3827451" y="510662"/>
                  <a:pt x="3827425" y="514399"/>
                  <a:pt x="3826367" y="517574"/>
                </a:cubicBezTo>
                <a:cubicBezTo>
                  <a:pt x="3823192" y="519691"/>
                  <a:pt x="3818259" y="520381"/>
                  <a:pt x="3816842" y="523924"/>
                </a:cubicBezTo>
                <a:cubicBezTo>
                  <a:pt x="3815199" y="528032"/>
                  <a:pt x="3825030" y="540968"/>
                  <a:pt x="3826367" y="542974"/>
                </a:cubicBezTo>
                <a:cubicBezTo>
                  <a:pt x="3823192" y="544032"/>
                  <a:pt x="3819209" y="543782"/>
                  <a:pt x="3816842" y="546149"/>
                </a:cubicBezTo>
                <a:cubicBezTo>
                  <a:pt x="3814475" y="548516"/>
                  <a:pt x="3813667" y="552327"/>
                  <a:pt x="3813667" y="555674"/>
                </a:cubicBezTo>
                <a:cubicBezTo>
                  <a:pt x="3813667" y="561965"/>
                  <a:pt x="3819981" y="570229"/>
                  <a:pt x="3823192" y="574724"/>
                </a:cubicBezTo>
                <a:cubicBezTo>
                  <a:pt x="3826268" y="579030"/>
                  <a:pt x="3829542" y="583191"/>
                  <a:pt x="3832717" y="587424"/>
                </a:cubicBezTo>
                <a:cubicBezTo>
                  <a:pt x="3830600" y="591657"/>
                  <a:pt x="3829714" y="596777"/>
                  <a:pt x="3826367" y="600124"/>
                </a:cubicBezTo>
                <a:cubicBezTo>
                  <a:pt x="3816231" y="610260"/>
                  <a:pt x="3805409" y="591866"/>
                  <a:pt x="3829542" y="615999"/>
                </a:cubicBezTo>
                <a:cubicBezTo>
                  <a:pt x="3827425" y="619174"/>
                  <a:pt x="3823613" y="621731"/>
                  <a:pt x="3823192" y="625524"/>
                </a:cubicBezTo>
                <a:cubicBezTo>
                  <a:pt x="3822481" y="631922"/>
                  <a:pt x="3825388" y="638211"/>
                  <a:pt x="3826367" y="644574"/>
                </a:cubicBezTo>
                <a:cubicBezTo>
                  <a:pt x="3827505" y="651971"/>
                  <a:pt x="3828484" y="659391"/>
                  <a:pt x="3829542" y="666799"/>
                </a:cubicBezTo>
                <a:cubicBezTo>
                  <a:pt x="3849632" y="686889"/>
                  <a:pt x="3835359" y="667332"/>
                  <a:pt x="3823192" y="679499"/>
                </a:cubicBezTo>
                <a:cubicBezTo>
                  <a:pt x="3820825" y="681866"/>
                  <a:pt x="3825309" y="685849"/>
                  <a:pt x="3826367" y="689024"/>
                </a:cubicBezTo>
                <a:cubicBezTo>
                  <a:pt x="3854886" y="710413"/>
                  <a:pt x="3832429" y="687295"/>
                  <a:pt x="3835892" y="708074"/>
                </a:cubicBezTo>
                <a:cubicBezTo>
                  <a:pt x="3836519" y="711838"/>
                  <a:pt x="3840279" y="714327"/>
                  <a:pt x="3842242" y="717599"/>
                </a:cubicBezTo>
                <a:cubicBezTo>
                  <a:pt x="3864132" y="754082"/>
                  <a:pt x="3846946" y="727830"/>
                  <a:pt x="3861292" y="749349"/>
                </a:cubicBezTo>
                <a:cubicBezTo>
                  <a:pt x="3858117" y="751466"/>
                  <a:pt x="3854151" y="752719"/>
                  <a:pt x="3851767" y="755699"/>
                </a:cubicBezTo>
                <a:cubicBezTo>
                  <a:pt x="3849676" y="758312"/>
                  <a:pt x="3851205" y="763133"/>
                  <a:pt x="3848592" y="765224"/>
                </a:cubicBezTo>
                <a:cubicBezTo>
                  <a:pt x="3845185" y="767950"/>
                  <a:pt x="3840125" y="767341"/>
                  <a:pt x="3835892" y="768399"/>
                </a:cubicBezTo>
                <a:cubicBezTo>
                  <a:pt x="3838009" y="772632"/>
                  <a:pt x="3839894" y="776990"/>
                  <a:pt x="3842242" y="781099"/>
                </a:cubicBezTo>
                <a:cubicBezTo>
                  <a:pt x="3844135" y="784412"/>
                  <a:pt x="3850976" y="787644"/>
                  <a:pt x="3848592" y="790624"/>
                </a:cubicBezTo>
                <a:cubicBezTo>
                  <a:pt x="3844411" y="795851"/>
                  <a:pt x="3829542" y="796974"/>
                  <a:pt x="3829542" y="796974"/>
                </a:cubicBezTo>
                <a:cubicBezTo>
                  <a:pt x="3830600" y="803324"/>
                  <a:pt x="3830681" y="809917"/>
                  <a:pt x="3832717" y="816024"/>
                </a:cubicBezTo>
                <a:cubicBezTo>
                  <a:pt x="3833924" y="819644"/>
                  <a:pt x="3839815" y="821807"/>
                  <a:pt x="3839067" y="825549"/>
                </a:cubicBezTo>
                <a:cubicBezTo>
                  <a:pt x="3838319" y="829291"/>
                  <a:pt x="3832717" y="829782"/>
                  <a:pt x="3829542" y="831899"/>
                </a:cubicBezTo>
                <a:cubicBezTo>
                  <a:pt x="3829811" y="833781"/>
                  <a:pt x="3831862" y="857604"/>
                  <a:pt x="3835892" y="863649"/>
                </a:cubicBezTo>
                <a:cubicBezTo>
                  <a:pt x="3838383" y="867385"/>
                  <a:pt x="3842495" y="869765"/>
                  <a:pt x="3845417" y="873174"/>
                </a:cubicBezTo>
                <a:cubicBezTo>
                  <a:pt x="3851324" y="880066"/>
                  <a:pt x="3856266" y="887861"/>
                  <a:pt x="3861292" y="895399"/>
                </a:cubicBezTo>
                <a:cubicBezTo>
                  <a:pt x="3857059" y="897516"/>
                  <a:pt x="3850709" y="897516"/>
                  <a:pt x="3848592" y="901749"/>
                </a:cubicBezTo>
                <a:cubicBezTo>
                  <a:pt x="3838227" y="922480"/>
                  <a:pt x="3866914" y="909400"/>
                  <a:pt x="3842242" y="917624"/>
                </a:cubicBezTo>
                <a:cubicBezTo>
                  <a:pt x="3843011" y="919932"/>
                  <a:pt x="3849541" y="938710"/>
                  <a:pt x="3848592" y="939849"/>
                </a:cubicBezTo>
                <a:cubicBezTo>
                  <a:pt x="3844307" y="944991"/>
                  <a:pt x="3829542" y="946199"/>
                  <a:pt x="3829542" y="946199"/>
                </a:cubicBezTo>
                <a:cubicBezTo>
                  <a:pt x="3831659" y="951491"/>
                  <a:pt x="3833891" y="956738"/>
                  <a:pt x="3835892" y="962074"/>
                </a:cubicBezTo>
                <a:cubicBezTo>
                  <a:pt x="3837067" y="965208"/>
                  <a:pt x="3837059" y="968922"/>
                  <a:pt x="3839067" y="971599"/>
                </a:cubicBezTo>
                <a:cubicBezTo>
                  <a:pt x="3843557" y="977586"/>
                  <a:pt x="3850452" y="981487"/>
                  <a:pt x="3854942" y="987474"/>
                </a:cubicBezTo>
                <a:cubicBezTo>
                  <a:pt x="3856950" y="990151"/>
                  <a:pt x="3856620" y="994006"/>
                  <a:pt x="3858117" y="996999"/>
                </a:cubicBezTo>
                <a:cubicBezTo>
                  <a:pt x="3870427" y="1021618"/>
                  <a:pt x="3859662" y="992108"/>
                  <a:pt x="3867642" y="1016049"/>
                </a:cubicBezTo>
                <a:cubicBezTo>
                  <a:pt x="3865641" y="1016716"/>
                  <a:pt x="3848195" y="1021603"/>
                  <a:pt x="3848592" y="1025574"/>
                </a:cubicBezTo>
                <a:cubicBezTo>
                  <a:pt x="3850422" y="1043876"/>
                  <a:pt x="3863012" y="1050015"/>
                  <a:pt x="3870817" y="1063674"/>
                </a:cubicBezTo>
                <a:lnTo>
                  <a:pt x="3871172" y="1064739"/>
                </a:lnTo>
                <a:lnTo>
                  <a:pt x="3871172" y="1072806"/>
                </a:lnTo>
                <a:lnTo>
                  <a:pt x="3865098" y="1071960"/>
                </a:lnTo>
                <a:cubicBezTo>
                  <a:pt x="3851851" y="1070188"/>
                  <a:pt x="3828629" y="1067762"/>
                  <a:pt x="3823192" y="1073199"/>
                </a:cubicBezTo>
                <a:cubicBezTo>
                  <a:pt x="3820017" y="1076374"/>
                  <a:pt x="3829795" y="1079315"/>
                  <a:pt x="3832717" y="1082724"/>
                </a:cubicBezTo>
                <a:cubicBezTo>
                  <a:pt x="3843202" y="1094956"/>
                  <a:pt x="3841232" y="1092393"/>
                  <a:pt x="3845417" y="1104949"/>
                </a:cubicBezTo>
                <a:cubicBezTo>
                  <a:pt x="3842242" y="1107066"/>
                  <a:pt x="3837309" y="1107756"/>
                  <a:pt x="3835892" y="1111299"/>
                </a:cubicBezTo>
                <a:cubicBezTo>
                  <a:pt x="3834649" y="1114406"/>
                  <a:pt x="3837892" y="1117690"/>
                  <a:pt x="3839067" y="1120824"/>
                </a:cubicBezTo>
                <a:cubicBezTo>
                  <a:pt x="3841068" y="1126160"/>
                  <a:pt x="3843300" y="1131407"/>
                  <a:pt x="3845417" y="1136699"/>
                </a:cubicBezTo>
                <a:cubicBezTo>
                  <a:pt x="3843300" y="1139874"/>
                  <a:pt x="3838319" y="1142482"/>
                  <a:pt x="3839067" y="1146224"/>
                </a:cubicBezTo>
                <a:cubicBezTo>
                  <a:pt x="3839815" y="1149966"/>
                  <a:pt x="3845356" y="1150552"/>
                  <a:pt x="3848592" y="1152574"/>
                </a:cubicBezTo>
                <a:cubicBezTo>
                  <a:pt x="3865399" y="1163079"/>
                  <a:pt x="3862707" y="1159966"/>
                  <a:pt x="3868082" y="1165524"/>
                </a:cubicBezTo>
                <a:lnTo>
                  <a:pt x="3871172" y="1168679"/>
                </a:lnTo>
                <a:lnTo>
                  <a:pt x="3871172" y="1176298"/>
                </a:lnTo>
                <a:lnTo>
                  <a:pt x="3864467" y="1177974"/>
                </a:lnTo>
                <a:cubicBezTo>
                  <a:pt x="3858154" y="1179237"/>
                  <a:pt x="3849439" y="1176122"/>
                  <a:pt x="3845417" y="1181149"/>
                </a:cubicBezTo>
                <a:cubicBezTo>
                  <a:pt x="3842460" y="1184845"/>
                  <a:pt x="3850009" y="1189455"/>
                  <a:pt x="3851767" y="1193849"/>
                </a:cubicBezTo>
                <a:cubicBezTo>
                  <a:pt x="3854253" y="1200064"/>
                  <a:pt x="3858117" y="1212899"/>
                  <a:pt x="3858117" y="1212899"/>
                </a:cubicBezTo>
                <a:cubicBezTo>
                  <a:pt x="3856000" y="1219249"/>
                  <a:pt x="3847034" y="1227216"/>
                  <a:pt x="3851767" y="1231949"/>
                </a:cubicBezTo>
                <a:cubicBezTo>
                  <a:pt x="3854942" y="1235124"/>
                  <a:pt x="3858682" y="1237820"/>
                  <a:pt x="3861292" y="1241474"/>
                </a:cubicBezTo>
                <a:cubicBezTo>
                  <a:pt x="3864043" y="1245325"/>
                  <a:pt x="3865294" y="1250065"/>
                  <a:pt x="3867642" y="1254174"/>
                </a:cubicBezTo>
                <a:lnTo>
                  <a:pt x="3871172" y="1259469"/>
                </a:lnTo>
                <a:lnTo>
                  <a:pt x="3871172" y="1264404"/>
                </a:lnTo>
                <a:lnTo>
                  <a:pt x="3861292" y="1266874"/>
                </a:lnTo>
                <a:cubicBezTo>
                  <a:pt x="3854881" y="1268797"/>
                  <a:pt x="3842242" y="1273224"/>
                  <a:pt x="3842242" y="1273224"/>
                </a:cubicBezTo>
                <a:cubicBezTo>
                  <a:pt x="3844359" y="1276399"/>
                  <a:pt x="3845894" y="1280051"/>
                  <a:pt x="3848592" y="1282749"/>
                </a:cubicBezTo>
                <a:cubicBezTo>
                  <a:pt x="3872221" y="1306378"/>
                  <a:pt x="3852677" y="1279351"/>
                  <a:pt x="3867642" y="1301799"/>
                </a:cubicBezTo>
                <a:cubicBezTo>
                  <a:pt x="3864467" y="1303916"/>
                  <a:pt x="3859534" y="1304606"/>
                  <a:pt x="3858117" y="1308149"/>
                </a:cubicBezTo>
                <a:cubicBezTo>
                  <a:pt x="3856874" y="1311256"/>
                  <a:pt x="3861292" y="1314327"/>
                  <a:pt x="3861292" y="1317674"/>
                </a:cubicBezTo>
                <a:cubicBezTo>
                  <a:pt x="3861292" y="1321021"/>
                  <a:pt x="3859175" y="1324024"/>
                  <a:pt x="3858117" y="1327199"/>
                </a:cubicBezTo>
                <a:cubicBezTo>
                  <a:pt x="3861821" y="1332755"/>
                  <a:pt x="3864864" y="1336460"/>
                  <a:pt x="3867097" y="1339056"/>
                </a:cubicBezTo>
                <a:lnTo>
                  <a:pt x="3871172" y="1344212"/>
                </a:lnTo>
                <a:lnTo>
                  <a:pt x="3871172" y="1344343"/>
                </a:lnTo>
                <a:lnTo>
                  <a:pt x="3869577" y="1347291"/>
                </a:lnTo>
                <a:cubicBezTo>
                  <a:pt x="3867973" y="1348432"/>
                  <a:pt x="3865261" y="1349953"/>
                  <a:pt x="3861292" y="1352599"/>
                </a:cubicBezTo>
                <a:cubicBezTo>
                  <a:pt x="3862350" y="1356832"/>
                  <a:pt x="3862046" y="1361668"/>
                  <a:pt x="3864467" y="1365299"/>
                </a:cubicBezTo>
                <a:lnTo>
                  <a:pt x="3871172" y="1369769"/>
                </a:lnTo>
                <a:lnTo>
                  <a:pt x="3871172" y="1420473"/>
                </a:lnTo>
                <a:lnTo>
                  <a:pt x="3861292" y="1422449"/>
                </a:lnTo>
                <a:cubicBezTo>
                  <a:pt x="3857032" y="1423396"/>
                  <a:pt x="3852825" y="1424566"/>
                  <a:pt x="3848592" y="1425624"/>
                </a:cubicBezTo>
                <a:lnTo>
                  <a:pt x="3854942" y="1444674"/>
                </a:lnTo>
                <a:lnTo>
                  <a:pt x="3858117" y="1454199"/>
                </a:lnTo>
                <a:cubicBezTo>
                  <a:pt x="3853884" y="1456316"/>
                  <a:pt x="3845417" y="1455816"/>
                  <a:pt x="3845417" y="1460549"/>
                </a:cubicBezTo>
                <a:cubicBezTo>
                  <a:pt x="3845417" y="1467326"/>
                  <a:pt x="3854131" y="1470943"/>
                  <a:pt x="3858117" y="1476424"/>
                </a:cubicBezTo>
                <a:cubicBezTo>
                  <a:pt x="3862606" y="1482596"/>
                  <a:pt x="3870817" y="1495474"/>
                  <a:pt x="3870817" y="1495474"/>
                </a:cubicBezTo>
                <a:cubicBezTo>
                  <a:pt x="3867642" y="1496532"/>
                  <a:pt x="3864510" y="1497730"/>
                  <a:pt x="3861292" y="1498649"/>
                </a:cubicBezTo>
                <a:cubicBezTo>
                  <a:pt x="3857096" y="1499848"/>
                  <a:pt x="3849448" y="1497545"/>
                  <a:pt x="3848592" y="1501824"/>
                </a:cubicBezTo>
                <a:cubicBezTo>
                  <a:pt x="3847554" y="1507013"/>
                  <a:pt x="3855312" y="1510037"/>
                  <a:pt x="3858117" y="1514524"/>
                </a:cubicBezTo>
                <a:cubicBezTo>
                  <a:pt x="3868565" y="1531240"/>
                  <a:pt x="3862057" y="1525170"/>
                  <a:pt x="3865810" y="1528750"/>
                </a:cubicBezTo>
                <a:lnTo>
                  <a:pt x="3871172" y="1533992"/>
                </a:lnTo>
                <a:lnTo>
                  <a:pt x="3871172" y="1537422"/>
                </a:lnTo>
                <a:lnTo>
                  <a:pt x="3865131" y="1538862"/>
                </a:lnTo>
                <a:cubicBezTo>
                  <a:pt x="3862177" y="1539567"/>
                  <a:pt x="3859531" y="1540625"/>
                  <a:pt x="3858117" y="1543099"/>
                </a:cubicBezTo>
                <a:cubicBezTo>
                  <a:pt x="3855440" y="1547784"/>
                  <a:pt x="3859983" y="1553739"/>
                  <a:pt x="3861292" y="1558974"/>
                </a:cubicBezTo>
                <a:cubicBezTo>
                  <a:pt x="3863271" y="1566890"/>
                  <a:pt x="3866779" y="1574132"/>
                  <a:pt x="3870817" y="1581199"/>
                </a:cubicBezTo>
                <a:lnTo>
                  <a:pt x="3871172" y="1581732"/>
                </a:lnTo>
                <a:lnTo>
                  <a:pt x="3871172" y="1591115"/>
                </a:lnTo>
                <a:lnTo>
                  <a:pt x="3868676" y="1591277"/>
                </a:lnTo>
                <a:cubicBezTo>
                  <a:pt x="3865846" y="1591462"/>
                  <a:pt x="3863200" y="1591991"/>
                  <a:pt x="3861292" y="1593899"/>
                </a:cubicBezTo>
                <a:cubicBezTo>
                  <a:pt x="3858663" y="1596528"/>
                  <a:pt x="3870604" y="1612629"/>
                  <a:pt x="3870817" y="1612949"/>
                </a:cubicBezTo>
                <a:cubicBezTo>
                  <a:pt x="3862350" y="1614007"/>
                  <a:pt x="3850970" y="1609646"/>
                  <a:pt x="3845417" y="1616124"/>
                </a:cubicBezTo>
                <a:cubicBezTo>
                  <a:pt x="3844481" y="1617216"/>
                  <a:pt x="3857019" y="1648854"/>
                  <a:pt x="3858117" y="1651049"/>
                </a:cubicBezTo>
                <a:cubicBezTo>
                  <a:pt x="3859824" y="1654462"/>
                  <a:pt x="3862350" y="1657399"/>
                  <a:pt x="3864467" y="1660574"/>
                </a:cubicBezTo>
                <a:cubicBezTo>
                  <a:pt x="3862350" y="1663749"/>
                  <a:pt x="3860815" y="1667401"/>
                  <a:pt x="3858117" y="1670099"/>
                </a:cubicBezTo>
                <a:cubicBezTo>
                  <a:pt x="3844193" y="1684023"/>
                  <a:pt x="3852070" y="1667769"/>
                  <a:pt x="3839067" y="1685974"/>
                </a:cubicBezTo>
                <a:cubicBezTo>
                  <a:pt x="3836316" y="1689825"/>
                  <a:pt x="3834834" y="1694441"/>
                  <a:pt x="3832717" y="1698674"/>
                </a:cubicBezTo>
                <a:cubicBezTo>
                  <a:pt x="3833775" y="1703966"/>
                  <a:pt x="3835892" y="1709153"/>
                  <a:pt x="3835892" y="1714549"/>
                </a:cubicBezTo>
                <a:cubicBezTo>
                  <a:pt x="3835892" y="1722033"/>
                  <a:pt x="3831972" y="1729328"/>
                  <a:pt x="3832717" y="1736774"/>
                </a:cubicBezTo>
                <a:cubicBezTo>
                  <a:pt x="3833208" y="1741685"/>
                  <a:pt x="3846194" y="1753426"/>
                  <a:pt x="3848592" y="1755824"/>
                </a:cubicBezTo>
                <a:cubicBezTo>
                  <a:pt x="3852825" y="1756882"/>
                  <a:pt x="3863243" y="1755096"/>
                  <a:pt x="3861292" y="1758999"/>
                </a:cubicBezTo>
                <a:cubicBezTo>
                  <a:pt x="3858879" y="1763826"/>
                  <a:pt x="3850726" y="1761209"/>
                  <a:pt x="3845417" y="1762174"/>
                </a:cubicBezTo>
                <a:cubicBezTo>
                  <a:pt x="3839083" y="1763326"/>
                  <a:pt x="3832717" y="1764291"/>
                  <a:pt x="3826367" y="1765349"/>
                </a:cubicBezTo>
                <a:cubicBezTo>
                  <a:pt x="3831659" y="1768524"/>
                  <a:pt x="3837009" y="1771603"/>
                  <a:pt x="3842242" y="1774874"/>
                </a:cubicBezTo>
                <a:cubicBezTo>
                  <a:pt x="3845478" y="1776896"/>
                  <a:pt x="3849650" y="1778049"/>
                  <a:pt x="3851767" y="1781224"/>
                </a:cubicBezTo>
                <a:cubicBezTo>
                  <a:pt x="3854188" y="1784855"/>
                  <a:pt x="3853884" y="1789691"/>
                  <a:pt x="3854942" y="1793924"/>
                </a:cubicBezTo>
                <a:cubicBezTo>
                  <a:pt x="3851767" y="1794982"/>
                  <a:pt x="3848664" y="1796287"/>
                  <a:pt x="3845417" y="1797099"/>
                </a:cubicBezTo>
                <a:cubicBezTo>
                  <a:pt x="3840182" y="1798408"/>
                  <a:pt x="3833358" y="1796458"/>
                  <a:pt x="3829542" y="1800274"/>
                </a:cubicBezTo>
                <a:cubicBezTo>
                  <a:pt x="3827175" y="1802641"/>
                  <a:pt x="3831659" y="1806624"/>
                  <a:pt x="3832717" y="1809799"/>
                </a:cubicBezTo>
                <a:cubicBezTo>
                  <a:pt x="3839067" y="1816149"/>
                  <a:pt x="3845092" y="1822842"/>
                  <a:pt x="3851767" y="1828849"/>
                </a:cubicBezTo>
                <a:cubicBezTo>
                  <a:pt x="3868243" y="1843677"/>
                  <a:pt x="3862099" y="1831270"/>
                  <a:pt x="3867642" y="1847899"/>
                </a:cubicBezTo>
                <a:cubicBezTo>
                  <a:pt x="3862350" y="1848957"/>
                  <a:pt x="3856257" y="1848081"/>
                  <a:pt x="3851767" y="1851074"/>
                </a:cubicBezTo>
                <a:cubicBezTo>
                  <a:pt x="3848982" y="1852930"/>
                  <a:pt x="3851163" y="1858456"/>
                  <a:pt x="3848592" y="1860599"/>
                </a:cubicBezTo>
                <a:cubicBezTo>
                  <a:pt x="3841997" y="1866095"/>
                  <a:pt x="3824775" y="1868537"/>
                  <a:pt x="3816842" y="1870124"/>
                </a:cubicBezTo>
                <a:cubicBezTo>
                  <a:pt x="3821075" y="1874357"/>
                  <a:pt x="3824670" y="1879344"/>
                  <a:pt x="3829542" y="1882824"/>
                </a:cubicBezTo>
                <a:cubicBezTo>
                  <a:pt x="3839160" y="1889694"/>
                  <a:pt x="3848279" y="1881393"/>
                  <a:pt x="3826367" y="1892349"/>
                </a:cubicBezTo>
                <a:cubicBezTo>
                  <a:pt x="3828806" y="1894788"/>
                  <a:pt x="3849898" y="1914384"/>
                  <a:pt x="3851767" y="1920924"/>
                </a:cubicBezTo>
                <a:cubicBezTo>
                  <a:pt x="3852686" y="1924142"/>
                  <a:pt x="3849650" y="1927274"/>
                  <a:pt x="3848592" y="1930449"/>
                </a:cubicBezTo>
                <a:cubicBezTo>
                  <a:pt x="3832872" y="1935689"/>
                  <a:pt x="3835582" y="1931261"/>
                  <a:pt x="3845417" y="1955849"/>
                </a:cubicBezTo>
                <a:cubicBezTo>
                  <a:pt x="3848933" y="1964638"/>
                  <a:pt x="3858117" y="1981249"/>
                  <a:pt x="3858117" y="1981249"/>
                </a:cubicBezTo>
                <a:cubicBezTo>
                  <a:pt x="3835892" y="1988657"/>
                  <a:pt x="3836950" y="1981249"/>
                  <a:pt x="3842242" y="1997124"/>
                </a:cubicBezTo>
                <a:cubicBezTo>
                  <a:pt x="3864874" y="2012212"/>
                  <a:pt x="3842121" y="1994046"/>
                  <a:pt x="3826367" y="2006649"/>
                </a:cubicBezTo>
                <a:cubicBezTo>
                  <a:pt x="3822861" y="2009454"/>
                  <a:pt x="3833017" y="2012725"/>
                  <a:pt x="3835892" y="2016174"/>
                </a:cubicBezTo>
                <a:cubicBezTo>
                  <a:pt x="3838335" y="2019105"/>
                  <a:pt x="3840024" y="2022594"/>
                  <a:pt x="3842242" y="2025699"/>
                </a:cubicBezTo>
                <a:cubicBezTo>
                  <a:pt x="3854256" y="2042518"/>
                  <a:pt x="3849790" y="2032467"/>
                  <a:pt x="3854942" y="2047924"/>
                </a:cubicBezTo>
                <a:cubicBezTo>
                  <a:pt x="3806692" y="2053955"/>
                  <a:pt x="3830968" y="2045300"/>
                  <a:pt x="3839067" y="2057449"/>
                </a:cubicBezTo>
                <a:cubicBezTo>
                  <a:pt x="3841488" y="2061080"/>
                  <a:pt x="3841184" y="2065916"/>
                  <a:pt x="3842242" y="2070149"/>
                </a:cubicBezTo>
                <a:cubicBezTo>
                  <a:pt x="3848592" y="2077557"/>
                  <a:pt x="3855697" y="2084380"/>
                  <a:pt x="3861292" y="2092374"/>
                </a:cubicBezTo>
                <a:cubicBezTo>
                  <a:pt x="3863211" y="2095116"/>
                  <a:pt x="3862807" y="2098993"/>
                  <a:pt x="3864467" y="2101899"/>
                </a:cubicBezTo>
                <a:lnTo>
                  <a:pt x="3871172" y="2110839"/>
                </a:lnTo>
                <a:lnTo>
                  <a:pt x="3871172" y="2116291"/>
                </a:lnTo>
                <a:lnTo>
                  <a:pt x="3858117" y="2124124"/>
                </a:lnTo>
                <a:cubicBezTo>
                  <a:pt x="3853107" y="2126128"/>
                  <a:pt x="3847510" y="2126128"/>
                  <a:pt x="3842242" y="2127299"/>
                </a:cubicBezTo>
                <a:cubicBezTo>
                  <a:pt x="3837982" y="2128246"/>
                  <a:pt x="3833775" y="2129416"/>
                  <a:pt x="3829542" y="2130474"/>
                </a:cubicBezTo>
                <a:cubicBezTo>
                  <a:pt x="3844885" y="2153489"/>
                  <a:pt x="3833253" y="2129403"/>
                  <a:pt x="3826367" y="2143174"/>
                </a:cubicBezTo>
                <a:cubicBezTo>
                  <a:pt x="3824870" y="2146167"/>
                  <a:pt x="3828484" y="2149524"/>
                  <a:pt x="3829542" y="2152699"/>
                </a:cubicBezTo>
                <a:cubicBezTo>
                  <a:pt x="3832717" y="2155874"/>
                  <a:pt x="3835279" y="2159813"/>
                  <a:pt x="3839067" y="2162224"/>
                </a:cubicBezTo>
                <a:cubicBezTo>
                  <a:pt x="3847053" y="2167306"/>
                  <a:pt x="3864467" y="2174924"/>
                  <a:pt x="3864467" y="2174924"/>
                </a:cubicBezTo>
                <a:cubicBezTo>
                  <a:pt x="3859175" y="2177041"/>
                  <a:pt x="3854090" y="2179774"/>
                  <a:pt x="3848592" y="2181274"/>
                </a:cubicBezTo>
                <a:cubicBezTo>
                  <a:pt x="3842381" y="2182968"/>
                  <a:pt x="3828145" y="2178165"/>
                  <a:pt x="3829542" y="2184449"/>
                </a:cubicBezTo>
                <a:cubicBezTo>
                  <a:pt x="3832139" y="2196138"/>
                  <a:pt x="3854942" y="2209849"/>
                  <a:pt x="3854942" y="2209849"/>
                </a:cubicBezTo>
                <a:cubicBezTo>
                  <a:pt x="3851767" y="2210907"/>
                  <a:pt x="3848741" y="2212633"/>
                  <a:pt x="3845417" y="2213024"/>
                </a:cubicBezTo>
                <a:cubicBezTo>
                  <a:pt x="3830664" y="2214760"/>
                  <a:pt x="3813136" y="2207681"/>
                  <a:pt x="3800967" y="2216199"/>
                </a:cubicBezTo>
                <a:cubicBezTo>
                  <a:pt x="3794715" y="2220576"/>
                  <a:pt x="3813667" y="2235249"/>
                  <a:pt x="3813667" y="2235249"/>
                </a:cubicBezTo>
                <a:cubicBezTo>
                  <a:pt x="3818959" y="2238424"/>
                  <a:pt x="3824022" y="2242014"/>
                  <a:pt x="3829542" y="2244774"/>
                </a:cubicBezTo>
                <a:cubicBezTo>
                  <a:pt x="3832535" y="2246271"/>
                  <a:pt x="3836454" y="2245858"/>
                  <a:pt x="3839067" y="2247949"/>
                </a:cubicBezTo>
                <a:cubicBezTo>
                  <a:pt x="3842047" y="2250333"/>
                  <a:pt x="3843300" y="2254299"/>
                  <a:pt x="3845417" y="2257474"/>
                </a:cubicBezTo>
                <a:cubicBezTo>
                  <a:pt x="3848592" y="2259591"/>
                  <a:pt x="3856149" y="2260204"/>
                  <a:pt x="3854942" y="2263824"/>
                </a:cubicBezTo>
                <a:cubicBezTo>
                  <a:pt x="3854252" y="2265894"/>
                  <a:pt x="3852080" y="2266258"/>
                  <a:pt x="3849579" y="2266319"/>
                </a:cubicBezTo>
                <a:lnTo>
                  <a:pt x="3849515" y="2266325"/>
                </a:lnTo>
                <a:lnTo>
                  <a:pt x="3848353" y="2265249"/>
                </a:lnTo>
                <a:cubicBezTo>
                  <a:pt x="3846839" y="2263848"/>
                  <a:pt x="3845251" y="2262790"/>
                  <a:pt x="3843369" y="2263103"/>
                </a:cubicBezTo>
                <a:cubicBezTo>
                  <a:pt x="3841155" y="2263472"/>
                  <a:pt x="3839862" y="2266126"/>
                  <a:pt x="3838579" y="2268551"/>
                </a:cubicBezTo>
                <a:lnTo>
                  <a:pt x="3835013" y="2271622"/>
                </a:lnTo>
                <a:lnTo>
                  <a:pt x="3833742" y="2272434"/>
                </a:lnTo>
                <a:lnTo>
                  <a:pt x="3831119" y="2267455"/>
                </a:lnTo>
                <a:cubicBezTo>
                  <a:pt x="3831004" y="2264937"/>
                  <a:pt x="3831269" y="2262026"/>
                  <a:pt x="3830669" y="2259928"/>
                </a:cubicBezTo>
                <a:cubicBezTo>
                  <a:pt x="3829750" y="2256710"/>
                  <a:pt x="3828552" y="2253578"/>
                  <a:pt x="3827494" y="2250403"/>
                </a:cubicBezTo>
                <a:cubicBezTo>
                  <a:pt x="3821773" y="2256124"/>
                  <a:pt x="3816180" y="2262963"/>
                  <a:pt x="3808444" y="2266278"/>
                </a:cubicBezTo>
                <a:cubicBezTo>
                  <a:pt x="3804433" y="2267997"/>
                  <a:pt x="3799940" y="2268254"/>
                  <a:pt x="3795744" y="2269453"/>
                </a:cubicBezTo>
                <a:cubicBezTo>
                  <a:pt x="3792526" y="2270372"/>
                  <a:pt x="3789394" y="2271570"/>
                  <a:pt x="3786219" y="2272628"/>
                </a:cubicBezTo>
                <a:cubicBezTo>
                  <a:pt x="3785161" y="2268395"/>
                  <a:pt x="3786947" y="2261879"/>
                  <a:pt x="3783044" y="2259928"/>
                </a:cubicBezTo>
                <a:cubicBezTo>
                  <a:pt x="3779631" y="2258221"/>
                  <a:pt x="3776932" y="2264571"/>
                  <a:pt x="3773519" y="2266278"/>
                </a:cubicBezTo>
                <a:cubicBezTo>
                  <a:pt x="3770526" y="2267775"/>
                  <a:pt x="3767169" y="2268395"/>
                  <a:pt x="3763994" y="2269453"/>
                </a:cubicBezTo>
                <a:cubicBezTo>
                  <a:pt x="3760819" y="2268395"/>
                  <a:pt x="3756325" y="2269063"/>
                  <a:pt x="3754469" y="2266278"/>
                </a:cubicBezTo>
                <a:cubicBezTo>
                  <a:pt x="3743323" y="2249559"/>
                  <a:pt x="3760950" y="2247184"/>
                  <a:pt x="3741769" y="2253578"/>
                </a:cubicBezTo>
                <a:cubicBezTo>
                  <a:pt x="3738594" y="2251461"/>
                  <a:pt x="3736060" y="2247228"/>
                  <a:pt x="3732244" y="2247228"/>
                </a:cubicBezTo>
                <a:cubicBezTo>
                  <a:pt x="3722487" y="2247228"/>
                  <a:pt x="3712926" y="2250492"/>
                  <a:pt x="3703669" y="2253578"/>
                </a:cubicBezTo>
                <a:cubicBezTo>
                  <a:pt x="3700049" y="2254785"/>
                  <a:pt x="3697557" y="2258221"/>
                  <a:pt x="3694144" y="2259928"/>
                </a:cubicBezTo>
                <a:cubicBezTo>
                  <a:pt x="3691151" y="2261425"/>
                  <a:pt x="3687794" y="2262045"/>
                  <a:pt x="3684619" y="2263103"/>
                </a:cubicBezTo>
                <a:cubicBezTo>
                  <a:pt x="3681444" y="2262045"/>
                  <a:pt x="3678441" y="2259928"/>
                  <a:pt x="3675094" y="2259928"/>
                </a:cubicBezTo>
                <a:cubicBezTo>
                  <a:pt x="3649694" y="2259928"/>
                  <a:pt x="3681444" y="2268395"/>
                  <a:pt x="3656044" y="2259928"/>
                </a:cubicBezTo>
                <a:cubicBezTo>
                  <a:pt x="3630065" y="2277247"/>
                  <a:pt x="3664187" y="2258740"/>
                  <a:pt x="3643344" y="2250403"/>
                </a:cubicBezTo>
                <a:cubicBezTo>
                  <a:pt x="3640435" y="2249239"/>
                  <a:pt x="3623030" y="2267542"/>
                  <a:pt x="3621119" y="2269453"/>
                </a:cubicBezTo>
                <a:cubicBezTo>
                  <a:pt x="3617944" y="2267336"/>
                  <a:pt x="3613978" y="2266083"/>
                  <a:pt x="3611594" y="2263103"/>
                </a:cubicBezTo>
                <a:cubicBezTo>
                  <a:pt x="3609503" y="2260490"/>
                  <a:pt x="3609737" y="2256654"/>
                  <a:pt x="3608419" y="2253578"/>
                </a:cubicBezTo>
                <a:cubicBezTo>
                  <a:pt x="3606555" y="2249228"/>
                  <a:pt x="3605099" y="2244514"/>
                  <a:pt x="3602069" y="2240878"/>
                </a:cubicBezTo>
                <a:cubicBezTo>
                  <a:pt x="3599626" y="2237947"/>
                  <a:pt x="3595719" y="2236645"/>
                  <a:pt x="3592544" y="2234528"/>
                </a:cubicBezTo>
                <a:cubicBezTo>
                  <a:pt x="3588311" y="2236645"/>
                  <a:pt x="3583480" y="2237848"/>
                  <a:pt x="3579844" y="2240878"/>
                </a:cubicBezTo>
                <a:cubicBezTo>
                  <a:pt x="3560696" y="2256835"/>
                  <a:pt x="3586711" y="2245997"/>
                  <a:pt x="3563969" y="2253578"/>
                </a:cubicBezTo>
                <a:cubicBezTo>
                  <a:pt x="3550013" y="2274513"/>
                  <a:pt x="3553833" y="2280727"/>
                  <a:pt x="3544919" y="2259928"/>
                </a:cubicBezTo>
                <a:cubicBezTo>
                  <a:pt x="3543601" y="2256852"/>
                  <a:pt x="3542802" y="2253578"/>
                  <a:pt x="3541744" y="2250403"/>
                </a:cubicBezTo>
                <a:cubicBezTo>
                  <a:pt x="3526107" y="2255615"/>
                  <a:pt x="3536916" y="2249846"/>
                  <a:pt x="3525869" y="2263103"/>
                </a:cubicBezTo>
                <a:cubicBezTo>
                  <a:pt x="3518499" y="2271948"/>
                  <a:pt x="3512987" y="2275146"/>
                  <a:pt x="3503644" y="2282153"/>
                </a:cubicBezTo>
                <a:cubicBezTo>
                  <a:pt x="3500469" y="2278978"/>
                  <a:pt x="3497773" y="2275238"/>
                  <a:pt x="3494119" y="2272628"/>
                </a:cubicBezTo>
                <a:cubicBezTo>
                  <a:pt x="3490268" y="2269877"/>
                  <a:pt x="3485528" y="2268626"/>
                  <a:pt x="3481419" y="2266278"/>
                </a:cubicBezTo>
                <a:cubicBezTo>
                  <a:pt x="3478106" y="2264385"/>
                  <a:pt x="3475069" y="2262045"/>
                  <a:pt x="3471894" y="2259928"/>
                </a:cubicBezTo>
                <a:cubicBezTo>
                  <a:pt x="3468719" y="2260986"/>
                  <a:pt x="3465362" y="2261606"/>
                  <a:pt x="3462369" y="2263103"/>
                </a:cubicBezTo>
                <a:cubicBezTo>
                  <a:pt x="3458956" y="2264810"/>
                  <a:pt x="3456257" y="2271160"/>
                  <a:pt x="3452844" y="2269453"/>
                </a:cubicBezTo>
                <a:cubicBezTo>
                  <a:pt x="3448941" y="2267502"/>
                  <a:pt x="3450525" y="2261032"/>
                  <a:pt x="3449669" y="2256753"/>
                </a:cubicBezTo>
                <a:cubicBezTo>
                  <a:pt x="3448406" y="2250440"/>
                  <a:pt x="3447552" y="2244053"/>
                  <a:pt x="3446494" y="2237703"/>
                </a:cubicBezTo>
                <a:cubicBezTo>
                  <a:pt x="3442261" y="2240878"/>
                  <a:pt x="3437536" y="2243486"/>
                  <a:pt x="3433794" y="2247228"/>
                </a:cubicBezTo>
                <a:cubicBezTo>
                  <a:pt x="3431096" y="2249926"/>
                  <a:pt x="3430987" y="2255336"/>
                  <a:pt x="3427444" y="2256753"/>
                </a:cubicBezTo>
                <a:cubicBezTo>
                  <a:pt x="3424337" y="2257996"/>
                  <a:pt x="3421094" y="2254636"/>
                  <a:pt x="3417919" y="2253578"/>
                </a:cubicBezTo>
                <a:cubicBezTo>
                  <a:pt x="3404072" y="2274348"/>
                  <a:pt x="3419318" y="2257452"/>
                  <a:pt x="3405219" y="2250403"/>
                </a:cubicBezTo>
                <a:cubicBezTo>
                  <a:pt x="3401316" y="2248452"/>
                  <a:pt x="3396752" y="2252520"/>
                  <a:pt x="3392519" y="2253578"/>
                </a:cubicBezTo>
                <a:cubicBezTo>
                  <a:pt x="3389344" y="2255695"/>
                  <a:pt x="3385925" y="2257485"/>
                  <a:pt x="3382994" y="2259928"/>
                </a:cubicBezTo>
                <a:cubicBezTo>
                  <a:pt x="3379545" y="2262803"/>
                  <a:pt x="3377277" y="2267073"/>
                  <a:pt x="3373469" y="2269453"/>
                </a:cubicBezTo>
                <a:cubicBezTo>
                  <a:pt x="3368636" y="2272474"/>
                  <a:pt x="3362692" y="2273254"/>
                  <a:pt x="3357594" y="2275803"/>
                </a:cubicBezTo>
                <a:cubicBezTo>
                  <a:pt x="3354181" y="2277510"/>
                  <a:pt x="3351244" y="2280036"/>
                  <a:pt x="3348069" y="2282153"/>
                </a:cubicBezTo>
                <a:cubicBezTo>
                  <a:pt x="3344894" y="2281095"/>
                  <a:pt x="3339787" y="2282085"/>
                  <a:pt x="3338544" y="2278978"/>
                </a:cubicBezTo>
                <a:cubicBezTo>
                  <a:pt x="3326868" y="2249787"/>
                  <a:pt x="3347301" y="2246426"/>
                  <a:pt x="3325844" y="2253578"/>
                </a:cubicBezTo>
                <a:cubicBezTo>
                  <a:pt x="3323727" y="2256753"/>
                  <a:pt x="3322474" y="2260719"/>
                  <a:pt x="3319494" y="2263103"/>
                </a:cubicBezTo>
                <a:cubicBezTo>
                  <a:pt x="3308156" y="2272173"/>
                  <a:pt x="3307679" y="2263051"/>
                  <a:pt x="3303619" y="2253578"/>
                </a:cubicBezTo>
                <a:cubicBezTo>
                  <a:pt x="3302301" y="2250502"/>
                  <a:pt x="3301502" y="2247228"/>
                  <a:pt x="3300444" y="2244053"/>
                </a:cubicBezTo>
                <a:cubicBezTo>
                  <a:pt x="3295152" y="2245111"/>
                  <a:pt x="3289804" y="2245919"/>
                  <a:pt x="3284569" y="2247228"/>
                </a:cubicBezTo>
                <a:cubicBezTo>
                  <a:pt x="3281322" y="2248040"/>
                  <a:pt x="3278391" y="2250403"/>
                  <a:pt x="3275044" y="2250403"/>
                </a:cubicBezTo>
                <a:cubicBezTo>
                  <a:pt x="3271697" y="2250403"/>
                  <a:pt x="3268694" y="2248286"/>
                  <a:pt x="3265519" y="2247228"/>
                </a:cubicBezTo>
                <a:cubicBezTo>
                  <a:pt x="3261286" y="2248286"/>
                  <a:pt x="3256830" y="2248684"/>
                  <a:pt x="3252819" y="2250403"/>
                </a:cubicBezTo>
                <a:cubicBezTo>
                  <a:pt x="3249312" y="2251906"/>
                  <a:pt x="3246867" y="2255413"/>
                  <a:pt x="3243294" y="2256753"/>
                </a:cubicBezTo>
                <a:cubicBezTo>
                  <a:pt x="3238241" y="2258648"/>
                  <a:pt x="3232711" y="2258870"/>
                  <a:pt x="3227419" y="2259928"/>
                </a:cubicBezTo>
                <a:cubicBezTo>
                  <a:pt x="3225302" y="2255695"/>
                  <a:pt x="3222933" y="2251578"/>
                  <a:pt x="3221069" y="2247228"/>
                </a:cubicBezTo>
                <a:cubicBezTo>
                  <a:pt x="3219751" y="2244152"/>
                  <a:pt x="3220764" y="2235981"/>
                  <a:pt x="3217894" y="2237703"/>
                </a:cubicBezTo>
                <a:cubicBezTo>
                  <a:pt x="3211350" y="2241630"/>
                  <a:pt x="3209427" y="2250403"/>
                  <a:pt x="3205194" y="2256753"/>
                </a:cubicBezTo>
                <a:lnTo>
                  <a:pt x="3198844" y="2266278"/>
                </a:lnTo>
                <a:cubicBezTo>
                  <a:pt x="3195669" y="2264161"/>
                  <a:pt x="3191703" y="2262908"/>
                  <a:pt x="3189319" y="2259928"/>
                </a:cubicBezTo>
                <a:cubicBezTo>
                  <a:pt x="3187228" y="2257315"/>
                  <a:pt x="3189391" y="2251215"/>
                  <a:pt x="3186144" y="2250403"/>
                </a:cubicBezTo>
                <a:cubicBezTo>
                  <a:pt x="3179910" y="2248845"/>
                  <a:pt x="3168238" y="2268738"/>
                  <a:pt x="3167094" y="2269453"/>
                </a:cubicBezTo>
                <a:cubicBezTo>
                  <a:pt x="3162518" y="2272313"/>
                  <a:pt x="3156454" y="2271319"/>
                  <a:pt x="3151219" y="2272628"/>
                </a:cubicBezTo>
                <a:cubicBezTo>
                  <a:pt x="3147972" y="2273440"/>
                  <a:pt x="3144869" y="2274745"/>
                  <a:pt x="3141694" y="2275803"/>
                </a:cubicBezTo>
                <a:cubicBezTo>
                  <a:pt x="3137461" y="2274745"/>
                  <a:pt x="3132401" y="2275354"/>
                  <a:pt x="3128994" y="2272628"/>
                </a:cubicBezTo>
                <a:cubicBezTo>
                  <a:pt x="3126381" y="2270537"/>
                  <a:pt x="3129132" y="2262630"/>
                  <a:pt x="3125819" y="2263103"/>
                </a:cubicBezTo>
                <a:cubicBezTo>
                  <a:pt x="3118264" y="2264182"/>
                  <a:pt x="3114009" y="2273390"/>
                  <a:pt x="3106769" y="2275803"/>
                </a:cubicBezTo>
                <a:lnTo>
                  <a:pt x="3097244" y="2278978"/>
                </a:lnTo>
                <a:cubicBezTo>
                  <a:pt x="3095127" y="2275803"/>
                  <a:pt x="3092601" y="2272866"/>
                  <a:pt x="3090894" y="2269453"/>
                </a:cubicBezTo>
                <a:cubicBezTo>
                  <a:pt x="3089397" y="2266460"/>
                  <a:pt x="3090826" y="2261171"/>
                  <a:pt x="3087719" y="2259928"/>
                </a:cubicBezTo>
                <a:cubicBezTo>
                  <a:pt x="3083667" y="2258307"/>
                  <a:pt x="3079252" y="2262045"/>
                  <a:pt x="3075019" y="2263103"/>
                </a:cubicBezTo>
                <a:cubicBezTo>
                  <a:pt x="3071844" y="2260986"/>
                  <a:pt x="3069258" y="2256126"/>
                  <a:pt x="3065494" y="2256753"/>
                </a:cubicBezTo>
                <a:cubicBezTo>
                  <a:pt x="3033783" y="2262038"/>
                  <a:pt x="3075001" y="2272622"/>
                  <a:pt x="3046444" y="2263103"/>
                </a:cubicBezTo>
                <a:cubicBezTo>
                  <a:pt x="3045386" y="2259928"/>
                  <a:pt x="3046551" y="2252922"/>
                  <a:pt x="3043269" y="2253578"/>
                </a:cubicBezTo>
                <a:cubicBezTo>
                  <a:pt x="3037398" y="2254752"/>
                  <a:pt x="3035168" y="2262445"/>
                  <a:pt x="3030569" y="2266278"/>
                </a:cubicBezTo>
                <a:cubicBezTo>
                  <a:pt x="3007171" y="2285776"/>
                  <a:pt x="3013729" y="2282475"/>
                  <a:pt x="2995644" y="2288503"/>
                </a:cubicBezTo>
                <a:cubicBezTo>
                  <a:pt x="2991679" y="2284538"/>
                  <a:pt x="2984471" y="2274490"/>
                  <a:pt x="2976594" y="2275803"/>
                </a:cubicBezTo>
                <a:cubicBezTo>
                  <a:pt x="2972830" y="2276430"/>
                  <a:pt x="2970244" y="2280036"/>
                  <a:pt x="2967069" y="2282153"/>
                </a:cubicBezTo>
                <a:cubicBezTo>
                  <a:pt x="2964952" y="2278978"/>
                  <a:pt x="2963699" y="2275012"/>
                  <a:pt x="2960719" y="2272628"/>
                </a:cubicBezTo>
                <a:cubicBezTo>
                  <a:pt x="2958106" y="2270537"/>
                  <a:pt x="2953561" y="2271820"/>
                  <a:pt x="2951194" y="2269453"/>
                </a:cubicBezTo>
                <a:cubicBezTo>
                  <a:pt x="2934261" y="2252520"/>
                  <a:pt x="2963894" y="2265220"/>
                  <a:pt x="2938494" y="2256753"/>
                </a:cubicBezTo>
                <a:cubicBezTo>
                  <a:pt x="2935319" y="2259928"/>
                  <a:pt x="2932513" y="2263521"/>
                  <a:pt x="2928969" y="2266278"/>
                </a:cubicBezTo>
                <a:cubicBezTo>
                  <a:pt x="2922945" y="2270963"/>
                  <a:pt x="2909919" y="2278978"/>
                  <a:pt x="2909919" y="2278978"/>
                </a:cubicBezTo>
                <a:cubicBezTo>
                  <a:pt x="2901452" y="2253578"/>
                  <a:pt x="2914152" y="2281095"/>
                  <a:pt x="2897219" y="2272628"/>
                </a:cubicBezTo>
                <a:cubicBezTo>
                  <a:pt x="2894226" y="2271131"/>
                  <a:pt x="2896135" y="2265716"/>
                  <a:pt x="2894044" y="2263103"/>
                </a:cubicBezTo>
                <a:cubicBezTo>
                  <a:pt x="2891660" y="2260123"/>
                  <a:pt x="2887694" y="2258870"/>
                  <a:pt x="2884519" y="2256753"/>
                </a:cubicBezTo>
                <a:cubicBezTo>
                  <a:pt x="2880286" y="2259928"/>
                  <a:pt x="2876552" y="2263911"/>
                  <a:pt x="2871819" y="2266278"/>
                </a:cubicBezTo>
                <a:cubicBezTo>
                  <a:pt x="2865832" y="2269271"/>
                  <a:pt x="2852769" y="2272628"/>
                  <a:pt x="2852769" y="2272628"/>
                </a:cubicBezTo>
                <a:cubicBezTo>
                  <a:pt x="2845763" y="2237596"/>
                  <a:pt x="2849832" y="2251117"/>
                  <a:pt x="2843244" y="2231353"/>
                </a:cubicBezTo>
                <a:cubicBezTo>
                  <a:pt x="2819685" y="2243133"/>
                  <a:pt x="2821163" y="2241582"/>
                  <a:pt x="2801969" y="2253578"/>
                </a:cubicBezTo>
                <a:cubicBezTo>
                  <a:pt x="2798733" y="2255600"/>
                  <a:pt x="2795375" y="2257485"/>
                  <a:pt x="2792444" y="2259928"/>
                </a:cubicBezTo>
                <a:cubicBezTo>
                  <a:pt x="2788995" y="2262803"/>
                  <a:pt x="2786328" y="2266531"/>
                  <a:pt x="2782919" y="2269453"/>
                </a:cubicBezTo>
                <a:cubicBezTo>
                  <a:pt x="2778901" y="2272897"/>
                  <a:pt x="2774452" y="2275803"/>
                  <a:pt x="2770219" y="2278978"/>
                </a:cubicBezTo>
                <a:cubicBezTo>
                  <a:pt x="2767044" y="2276861"/>
                  <a:pt x="2764107" y="2274335"/>
                  <a:pt x="2760694" y="2272628"/>
                </a:cubicBezTo>
                <a:cubicBezTo>
                  <a:pt x="2757701" y="2271131"/>
                  <a:pt x="2753536" y="2271820"/>
                  <a:pt x="2751169" y="2269453"/>
                </a:cubicBezTo>
                <a:cubicBezTo>
                  <a:pt x="2748802" y="2267086"/>
                  <a:pt x="2749052" y="2263103"/>
                  <a:pt x="2747994" y="2259928"/>
                </a:cubicBezTo>
                <a:cubicBezTo>
                  <a:pt x="2742702" y="2260986"/>
                  <a:pt x="2736946" y="2265516"/>
                  <a:pt x="2732119" y="2263103"/>
                </a:cubicBezTo>
                <a:cubicBezTo>
                  <a:pt x="2728216" y="2261152"/>
                  <a:pt x="2730324" y="2254543"/>
                  <a:pt x="2728944" y="2250403"/>
                </a:cubicBezTo>
                <a:cubicBezTo>
                  <a:pt x="2727142" y="2244996"/>
                  <a:pt x="2724711" y="2239820"/>
                  <a:pt x="2722594" y="2234528"/>
                </a:cubicBezTo>
                <a:cubicBezTo>
                  <a:pt x="2719419" y="2235586"/>
                  <a:pt x="2715682" y="2235612"/>
                  <a:pt x="2713069" y="2237703"/>
                </a:cubicBezTo>
                <a:cubicBezTo>
                  <a:pt x="2710089" y="2240087"/>
                  <a:pt x="2709162" y="2244297"/>
                  <a:pt x="2706719" y="2247228"/>
                </a:cubicBezTo>
                <a:cubicBezTo>
                  <a:pt x="2703844" y="2250677"/>
                  <a:pt x="2700930" y="2254262"/>
                  <a:pt x="2697194" y="2256753"/>
                </a:cubicBezTo>
                <a:cubicBezTo>
                  <a:pt x="2694409" y="2258609"/>
                  <a:pt x="2690662" y="2258431"/>
                  <a:pt x="2687669" y="2259928"/>
                </a:cubicBezTo>
                <a:cubicBezTo>
                  <a:pt x="2684256" y="2261635"/>
                  <a:pt x="2681319" y="2264161"/>
                  <a:pt x="2678144" y="2266278"/>
                </a:cubicBezTo>
                <a:cubicBezTo>
                  <a:pt x="2677086" y="2258870"/>
                  <a:pt x="2680718" y="2248844"/>
                  <a:pt x="2674969" y="2244053"/>
                </a:cubicBezTo>
                <a:cubicBezTo>
                  <a:pt x="2670591" y="2240404"/>
                  <a:pt x="2663927" y="2247382"/>
                  <a:pt x="2659094" y="2250403"/>
                </a:cubicBezTo>
                <a:cubicBezTo>
                  <a:pt x="2633982" y="2266098"/>
                  <a:pt x="2668119" y="2256218"/>
                  <a:pt x="2633694" y="2263103"/>
                </a:cubicBezTo>
                <a:cubicBezTo>
                  <a:pt x="2629461" y="2265220"/>
                  <a:pt x="2625663" y="2270231"/>
                  <a:pt x="2620994" y="2269453"/>
                </a:cubicBezTo>
                <a:cubicBezTo>
                  <a:pt x="2617230" y="2268826"/>
                  <a:pt x="2617624" y="2262312"/>
                  <a:pt x="2614644" y="2259928"/>
                </a:cubicBezTo>
                <a:cubicBezTo>
                  <a:pt x="2612031" y="2257837"/>
                  <a:pt x="2608294" y="2257811"/>
                  <a:pt x="2605119" y="2256753"/>
                </a:cubicBezTo>
                <a:cubicBezTo>
                  <a:pt x="2603002" y="2253578"/>
                  <a:pt x="2602312" y="2248645"/>
                  <a:pt x="2598769" y="2247228"/>
                </a:cubicBezTo>
                <a:cubicBezTo>
                  <a:pt x="2594661" y="2245585"/>
                  <a:pt x="2581725" y="2255416"/>
                  <a:pt x="2579719" y="2256753"/>
                </a:cubicBezTo>
                <a:cubicBezTo>
                  <a:pt x="2578661" y="2253578"/>
                  <a:pt x="2578911" y="2249595"/>
                  <a:pt x="2576544" y="2247228"/>
                </a:cubicBezTo>
                <a:cubicBezTo>
                  <a:pt x="2574177" y="2244861"/>
                  <a:pt x="2570366" y="2244053"/>
                  <a:pt x="2567019" y="2244053"/>
                </a:cubicBezTo>
                <a:cubicBezTo>
                  <a:pt x="2560728" y="2244053"/>
                  <a:pt x="2552464" y="2250367"/>
                  <a:pt x="2547969" y="2253578"/>
                </a:cubicBezTo>
                <a:cubicBezTo>
                  <a:pt x="2543663" y="2256654"/>
                  <a:pt x="2539502" y="2259928"/>
                  <a:pt x="2535269" y="2263103"/>
                </a:cubicBezTo>
                <a:cubicBezTo>
                  <a:pt x="2531036" y="2260986"/>
                  <a:pt x="2525916" y="2260100"/>
                  <a:pt x="2522569" y="2256753"/>
                </a:cubicBezTo>
                <a:cubicBezTo>
                  <a:pt x="2512433" y="2246617"/>
                  <a:pt x="2530827" y="2235795"/>
                  <a:pt x="2506694" y="2259928"/>
                </a:cubicBezTo>
                <a:cubicBezTo>
                  <a:pt x="2503519" y="2257811"/>
                  <a:pt x="2500962" y="2253999"/>
                  <a:pt x="2497169" y="2253578"/>
                </a:cubicBezTo>
                <a:cubicBezTo>
                  <a:pt x="2490771" y="2252867"/>
                  <a:pt x="2484482" y="2255774"/>
                  <a:pt x="2478119" y="2256753"/>
                </a:cubicBezTo>
                <a:cubicBezTo>
                  <a:pt x="2470722" y="2257891"/>
                  <a:pt x="2463302" y="2258870"/>
                  <a:pt x="2455894" y="2259928"/>
                </a:cubicBezTo>
                <a:cubicBezTo>
                  <a:pt x="2435804" y="2280018"/>
                  <a:pt x="2455361" y="2265745"/>
                  <a:pt x="2443194" y="2253578"/>
                </a:cubicBezTo>
                <a:cubicBezTo>
                  <a:pt x="2440827" y="2251211"/>
                  <a:pt x="2436844" y="2255695"/>
                  <a:pt x="2433669" y="2256753"/>
                </a:cubicBezTo>
                <a:cubicBezTo>
                  <a:pt x="2412280" y="2285272"/>
                  <a:pt x="2435398" y="2262815"/>
                  <a:pt x="2414619" y="2266278"/>
                </a:cubicBezTo>
                <a:cubicBezTo>
                  <a:pt x="2410855" y="2266905"/>
                  <a:pt x="2408366" y="2270665"/>
                  <a:pt x="2405094" y="2272628"/>
                </a:cubicBezTo>
                <a:cubicBezTo>
                  <a:pt x="2368611" y="2294518"/>
                  <a:pt x="2394863" y="2277332"/>
                  <a:pt x="2373344" y="2291678"/>
                </a:cubicBezTo>
                <a:cubicBezTo>
                  <a:pt x="2371227" y="2288503"/>
                  <a:pt x="2369974" y="2284537"/>
                  <a:pt x="2366994" y="2282153"/>
                </a:cubicBezTo>
                <a:cubicBezTo>
                  <a:pt x="2364381" y="2280062"/>
                  <a:pt x="2359560" y="2281591"/>
                  <a:pt x="2357469" y="2278978"/>
                </a:cubicBezTo>
                <a:cubicBezTo>
                  <a:pt x="2354743" y="2275571"/>
                  <a:pt x="2355352" y="2270511"/>
                  <a:pt x="2354294" y="2266278"/>
                </a:cubicBezTo>
                <a:cubicBezTo>
                  <a:pt x="2350061" y="2268395"/>
                  <a:pt x="2345703" y="2270280"/>
                  <a:pt x="2341594" y="2272628"/>
                </a:cubicBezTo>
                <a:cubicBezTo>
                  <a:pt x="2338281" y="2274521"/>
                  <a:pt x="2335049" y="2281362"/>
                  <a:pt x="2332069" y="2278978"/>
                </a:cubicBezTo>
                <a:cubicBezTo>
                  <a:pt x="2326842" y="2274797"/>
                  <a:pt x="2325719" y="2259928"/>
                  <a:pt x="2325719" y="2259928"/>
                </a:cubicBezTo>
                <a:cubicBezTo>
                  <a:pt x="2319369" y="2260986"/>
                  <a:pt x="2312776" y="2261067"/>
                  <a:pt x="2306669" y="2263103"/>
                </a:cubicBezTo>
                <a:cubicBezTo>
                  <a:pt x="2303049" y="2264310"/>
                  <a:pt x="2300886" y="2270201"/>
                  <a:pt x="2297144" y="2269453"/>
                </a:cubicBezTo>
                <a:cubicBezTo>
                  <a:pt x="2293402" y="2268705"/>
                  <a:pt x="2292911" y="2263103"/>
                  <a:pt x="2290794" y="2259928"/>
                </a:cubicBezTo>
                <a:cubicBezTo>
                  <a:pt x="2288912" y="2260197"/>
                  <a:pt x="2265089" y="2262248"/>
                  <a:pt x="2259044" y="2266278"/>
                </a:cubicBezTo>
                <a:cubicBezTo>
                  <a:pt x="2255308" y="2268769"/>
                  <a:pt x="2252928" y="2272881"/>
                  <a:pt x="2249519" y="2275803"/>
                </a:cubicBezTo>
                <a:cubicBezTo>
                  <a:pt x="2242627" y="2281710"/>
                  <a:pt x="2234832" y="2286652"/>
                  <a:pt x="2227294" y="2291678"/>
                </a:cubicBezTo>
                <a:cubicBezTo>
                  <a:pt x="2225177" y="2287445"/>
                  <a:pt x="2225177" y="2281095"/>
                  <a:pt x="2220944" y="2278978"/>
                </a:cubicBezTo>
                <a:cubicBezTo>
                  <a:pt x="2200213" y="2268613"/>
                  <a:pt x="2213293" y="2297300"/>
                  <a:pt x="2205069" y="2272628"/>
                </a:cubicBezTo>
                <a:cubicBezTo>
                  <a:pt x="2202761" y="2273397"/>
                  <a:pt x="2183983" y="2279927"/>
                  <a:pt x="2182844" y="2278978"/>
                </a:cubicBezTo>
                <a:cubicBezTo>
                  <a:pt x="2177702" y="2274693"/>
                  <a:pt x="2176494" y="2259928"/>
                  <a:pt x="2176494" y="2259928"/>
                </a:cubicBezTo>
                <a:cubicBezTo>
                  <a:pt x="2171202" y="2262045"/>
                  <a:pt x="2165955" y="2264277"/>
                  <a:pt x="2160619" y="2266278"/>
                </a:cubicBezTo>
                <a:cubicBezTo>
                  <a:pt x="2157485" y="2267453"/>
                  <a:pt x="2153771" y="2267445"/>
                  <a:pt x="2151094" y="2269453"/>
                </a:cubicBezTo>
                <a:cubicBezTo>
                  <a:pt x="2145107" y="2273943"/>
                  <a:pt x="2141206" y="2280838"/>
                  <a:pt x="2135219" y="2285328"/>
                </a:cubicBezTo>
                <a:cubicBezTo>
                  <a:pt x="2132542" y="2287336"/>
                  <a:pt x="2128687" y="2287006"/>
                  <a:pt x="2125694" y="2288503"/>
                </a:cubicBezTo>
                <a:cubicBezTo>
                  <a:pt x="2101075" y="2300813"/>
                  <a:pt x="2130585" y="2290048"/>
                  <a:pt x="2106644" y="2298028"/>
                </a:cubicBezTo>
                <a:cubicBezTo>
                  <a:pt x="2105977" y="2296027"/>
                  <a:pt x="2101090" y="2278581"/>
                  <a:pt x="2097119" y="2278978"/>
                </a:cubicBezTo>
                <a:cubicBezTo>
                  <a:pt x="2078817" y="2280808"/>
                  <a:pt x="2072678" y="2293398"/>
                  <a:pt x="2059019" y="2301203"/>
                </a:cubicBezTo>
                <a:cubicBezTo>
                  <a:pt x="2056113" y="2302863"/>
                  <a:pt x="2052669" y="2303320"/>
                  <a:pt x="2049494" y="2304378"/>
                </a:cubicBezTo>
                <a:cubicBezTo>
                  <a:pt x="2050014" y="2299694"/>
                  <a:pt x="2056743" y="2260827"/>
                  <a:pt x="2049494" y="2253578"/>
                </a:cubicBezTo>
                <a:cubicBezTo>
                  <a:pt x="2046319" y="2250403"/>
                  <a:pt x="2043378" y="2260181"/>
                  <a:pt x="2039969" y="2263103"/>
                </a:cubicBezTo>
                <a:cubicBezTo>
                  <a:pt x="2027737" y="2273588"/>
                  <a:pt x="2030300" y="2271618"/>
                  <a:pt x="2017744" y="2275803"/>
                </a:cubicBezTo>
                <a:cubicBezTo>
                  <a:pt x="2015627" y="2272628"/>
                  <a:pt x="2014937" y="2267695"/>
                  <a:pt x="2011394" y="2266278"/>
                </a:cubicBezTo>
                <a:cubicBezTo>
                  <a:pt x="2008287" y="2265035"/>
                  <a:pt x="2005003" y="2268278"/>
                  <a:pt x="2001869" y="2269453"/>
                </a:cubicBezTo>
                <a:cubicBezTo>
                  <a:pt x="1996533" y="2271454"/>
                  <a:pt x="1991286" y="2273686"/>
                  <a:pt x="1985994" y="2275803"/>
                </a:cubicBezTo>
                <a:cubicBezTo>
                  <a:pt x="1982819" y="2273686"/>
                  <a:pt x="1980211" y="2268705"/>
                  <a:pt x="1976469" y="2269453"/>
                </a:cubicBezTo>
                <a:cubicBezTo>
                  <a:pt x="1972727" y="2270201"/>
                  <a:pt x="1972141" y="2275742"/>
                  <a:pt x="1970119" y="2278978"/>
                </a:cubicBezTo>
                <a:cubicBezTo>
                  <a:pt x="1956113" y="2301387"/>
                  <a:pt x="1966316" y="2289131"/>
                  <a:pt x="1947894" y="2307553"/>
                </a:cubicBezTo>
                <a:cubicBezTo>
                  <a:pt x="1946836" y="2303320"/>
                  <a:pt x="1945575" y="2299132"/>
                  <a:pt x="1944719" y="2294853"/>
                </a:cubicBezTo>
                <a:cubicBezTo>
                  <a:pt x="1943456" y="2288540"/>
                  <a:pt x="1946571" y="2279825"/>
                  <a:pt x="1941544" y="2275803"/>
                </a:cubicBezTo>
                <a:cubicBezTo>
                  <a:pt x="1937848" y="2272846"/>
                  <a:pt x="1933238" y="2280395"/>
                  <a:pt x="1928844" y="2282153"/>
                </a:cubicBezTo>
                <a:cubicBezTo>
                  <a:pt x="1922629" y="2284639"/>
                  <a:pt x="1909794" y="2288503"/>
                  <a:pt x="1909794" y="2288503"/>
                </a:cubicBezTo>
                <a:cubicBezTo>
                  <a:pt x="1903444" y="2286386"/>
                  <a:pt x="1895477" y="2277420"/>
                  <a:pt x="1890744" y="2282153"/>
                </a:cubicBezTo>
                <a:cubicBezTo>
                  <a:pt x="1887569" y="2285328"/>
                  <a:pt x="1884873" y="2289068"/>
                  <a:pt x="1881219" y="2291678"/>
                </a:cubicBezTo>
                <a:cubicBezTo>
                  <a:pt x="1877368" y="2294429"/>
                  <a:pt x="1872628" y="2295680"/>
                  <a:pt x="1868519" y="2298028"/>
                </a:cubicBezTo>
                <a:cubicBezTo>
                  <a:pt x="1865206" y="2299921"/>
                  <a:pt x="1862169" y="2302261"/>
                  <a:pt x="1858994" y="2304378"/>
                </a:cubicBezTo>
                <a:cubicBezTo>
                  <a:pt x="1857936" y="2300145"/>
                  <a:pt x="1857073" y="2295858"/>
                  <a:pt x="1855819" y="2291678"/>
                </a:cubicBezTo>
                <a:cubicBezTo>
                  <a:pt x="1853896" y="2285267"/>
                  <a:pt x="1849469" y="2272628"/>
                  <a:pt x="1849469" y="2272628"/>
                </a:cubicBezTo>
                <a:cubicBezTo>
                  <a:pt x="1846294" y="2274745"/>
                  <a:pt x="1842642" y="2276280"/>
                  <a:pt x="1839944" y="2278978"/>
                </a:cubicBezTo>
                <a:cubicBezTo>
                  <a:pt x="1816315" y="2302607"/>
                  <a:pt x="1843342" y="2283063"/>
                  <a:pt x="1820894" y="2298028"/>
                </a:cubicBezTo>
                <a:cubicBezTo>
                  <a:pt x="1818777" y="2294853"/>
                  <a:pt x="1818087" y="2289920"/>
                  <a:pt x="1814544" y="2288503"/>
                </a:cubicBezTo>
                <a:cubicBezTo>
                  <a:pt x="1811437" y="2287260"/>
                  <a:pt x="1808366" y="2291678"/>
                  <a:pt x="1805019" y="2291678"/>
                </a:cubicBezTo>
                <a:cubicBezTo>
                  <a:pt x="1801672" y="2291678"/>
                  <a:pt x="1798669" y="2289561"/>
                  <a:pt x="1795494" y="2288503"/>
                </a:cubicBezTo>
                <a:cubicBezTo>
                  <a:pt x="1773269" y="2303320"/>
                  <a:pt x="1780677" y="2307553"/>
                  <a:pt x="1770094" y="2291678"/>
                </a:cubicBezTo>
                <a:cubicBezTo>
                  <a:pt x="1765861" y="2292736"/>
                  <a:pt x="1761025" y="2292432"/>
                  <a:pt x="1757394" y="2294853"/>
                </a:cubicBezTo>
                <a:cubicBezTo>
                  <a:pt x="1754219" y="2296970"/>
                  <a:pt x="1754638" y="2303095"/>
                  <a:pt x="1751044" y="2304378"/>
                </a:cubicBezTo>
                <a:cubicBezTo>
                  <a:pt x="1738919" y="2308708"/>
                  <a:pt x="1712944" y="2310728"/>
                  <a:pt x="1712944" y="2310728"/>
                </a:cubicBezTo>
                <a:cubicBezTo>
                  <a:pt x="1709769" y="2309670"/>
                  <a:pt x="1705275" y="2310338"/>
                  <a:pt x="1703419" y="2307553"/>
                </a:cubicBezTo>
                <a:cubicBezTo>
                  <a:pt x="1700426" y="2303063"/>
                  <a:pt x="1701415" y="2296946"/>
                  <a:pt x="1700244" y="2291678"/>
                </a:cubicBezTo>
                <a:cubicBezTo>
                  <a:pt x="1699297" y="2287418"/>
                  <a:pt x="1698127" y="2283211"/>
                  <a:pt x="1697069" y="2278978"/>
                </a:cubicBezTo>
                <a:lnTo>
                  <a:pt x="1678019" y="2285328"/>
                </a:lnTo>
                <a:lnTo>
                  <a:pt x="1668494" y="2288503"/>
                </a:lnTo>
                <a:cubicBezTo>
                  <a:pt x="1666377" y="2284270"/>
                  <a:pt x="1666877" y="2275803"/>
                  <a:pt x="1662144" y="2275803"/>
                </a:cubicBezTo>
                <a:cubicBezTo>
                  <a:pt x="1655367" y="2275803"/>
                  <a:pt x="1651750" y="2284517"/>
                  <a:pt x="1646269" y="2288503"/>
                </a:cubicBezTo>
                <a:cubicBezTo>
                  <a:pt x="1640097" y="2292992"/>
                  <a:pt x="1627219" y="2301203"/>
                  <a:pt x="1627219" y="2301203"/>
                </a:cubicBezTo>
                <a:cubicBezTo>
                  <a:pt x="1626161" y="2298028"/>
                  <a:pt x="1624963" y="2294896"/>
                  <a:pt x="1624044" y="2291678"/>
                </a:cubicBezTo>
                <a:cubicBezTo>
                  <a:pt x="1622845" y="2287482"/>
                  <a:pt x="1625148" y="2279834"/>
                  <a:pt x="1620869" y="2278978"/>
                </a:cubicBezTo>
                <a:cubicBezTo>
                  <a:pt x="1615680" y="2277940"/>
                  <a:pt x="1612656" y="2285698"/>
                  <a:pt x="1608169" y="2288503"/>
                </a:cubicBezTo>
                <a:cubicBezTo>
                  <a:pt x="1585881" y="2302433"/>
                  <a:pt x="1604102" y="2286220"/>
                  <a:pt x="1585944" y="2304378"/>
                </a:cubicBezTo>
                <a:cubicBezTo>
                  <a:pt x="1583827" y="2299086"/>
                  <a:pt x="1584542" y="2291331"/>
                  <a:pt x="1579594" y="2288503"/>
                </a:cubicBezTo>
                <a:cubicBezTo>
                  <a:pt x="1574909" y="2285826"/>
                  <a:pt x="1568954" y="2290369"/>
                  <a:pt x="1563719" y="2291678"/>
                </a:cubicBezTo>
                <a:cubicBezTo>
                  <a:pt x="1555803" y="2293657"/>
                  <a:pt x="1548561" y="2297165"/>
                  <a:pt x="1541494" y="2301203"/>
                </a:cubicBezTo>
                <a:cubicBezTo>
                  <a:pt x="1538181" y="2303096"/>
                  <a:pt x="1535144" y="2305436"/>
                  <a:pt x="1531969" y="2307553"/>
                </a:cubicBezTo>
                <a:cubicBezTo>
                  <a:pt x="1530911" y="2302261"/>
                  <a:pt x="1532610" y="2295494"/>
                  <a:pt x="1528794" y="2291678"/>
                </a:cubicBezTo>
                <a:cubicBezTo>
                  <a:pt x="1526165" y="2289049"/>
                  <a:pt x="1510064" y="2300990"/>
                  <a:pt x="1509744" y="2301203"/>
                </a:cubicBezTo>
                <a:cubicBezTo>
                  <a:pt x="1508686" y="2292736"/>
                  <a:pt x="1513047" y="2281356"/>
                  <a:pt x="1506569" y="2275803"/>
                </a:cubicBezTo>
                <a:cubicBezTo>
                  <a:pt x="1505477" y="2274867"/>
                  <a:pt x="1473839" y="2287405"/>
                  <a:pt x="1471644" y="2288503"/>
                </a:cubicBezTo>
                <a:cubicBezTo>
                  <a:pt x="1468231" y="2290210"/>
                  <a:pt x="1465294" y="2292736"/>
                  <a:pt x="1462119" y="2294853"/>
                </a:cubicBezTo>
                <a:cubicBezTo>
                  <a:pt x="1458944" y="2292736"/>
                  <a:pt x="1455292" y="2291201"/>
                  <a:pt x="1452594" y="2288503"/>
                </a:cubicBezTo>
                <a:cubicBezTo>
                  <a:pt x="1438670" y="2274579"/>
                  <a:pt x="1454924" y="2282456"/>
                  <a:pt x="1436719" y="2269453"/>
                </a:cubicBezTo>
                <a:cubicBezTo>
                  <a:pt x="1432868" y="2266702"/>
                  <a:pt x="1428252" y="2265220"/>
                  <a:pt x="1424019" y="2263103"/>
                </a:cubicBezTo>
                <a:cubicBezTo>
                  <a:pt x="1418727" y="2264161"/>
                  <a:pt x="1413540" y="2266278"/>
                  <a:pt x="1408144" y="2266278"/>
                </a:cubicBezTo>
                <a:cubicBezTo>
                  <a:pt x="1400660" y="2266278"/>
                  <a:pt x="1393365" y="2262358"/>
                  <a:pt x="1385919" y="2263103"/>
                </a:cubicBezTo>
                <a:cubicBezTo>
                  <a:pt x="1381008" y="2263594"/>
                  <a:pt x="1369267" y="2276580"/>
                  <a:pt x="1366869" y="2278978"/>
                </a:cubicBezTo>
                <a:cubicBezTo>
                  <a:pt x="1365811" y="2283211"/>
                  <a:pt x="1367597" y="2293629"/>
                  <a:pt x="1363694" y="2291678"/>
                </a:cubicBezTo>
                <a:cubicBezTo>
                  <a:pt x="1358867" y="2289265"/>
                  <a:pt x="1361484" y="2281112"/>
                  <a:pt x="1360519" y="2275803"/>
                </a:cubicBezTo>
                <a:cubicBezTo>
                  <a:pt x="1359367" y="2269469"/>
                  <a:pt x="1358402" y="2263103"/>
                  <a:pt x="1357344" y="2256753"/>
                </a:cubicBezTo>
                <a:cubicBezTo>
                  <a:pt x="1354169" y="2262045"/>
                  <a:pt x="1351090" y="2267395"/>
                  <a:pt x="1347819" y="2272628"/>
                </a:cubicBezTo>
                <a:cubicBezTo>
                  <a:pt x="1345797" y="2275864"/>
                  <a:pt x="1344644" y="2280036"/>
                  <a:pt x="1341469" y="2282153"/>
                </a:cubicBezTo>
                <a:cubicBezTo>
                  <a:pt x="1337838" y="2284574"/>
                  <a:pt x="1333002" y="2284270"/>
                  <a:pt x="1328769" y="2285328"/>
                </a:cubicBezTo>
                <a:cubicBezTo>
                  <a:pt x="1327711" y="2282153"/>
                  <a:pt x="1326406" y="2279050"/>
                  <a:pt x="1325594" y="2275803"/>
                </a:cubicBezTo>
                <a:cubicBezTo>
                  <a:pt x="1324285" y="2270568"/>
                  <a:pt x="1326235" y="2263744"/>
                  <a:pt x="1322419" y="2259928"/>
                </a:cubicBezTo>
                <a:cubicBezTo>
                  <a:pt x="1320052" y="2257561"/>
                  <a:pt x="1316069" y="2262045"/>
                  <a:pt x="1312894" y="2263103"/>
                </a:cubicBezTo>
                <a:cubicBezTo>
                  <a:pt x="1306544" y="2269453"/>
                  <a:pt x="1299851" y="2275478"/>
                  <a:pt x="1293844" y="2282153"/>
                </a:cubicBezTo>
                <a:cubicBezTo>
                  <a:pt x="1279016" y="2298629"/>
                  <a:pt x="1291423" y="2292485"/>
                  <a:pt x="1274794" y="2298028"/>
                </a:cubicBezTo>
                <a:cubicBezTo>
                  <a:pt x="1273736" y="2292736"/>
                  <a:pt x="1274612" y="2286643"/>
                  <a:pt x="1271619" y="2282153"/>
                </a:cubicBezTo>
                <a:cubicBezTo>
                  <a:pt x="1269763" y="2279368"/>
                  <a:pt x="1264237" y="2281549"/>
                  <a:pt x="1262094" y="2278978"/>
                </a:cubicBezTo>
                <a:cubicBezTo>
                  <a:pt x="1256598" y="2272383"/>
                  <a:pt x="1254156" y="2255161"/>
                  <a:pt x="1252569" y="2247228"/>
                </a:cubicBezTo>
                <a:cubicBezTo>
                  <a:pt x="1248336" y="2251461"/>
                  <a:pt x="1243349" y="2255056"/>
                  <a:pt x="1239869" y="2259928"/>
                </a:cubicBezTo>
                <a:cubicBezTo>
                  <a:pt x="1232999" y="2269546"/>
                  <a:pt x="1241300" y="2278665"/>
                  <a:pt x="1230344" y="2256753"/>
                </a:cubicBezTo>
                <a:cubicBezTo>
                  <a:pt x="1227905" y="2259192"/>
                  <a:pt x="1208309" y="2280284"/>
                  <a:pt x="1201769" y="2282153"/>
                </a:cubicBezTo>
                <a:cubicBezTo>
                  <a:pt x="1198551" y="2283072"/>
                  <a:pt x="1195419" y="2280036"/>
                  <a:pt x="1192244" y="2278978"/>
                </a:cubicBezTo>
                <a:cubicBezTo>
                  <a:pt x="1187004" y="2263258"/>
                  <a:pt x="1191432" y="2265968"/>
                  <a:pt x="1166844" y="2275803"/>
                </a:cubicBezTo>
                <a:cubicBezTo>
                  <a:pt x="1158055" y="2279319"/>
                  <a:pt x="1141444" y="2288503"/>
                  <a:pt x="1141444" y="2288503"/>
                </a:cubicBezTo>
                <a:cubicBezTo>
                  <a:pt x="1134036" y="2266278"/>
                  <a:pt x="1141444" y="2267336"/>
                  <a:pt x="1125569" y="2272628"/>
                </a:cubicBezTo>
                <a:cubicBezTo>
                  <a:pt x="1110481" y="2295260"/>
                  <a:pt x="1128647" y="2272507"/>
                  <a:pt x="1116044" y="2256753"/>
                </a:cubicBezTo>
                <a:cubicBezTo>
                  <a:pt x="1113239" y="2253247"/>
                  <a:pt x="1109968" y="2263403"/>
                  <a:pt x="1106519" y="2266278"/>
                </a:cubicBezTo>
                <a:cubicBezTo>
                  <a:pt x="1103588" y="2268721"/>
                  <a:pt x="1100099" y="2270410"/>
                  <a:pt x="1096994" y="2272628"/>
                </a:cubicBezTo>
                <a:cubicBezTo>
                  <a:pt x="1080175" y="2284642"/>
                  <a:pt x="1090226" y="2280176"/>
                  <a:pt x="1074769" y="2285328"/>
                </a:cubicBezTo>
                <a:cubicBezTo>
                  <a:pt x="1068738" y="2237078"/>
                  <a:pt x="1077393" y="2261354"/>
                  <a:pt x="1065244" y="2269453"/>
                </a:cubicBezTo>
                <a:cubicBezTo>
                  <a:pt x="1061613" y="2271874"/>
                  <a:pt x="1056777" y="2271570"/>
                  <a:pt x="1052544" y="2272628"/>
                </a:cubicBezTo>
                <a:cubicBezTo>
                  <a:pt x="1045136" y="2278978"/>
                  <a:pt x="1038313" y="2286083"/>
                  <a:pt x="1030319" y="2291678"/>
                </a:cubicBezTo>
                <a:cubicBezTo>
                  <a:pt x="1027577" y="2293597"/>
                  <a:pt x="1023700" y="2293193"/>
                  <a:pt x="1020794" y="2294853"/>
                </a:cubicBezTo>
                <a:cubicBezTo>
                  <a:pt x="1016200" y="2297478"/>
                  <a:pt x="1012327" y="2301203"/>
                  <a:pt x="1008094" y="2304378"/>
                </a:cubicBezTo>
                <a:cubicBezTo>
                  <a:pt x="1004919" y="2299086"/>
                  <a:pt x="1000861" y="2294233"/>
                  <a:pt x="998569" y="2288503"/>
                </a:cubicBezTo>
                <a:cubicBezTo>
                  <a:pt x="996565" y="2283493"/>
                  <a:pt x="996565" y="2277896"/>
                  <a:pt x="995394" y="2272628"/>
                </a:cubicBezTo>
                <a:cubicBezTo>
                  <a:pt x="994447" y="2268368"/>
                  <a:pt x="993277" y="2264161"/>
                  <a:pt x="992219" y="2259928"/>
                </a:cubicBezTo>
                <a:cubicBezTo>
                  <a:pt x="969204" y="2275271"/>
                  <a:pt x="993290" y="2263639"/>
                  <a:pt x="979519" y="2256753"/>
                </a:cubicBezTo>
                <a:cubicBezTo>
                  <a:pt x="976526" y="2255256"/>
                  <a:pt x="973169" y="2258870"/>
                  <a:pt x="969994" y="2259928"/>
                </a:cubicBezTo>
                <a:cubicBezTo>
                  <a:pt x="966819" y="2263103"/>
                  <a:pt x="962880" y="2265665"/>
                  <a:pt x="960469" y="2269453"/>
                </a:cubicBezTo>
                <a:cubicBezTo>
                  <a:pt x="955387" y="2277439"/>
                  <a:pt x="947769" y="2294853"/>
                  <a:pt x="947769" y="2294853"/>
                </a:cubicBezTo>
                <a:cubicBezTo>
                  <a:pt x="945652" y="2289561"/>
                  <a:pt x="942919" y="2284476"/>
                  <a:pt x="941419" y="2278978"/>
                </a:cubicBezTo>
                <a:cubicBezTo>
                  <a:pt x="939725" y="2272767"/>
                  <a:pt x="944528" y="2258531"/>
                  <a:pt x="938244" y="2259928"/>
                </a:cubicBezTo>
                <a:cubicBezTo>
                  <a:pt x="926555" y="2262525"/>
                  <a:pt x="912844" y="2285328"/>
                  <a:pt x="912844" y="2285328"/>
                </a:cubicBezTo>
                <a:cubicBezTo>
                  <a:pt x="911786" y="2282153"/>
                  <a:pt x="910060" y="2279127"/>
                  <a:pt x="909669" y="2275803"/>
                </a:cubicBezTo>
                <a:cubicBezTo>
                  <a:pt x="907933" y="2261050"/>
                  <a:pt x="915012" y="2243522"/>
                  <a:pt x="906494" y="2231353"/>
                </a:cubicBezTo>
                <a:cubicBezTo>
                  <a:pt x="902117" y="2225101"/>
                  <a:pt x="887444" y="2244053"/>
                  <a:pt x="887444" y="2244053"/>
                </a:cubicBezTo>
                <a:cubicBezTo>
                  <a:pt x="884269" y="2249345"/>
                  <a:pt x="880679" y="2254408"/>
                  <a:pt x="877919" y="2259928"/>
                </a:cubicBezTo>
                <a:cubicBezTo>
                  <a:pt x="876422" y="2262921"/>
                  <a:pt x="876835" y="2266840"/>
                  <a:pt x="874744" y="2269453"/>
                </a:cubicBezTo>
                <a:cubicBezTo>
                  <a:pt x="872360" y="2272433"/>
                  <a:pt x="868394" y="2273686"/>
                  <a:pt x="865219" y="2275803"/>
                </a:cubicBezTo>
                <a:cubicBezTo>
                  <a:pt x="863102" y="2278978"/>
                  <a:pt x="862489" y="2286535"/>
                  <a:pt x="858869" y="2285328"/>
                </a:cubicBezTo>
                <a:cubicBezTo>
                  <a:pt x="854729" y="2283948"/>
                  <a:pt x="857413" y="2276639"/>
                  <a:pt x="855694" y="2272628"/>
                </a:cubicBezTo>
                <a:cubicBezTo>
                  <a:pt x="850907" y="2261458"/>
                  <a:pt x="849965" y="2263310"/>
                  <a:pt x="839819" y="2259928"/>
                </a:cubicBezTo>
                <a:cubicBezTo>
                  <a:pt x="839477" y="2260440"/>
                  <a:pt x="826166" y="2281756"/>
                  <a:pt x="823944" y="2278978"/>
                </a:cubicBezTo>
                <a:cubicBezTo>
                  <a:pt x="818614" y="2272315"/>
                  <a:pt x="821827" y="2262045"/>
                  <a:pt x="820769" y="2253578"/>
                </a:cubicBezTo>
                <a:cubicBezTo>
                  <a:pt x="817594" y="2254636"/>
                  <a:pt x="813967" y="2254808"/>
                  <a:pt x="811244" y="2256753"/>
                </a:cubicBezTo>
                <a:cubicBezTo>
                  <a:pt x="806372" y="2260233"/>
                  <a:pt x="804300" y="2267808"/>
                  <a:pt x="798544" y="2269453"/>
                </a:cubicBezTo>
                <a:cubicBezTo>
                  <a:pt x="794875" y="2270501"/>
                  <a:pt x="792194" y="2265220"/>
                  <a:pt x="789019" y="2263103"/>
                </a:cubicBezTo>
                <a:cubicBezTo>
                  <a:pt x="785844" y="2265220"/>
                  <a:pt x="783258" y="2268826"/>
                  <a:pt x="779494" y="2269453"/>
                </a:cubicBezTo>
                <a:cubicBezTo>
                  <a:pt x="776193" y="2270003"/>
                  <a:pt x="773045" y="2264960"/>
                  <a:pt x="769969" y="2266278"/>
                </a:cubicBezTo>
                <a:cubicBezTo>
                  <a:pt x="764466" y="2268636"/>
                  <a:pt x="761995" y="2275302"/>
                  <a:pt x="757269" y="2278978"/>
                </a:cubicBezTo>
                <a:cubicBezTo>
                  <a:pt x="746022" y="2287726"/>
                  <a:pt x="743182" y="2287907"/>
                  <a:pt x="731869" y="2291678"/>
                </a:cubicBezTo>
                <a:cubicBezTo>
                  <a:pt x="730811" y="2277920"/>
                  <a:pt x="733819" y="2263215"/>
                  <a:pt x="728694" y="2250403"/>
                </a:cubicBezTo>
                <a:cubicBezTo>
                  <a:pt x="727026" y="2246234"/>
                  <a:pt x="722044" y="2256479"/>
                  <a:pt x="719169" y="2259928"/>
                </a:cubicBezTo>
                <a:cubicBezTo>
                  <a:pt x="705940" y="2275803"/>
                  <a:pt x="720756" y="2264161"/>
                  <a:pt x="703294" y="2275803"/>
                </a:cubicBezTo>
                <a:cubicBezTo>
                  <a:pt x="702236" y="2270511"/>
                  <a:pt x="701428" y="2265163"/>
                  <a:pt x="700119" y="2259928"/>
                </a:cubicBezTo>
                <a:cubicBezTo>
                  <a:pt x="699307" y="2256681"/>
                  <a:pt x="700291" y="2250403"/>
                  <a:pt x="696944" y="2250403"/>
                </a:cubicBezTo>
                <a:cubicBezTo>
                  <a:pt x="692454" y="2250403"/>
                  <a:pt x="690594" y="2256753"/>
                  <a:pt x="687419" y="2259928"/>
                </a:cubicBezTo>
                <a:cubicBezTo>
                  <a:pt x="686361" y="2255695"/>
                  <a:pt x="688296" y="2248849"/>
                  <a:pt x="684244" y="2247228"/>
                </a:cubicBezTo>
                <a:cubicBezTo>
                  <a:pt x="679850" y="2245470"/>
                  <a:pt x="675653" y="2251230"/>
                  <a:pt x="671544" y="2253578"/>
                </a:cubicBezTo>
                <a:cubicBezTo>
                  <a:pt x="635187" y="2274353"/>
                  <a:pt x="691894" y="2243186"/>
                  <a:pt x="652494" y="2269453"/>
                </a:cubicBezTo>
                <a:cubicBezTo>
                  <a:pt x="649709" y="2271309"/>
                  <a:pt x="646144" y="2271570"/>
                  <a:pt x="642969" y="2272628"/>
                </a:cubicBezTo>
                <a:cubicBezTo>
                  <a:pt x="628879" y="2230359"/>
                  <a:pt x="645431" y="2262611"/>
                  <a:pt x="627094" y="2266278"/>
                </a:cubicBezTo>
                <a:cubicBezTo>
                  <a:pt x="623352" y="2267026"/>
                  <a:pt x="622861" y="2259928"/>
                  <a:pt x="620744" y="2256753"/>
                </a:cubicBezTo>
                <a:cubicBezTo>
                  <a:pt x="617569" y="2258870"/>
                  <a:pt x="614324" y="2260885"/>
                  <a:pt x="611219" y="2263103"/>
                </a:cubicBezTo>
                <a:cubicBezTo>
                  <a:pt x="606913" y="2266179"/>
                  <a:pt x="602922" y="2269693"/>
                  <a:pt x="598519" y="2272628"/>
                </a:cubicBezTo>
                <a:cubicBezTo>
                  <a:pt x="593384" y="2276051"/>
                  <a:pt x="587936" y="2278978"/>
                  <a:pt x="582644" y="2282153"/>
                </a:cubicBezTo>
                <a:cubicBezTo>
                  <a:pt x="580527" y="2277920"/>
                  <a:pt x="578158" y="2273803"/>
                  <a:pt x="576294" y="2269453"/>
                </a:cubicBezTo>
                <a:cubicBezTo>
                  <a:pt x="574976" y="2266377"/>
                  <a:pt x="576466" y="2259928"/>
                  <a:pt x="573119" y="2259928"/>
                </a:cubicBezTo>
                <a:cubicBezTo>
                  <a:pt x="568629" y="2259928"/>
                  <a:pt x="566769" y="2266278"/>
                  <a:pt x="563594" y="2269453"/>
                </a:cubicBezTo>
                <a:cubicBezTo>
                  <a:pt x="562536" y="2262045"/>
                  <a:pt x="567845" y="2248156"/>
                  <a:pt x="560419" y="2247228"/>
                </a:cubicBezTo>
                <a:cubicBezTo>
                  <a:pt x="550737" y="2246018"/>
                  <a:pt x="545746" y="2260099"/>
                  <a:pt x="538194" y="2266278"/>
                </a:cubicBezTo>
                <a:cubicBezTo>
                  <a:pt x="529530" y="2273367"/>
                  <a:pt x="524785" y="2276276"/>
                  <a:pt x="515969" y="2282153"/>
                </a:cubicBezTo>
                <a:cubicBezTo>
                  <a:pt x="514911" y="2277920"/>
                  <a:pt x="513741" y="2273713"/>
                  <a:pt x="512794" y="2269453"/>
                </a:cubicBezTo>
                <a:cubicBezTo>
                  <a:pt x="511623" y="2264185"/>
                  <a:pt x="513936" y="2256816"/>
                  <a:pt x="509619" y="2253578"/>
                </a:cubicBezTo>
                <a:cubicBezTo>
                  <a:pt x="506566" y="2251288"/>
                  <a:pt x="503269" y="2257811"/>
                  <a:pt x="500094" y="2259928"/>
                </a:cubicBezTo>
                <a:cubicBezTo>
                  <a:pt x="497614" y="2263648"/>
                  <a:pt x="489101" y="2279831"/>
                  <a:pt x="481044" y="2275803"/>
                </a:cubicBezTo>
                <a:cubicBezTo>
                  <a:pt x="475946" y="2273254"/>
                  <a:pt x="476811" y="2265220"/>
                  <a:pt x="474694" y="2259928"/>
                </a:cubicBezTo>
                <a:cubicBezTo>
                  <a:pt x="469402" y="2262045"/>
                  <a:pt x="464299" y="2267844"/>
                  <a:pt x="458819" y="2266278"/>
                </a:cubicBezTo>
                <a:cubicBezTo>
                  <a:pt x="454268" y="2264978"/>
                  <a:pt x="455816" y="2256925"/>
                  <a:pt x="452469" y="2253578"/>
                </a:cubicBezTo>
                <a:cubicBezTo>
                  <a:pt x="450102" y="2251211"/>
                  <a:pt x="446119" y="2251461"/>
                  <a:pt x="442944" y="2250403"/>
                </a:cubicBezTo>
                <a:cubicBezTo>
                  <a:pt x="438711" y="2252520"/>
                  <a:pt x="434638" y="2254995"/>
                  <a:pt x="430244" y="2256753"/>
                </a:cubicBezTo>
                <a:cubicBezTo>
                  <a:pt x="424029" y="2259239"/>
                  <a:pt x="417288" y="2260333"/>
                  <a:pt x="411194" y="2263103"/>
                </a:cubicBezTo>
                <a:cubicBezTo>
                  <a:pt x="369955" y="2281848"/>
                  <a:pt x="413372" y="2266610"/>
                  <a:pt x="385794" y="2275803"/>
                </a:cubicBezTo>
                <a:cubicBezTo>
                  <a:pt x="383392" y="2268596"/>
                  <a:pt x="383147" y="2261364"/>
                  <a:pt x="373094" y="2259928"/>
                </a:cubicBezTo>
                <a:cubicBezTo>
                  <a:pt x="368774" y="2259311"/>
                  <a:pt x="364627" y="2262045"/>
                  <a:pt x="360394" y="2263103"/>
                </a:cubicBezTo>
                <a:cubicBezTo>
                  <a:pt x="357219" y="2265220"/>
                  <a:pt x="354412" y="2270870"/>
                  <a:pt x="350869" y="2269453"/>
                </a:cubicBezTo>
                <a:cubicBezTo>
                  <a:pt x="344277" y="2266816"/>
                  <a:pt x="341711" y="2239903"/>
                  <a:pt x="341344" y="2237703"/>
                </a:cubicBezTo>
                <a:cubicBezTo>
                  <a:pt x="338169" y="2239820"/>
                  <a:pt x="334517" y="2241355"/>
                  <a:pt x="331819" y="2244053"/>
                </a:cubicBezTo>
                <a:cubicBezTo>
                  <a:pt x="312760" y="2263112"/>
                  <a:pt x="321931" y="2271178"/>
                  <a:pt x="312769" y="2234528"/>
                </a:cubicBezTo>
                <a:cubicBezTo>
                  <a:pt x="291352" y="2255945"/>
                  <a:pt x="296559" y="2262097"/>
                  <a:pt x="290544" y="2244053"/>
                </a:cubicBezTo>
                <a:cubicBezTo>
                  <a:pt x="286311" y="2245111"/>
                  <a:pt x="281747" y="2245277"/>
                  <a:pt x="277844" y="2247228"/>
                </a:cubicBezTo>
                <a:cubicBezTo>
                  <a:pt x="266702" y="2252799"/>
                  <a:pt x="264515" y="2258652"/>
                  <a:pt x="255619" y="2266278"/>
                </a:cubicBezTo>
                <a:cubicBezTo>
                  <a:pt x="251601" y="2269722"/>
                  <a:pt x="247152" y="2272628"/>
                  <a:pt x="242919" y="2275803"/>
                </a:cubicBezTo>
                <a:cubicBezTo>
                  <a:pt x="241861" y="2271570"/>
                  <a:pt x="240943" y="2267299"/>
                  <a:pt x="239744" y="2263103"/>
                </a:cubicBezTo>
                <a:cubicBezTo>
                  <a:pt x="238825" y="2259885"/>
                  <a:pt x="239899" y="2253911"/>
                  <a:pt x="236569" y="2253578"/>
                </a:cubicBezTo>
                <a:cubicBezTo>
                  <a:pt x="226860" y="2252607"/>
                  <a:pt x="217519" y="2257811"/>
                  <a:pt x="207994" y="2259928"/>
                </a:cubicBezTo>
                <a:cubicBezTo>
                  <a:pt x="202702" y="2264161"/>
                  <a:pt x="196911" y="2267836"/>
                  <a:pt x="192119" y="2272628"/>
                </a:cubicBezTo>
                <a:cubicBezTo>
                  <a:pt x="189421" y="2275326"/>
                  <a:pt x="188059" y="2285206"/>
                  <a:pt x="185769" y="2282153"/>
                </a:cubicBezTo>
                <a:cubicBezTo>
                  <a:pt x="181279" y="2276166"/>
                  <a:pt x="183824" y="2267310"/>
                  <a:pt x="182594" y="2259928"/>
                </a:cubicBezTo>
                <a:cubicBezTo>
                  <a:pt x="181707" y="2254605"/>
                  <a:pt x="180477" y="2249345"/>
                  <a:pt x="179419" y="2244053"/>
                </a:cubicBezTo>
                <a:cubicBezTo>
                  <a:pt x="174127" y="2247228"/>
                  <a:pt x="169183" y="2251072"/>
                  <a:pt x="163544" y="2253578"/>
                </a:cubicBezTo>
                <a:cubicBezTo>
                  <a:pt x="132790" y="2267246"/>
                  <a:pt x="167025" y="2245966"/>
                  <a:pt x="141319" y="2263103"/>
                </a:cubicBezTo>
                <a:cubicBezTo>
                  <a:pt x="140261" y="2259928"/>
                  <a:pt x="141319" y="2254636"/>
                  <a:pt x="138144" y="2253578"/>
                </a:cubicBezTo>
                <a:cubicBezTo>
                  <a:pt x="133024" y="2251871"/>
                  <a:pt x="127665" y="2256753"/>
                  <a:pt x="122269" y="2256753"/>
                </a:cubicBezTo>
                <a:cubicBezTo>
                  <a:pt x="118922" y="2256753"/>
                  <a:pt x="115919" y="2254636"/>
                  <a:pt x="112744" y="2253578"/>
                </a:cubicBezTo>
                <a:cubicBezTo>
                  <a:pt x="113802" y="2240878"/>
                  <a:pt x="118684" y="2227919"/>
                  <a:pt x="115919" y="2215478"/>
                </a:cubicBezTo>
                <a:cubicBezTo>
                  <a:pt x="114945" y="2211095"/>
                  <a:pt x="109316" y="2221594"/>
                  <a:pt x="106394" y="2225003"/>
                </a:cubicBezTo>
                <a:cubicBezTo>
                  <a:pt x="102950" y="2229021"/>
                  <a:pt x="99674" y="2233216"/>
                  <a:pt x="96869" y="2237703"/>
                </a:cubicBezTo>
                <a:cubicBezTo>
                  <a:pt x="94361" y="2241717"/>
                  <a:pt x="92441" y="2246078"/>
                  <a:pt x="90519" y="2250403"/>
                </a:cubicBezTo>
                <a:cubicBezTo>
                  <a:pt x="88204" y="2255611"/>
                  <a:pt x="87482" y="2261640"/>
                  <a:pt x="84169" y="2266278"/>
                </a:cubicBezTo>
                <a:cubicBezTo>
                  <a:pt x="81951" y="2269383"/>
                  <a:pt x="77819" y="2270511"/>
                  <a:pt x="74644" y="2272628"/>
                </a:cubicBezTo>
                <a:cubicBezTo>
                  <a:pt x="68584" y="2242329"/>
                  <a:pt x="76952" y="2261275"/>
                  <a:pt x="61944" y="2266278"/>
                </a:cubicBezTo>
                <a:lnTo>
                  <a:pt x="58301" y="2265064"/>
                </a:lnTo>
                <a:lnTo>
                  <a:pt x="54394" y="2257220"/>
                </a:lnTo>
                <a:cubicBezTo>
                  <a:pt x="51810" y="2252245"/>
                  <a:pt x="49198" y="2247816"/>
                  <a:pt x="43200" y="2238219"/>
                </a:cubicBezTo>
                <a:cubicBezTo>
                  <a:pt x="41178" y="2234983"/>
                  <a:pt x="39293" y="2231625"/>
                  <a:pt x="36850" y="2228694"/>
                </a:cubicBezTo>
                <a:cubicBezTo>
                  <a:pt x="33975" y="2225245"/>
                  <a:pt x="30247" y="2222578"/>
                  <a:pt x="27325" y="2219169"/>
                </a:cubicBezTo>
                <a:cubicBezTo>
                  <a:pt x="23881" y="2215151"/>
                  <a:pt x="20975" y="2210702"/>
                  <a:pt x="17800" y="2206469"/>
                </a:cubicBezTo>
                <a:cubicBezTo>
                  <a:pt x="19917" y="2203294"/>
                  <a:pt x="22443" y="2200357"/>
                  <a:pt x="24150" y="2196944"/>
                </a:cubicBezTo>
                <a:cubicBezTo>
                  <a:pt x="25647" y="2193951"/>
                  <a:pt x="24958" y="2189786"/>
                  <a:pt x="27325" y="2187419"/>
                </a:cubicBezTo>
                <a:cubicBezTo>
                  <a:pt x="29692" y="2185052"/>
                  <a:pt x="33675" y="2185302"/>
                  <a:pt x="36850" y="2184244"/>
                </a:cubicBezTo>
                <a:cubicBezTo>
                  <a:pt x="35792" y="2178952"/>
                  <a:pt x="31262" y="2173196"/>
                  <a:pt x="33675" y="2168369"/>
                </a:cubicBezTo>
                <a:cubicBezTo>
                  <a:pt x="35626" y="2164466"/>
                  <a:pt x="42235" y="2166574"/>
                  <a:pt x="46375" y="2165194"/>
                </a:cubicBezTo>
                <a:cubicBezTo>
                  <a:pt x="51782" y="2163392"/>
                  <a:pt x="56958" y="2160961"/>
                  <a:pt x="62250" y="2158844"/>
                </a:cubicBezTo>
                <a:cubicBezTo>
                  <a:pt x="61192" y="2155669"/>
                  <a:pt x="61166" y="2151932"/>
                  <a:pt x="59075" y="2149319"/>
                </a:cubicBezTo>
                <a:cubicBezTo>
                  <a:pt x="56691" y="2146339"/>
                  <a:pt x="52481" y="2145412"/>
                  <a:pt x="49550" y="2142969"/>
                </a:cubicBezTo>
                <a:cubicBezTo>
                  <a:pt x="46101" y="2140094"/>
                  <a:pt x="42516" y="2137180"/>
                  <a:pt x="40025" y="2133444"/>
                </a:cubicBezTo>
                <a:cubicBezTo>
                  <a:pt x="38169" y="2130659"/>
                  <a:pt x="38347" y="2126912"/>
                  <a:pt x="36850" y="2123919"/>
                </a:cubicBezTo>
                <a:cubicBezTo>
                  <a:pt x="35143" y="2120506"/>
                  <a:pt x="32617" y="2117569"/>
                  <a:pt x="30500" y="2114394"/>
                </a:cubicBezTo>
                <a:cubicBezTo>
                  <a:pt x="37908" y="2113336"/>
                  <a:pt x="47934" y="2116968"/>
                  <a:pt x="52725" y="2111219"/>
                </a:cubicBezTo>
                <a:cubicBezTo>
                  <a:pt x="56374" y="2106841"/>
                  <a:pt x="49396" y="2100177"/>
                  <a:pt x="46375" y="2095344"/>
                </a:cubicBezTo>
                <a:cubicBezTo>
                  <a:pt x="30680" y="2070232"/>
                  <a:pt x="40560" y="2104369"/>
                  <a:pt x="33675" y="2069944"/>
                </a:cubicBezTo>
                <a:cubicBezTo>
                  <a:pt x="31558" y="2065711"/>
                  <a:pt x="26547" y="2061913"/>
                  <a:pt x="27325" y="2057244"/>
                </a:cubicBezTo>
                <a:cubicBezTo>
                  <a:pt x="27952" y="2053480"/>
                  <a:pt x="34466" y="2053874"/>
                  <a:pt x="36850" y="2050894"/>
                </a:cubicBezTo>
                <a:cubicBezTo>
                  <a:pt x="38941" y="2048281"/>
                  <a:pt x="38967" y="2044544"/>
                  <a:pt x="40025" y="2041369"/>
                </a:cubicBezTo>
                <a:cubicBezTo>
                  <a:pt x="43200" y="2039252"/>
                  <a:pt x="48133" y="2038562"/>
                  <a:pt x="49550" y="2035019"/>
                </a:cubicBezTo>
                <a:cubicBezTo>
                  <a:pt x="51193" y="2030911"/>
                  <a:pt x="41362" y="2017975"/>
                  <a:pt x="40025" y="2015969"/>
                </a:cubicBezTo>
                <a:cubicBezTo>
                  <a:pt x="43200" y="2014911"/>
                  <a:pt x="47183" y="2015161"/>
                  <a:pt x="49550" y="2012794"/>
                </a:cubicBezTo>
                <a:cubicBezTo>
                  <a:pt x="51917" y="2010427"/>
                  <a:pt x="52725" y="2006616"/>
                  <a:pt x="52725" y="2003269"/>
                </a:cubicBezTo>
                <a:cubicBezTo>
                  <a:pt x="52725" y="1996978"/>
                  <a:pt x="46411" y="1988714"/>
                  <a:pt x="43200" y="1984219"/>
                </a:cubicBezTo>
                <a:cubicBezTo>
                  <a:pt x="40124" y="1979913"/>
                  <a:pt x="36850" y="1975752"/>
                  <a:pt x="33675" y="1971519"/>
                </a:cubicBezTo>
                <a:cubicBezTo>
                  <a:pt x="35792" y="1967286"/>
                  <a:pt x="36678" y="1962166"/>
                  <a:pt x="40025" y="1958819"/>
                </a:cubicBezTo>
                <a:cubicBezTo>
                  <a:pt x="50161" y="1948683"/>
                  <a:pt x="60983" y="1967077"/>
                  <a:pt x="36850" y="1942944"/>
                </a:cubicBezTo>
                <a:cubicBezTo>
                  <a:pt x="38967" y="1939769"/>
                  <a:pt x="42779" y="1937212"/>
                  <a:pt x="43200" y="1933419"/>
                </a:cubicBezTo>
                <a:cubicBezTo>
                  <a:pt x="43911" y="1927021"/>
                  <a:pt x="41004" y="1920732"/>
                  <a:pt x="40025" y="1914369"/>
                </a:cubicBezTo>
                <a:cubicBezTo>
                  <a:pt x="38887" y="1906972"/>
                  <a:pt x="37908" y="1899552"/>
                  <a:pt x="36850" y="1892144"/>
                </a:cubicBezTo>
                <a:cubicBezTo>
                  <a:pt x="16760" y="1872054"/>
                  <a:pt x="31033" y="1891611"/>
                  <a:pt x="43200" y="1879444"/>
                </a:cubicBezTo>
                <a:cubicBezTo>
                  <a:pt x="45567" y="1877077"/>
                  <a:pt x="41083" y="1873094"/>
                  <a:pt x="40025" y="1869919"/>
                </a:cubicBezTo>
                <a:cubicBezTo>
                  <a:pt x="11506" y="1848530"/>
                  <a:pt x="33963" y="1871648"/>
                  <a:pt x="30500" y="1850869"/>
                </a:cubicBezTo>
                <a:cubicBezTo>
                  <a:pt x="29873" y="1847105"/>
                  <a:pt x="26113" y="1844616"/>
                  <a:pt x="24150" y="1841344"/>
                </a:cubicBezTo>
                <a:cubicBezTo>
                  <a:pt x="2260" y="1804861"/>
                  <a:pt x="19446" y="1831113"/>
                  <a:pt x="5100" y="1809594"/>
                </a:cubicBezTo>
                <a:cubicBezTo>
                  <a:pt x="8275" y="1807477"/>
                  <a:pt x="12241" y="1806224"/>
                  <a:pt x="14625" y="1803244"/>
                </a:cubicBezTo>
                <a:cubicBezTo>
                  <a:pt x="16716" y="1800631"/>
                  <a:pt x="15187" y="1795810"/>
                  <a:pt x="17800" y="1793719"/>
                </a:cubicBezTo>
                <a:cubicBezTo>
                  <a:pt x="21207" y="1790993"/>
                  <a:pt x="26267" y="1791602"/>
                  <a:pt x="30500" y="1790544"/>
                </a:cubicBezTo>
                <a:cubicBezTo>
                  <a:pt x="28383" y="1786311"/>
                  <a:pt x="26498" y="1781953"/>
                  <a:pt x="24150" y="1777844"/>
                </a:cubicBezTo>
                <a:cubicBezTo>
                  <a:pt x="22257" y="1774531"/>
                  <a:pt x="15416" y="1771299"/>
                  <a:pt x="17800" y="1768319"/>
                </a:cubicBezTo>
                <a:cubicBezTo>
                  <a:pt x="21981" y="1763092"/>
                  <a:pt x="36850" y="1761969"/>
                  <a:pt x="36850" y="1761969"/>
                </a:cubicBezTo>
                <a:cubicBezTo>
                  <a:pt x="35792" y="1755619"/>
                  <a:pt x="35711" y="1749026"/>
                  <a:pt x="33675" y="1742919"/>
                </a:cubicBezTo>
                <a:cubicBezTo>
                  <a:pt x="32468" y="1739299"/>
                  <a:pt x="26577" y="1737136"/>
                  <a:pt x="27325" y="1733394"/>
                </a:cubicBezTo>
                <a:cubicBezTo>
                  <a:pt x="28073" y="1729652"/>
                  <a:pt x="33675" y="1729161"/>
                  <a:pt x="36850" y="1727044"/>
                </a:cubicBezTo>
                <a:cubicBezTo>
                  <a:pt x="36581" y="1725162"/>
                  <a:pt x="34530" y="1701339"/>
                  <a:pt x="30500" y="1695294"/>
                </a:cubicBezTo>
                <a:cubicBezTo>
                  <a:pt x="28009" y="1691558"/>
                  <a:pt x="23897" y="1689178"/>
                  <a:pt x="20975" y="1685769"/>
                </a:cubicBezTo>
                <a:cubicBezTo>
                  <a:pt x="15068" y="1678877"/>
                  <a:pt x="10126" y="1671082"/>
                  <a:pt x="5100" y="1663544"/>
                </a:cubicBezTo>
                <a:cubicBezTo>
                  <a:pt x="9333" y="1661427"/>
                  <a:pt x="15683" y="1661427"/>
                  <a:pt x="17800" y="1657194"/>
                </a:cubicBezTo>
                <a:cubicBezTo>
                  <a:pt x="28165" y="1636463"/>
                  <a:pt x="-522" y="1649543"/>
                  <a:pt x="24150" y="1641319"/>
                </a:cubicBezTo>
                <a:cubicBezTo>
                  <a:pt x="23381" y="1639011"/>
                  <a:pt x="16851" y="1620233"/>
                  <a:pt x="17800" y="1619094"/>
                </a:cubicBezTo>
                <a:cubicBezTo>
                  <a:pt x="22085" y="1613952"/>
                  <a:pt x="36850" y="1612744"/>
                  <a:pt x="36850" y="1612744"/>
                </a:cubicBezTo>
                <a:cubicBezTo>
                  <a:pt x="34733" y="1607452"/>
                  <a:pt x="32501" y="1602205"/>
                  <a:pt x="30500" y="1596869"/>
                </a:cubicBezTo>
                <a:cubicBezTo>
                  <a:pt x="29325" y="1593735"/>
                  <a:pt x="29333" y="1590021"/>
                  <a:pt x="27325" y="1587344"/>
                </a:cubicBezTo>
                <a:cubicBezTo>
                  <a:pt x="22835" y="1581357"/>
                  <a:pt x="15940" y="1577456"/>
                  <a:pt x="11450" y="1571469"/>
                </a:cubicBezTo>
                <a:cubicBezTo>
                  <a:pt x="9442" y="1568792"/>
                  <a:pt x="9772" y="1564937"/>
                  <a:pt x="8275" y="1561944"/>
                </a:cubicBezTo>
                <a:cubicBezTo>
                  <a:pt x="-958" y="1543480"/>
                  <a:pt x="2790" y="1555463"/>
                  <a:pt x="1874" y="1552509"/>
                </a:cubicBezTo>
                <a:lnTo>
                  <a:pt x="0" y="1546741"/>
                </a:lnTo>
                <a:lnTo>
                  <a:pt x="0" y="1542472"/>
                </a:lnTo>
                <a:lnTo>
                  <a:pt x="9175" y="1539371"/>
                </a:lnTo>
                <a:cubicBezTo>
                  <a:pt x="13737" y="1537569"/>
                  <a:pt x="17999" y="1535355"/>
                  <a:pt x="17800" y="1533369"/>
                </a:cubicBezTo>
                <a:cubicBezTo>
                  <a:pt x="16885" y="1524218"/>
                  <a:pt x="13280" y="1518108"/>
                  <a:pt x="8928" y="1512578"/>
                </a:cubicBezTo>
                <a:lnTo>
                  <a:pt x="0" y="1501005"/>
                </a:lnTo>
                <a:lnTo>
                  <a:pt x="0" y="1486803"/>
                </a:lnTo>
                <a:lnTo>
                  <a:pt x="1294" y="1486983"/>
                </a:lnTo>
                <a:cubicBezTo>
                  <a:pt x="14542" y="1488755"/>
                  <a:pt x="37764" y="1491181"/>
                  <a:pt x="43200" y="1485744"/>
                </a:cubicBezTo>
                <a:cubicBezTo>
                  <a:pt x="46375" y="1482569"/>
                  <a:pt x="36597" y="1479628"/>
                  <a:pt x="33675" y="1476219"/>
                </a:cubicBezTo>
                <a:cubicBezTo>
                  <a:pt x="23190" y="1463987"/>
                  <a:pt x="25160" y="1466550"/>
                  <a:pt x="20975" y="1453994"/>
                </a:cubicBezTo>
                <a:cubicBezTo>
                  <a:pt x="24150" y="1451877"/>
                  <a:pt x="29083" y="1451187"/>
                  <a:pt x="30500" y="1447644"/>
                </a:cubicBezTo>
                <a:cubicBezTo>
                  <a:pt x="31743" y="1444537"/>
                  <a:pt x="28500" y="1441253"/>
                  <a:pt x="27325" y="1438119"/>
                </a:cubicBezTo>
                <a:cubicBezTo>
                  <a:pt x="25324" y="1432783"/>
                  <a:pt x="23092" y="1427536"/>
                  <a:pt x="20975" y="1422244"/>
                </a:cubicBezTo>
                <a:cubicBezTo>
                  <a:pt x="23092" y="1419069"/>
                  <a:pt x="28073" y="1416461"/>
                  <a:pt x="27325" y="1412719"/>
                </a:cubicBezTo>
                <a:cubicBezTo>
                  <a:pt x="26577" y="1408977"/>
                  <a:pt x="21036" y="1408391"/>
                  <a:pt x="17800" y="1406369"/>
                </a:cubicBezTo>
                <a:cubicBezTo>
                  <a:pt x="6596" y="1399366"/>
                  <a:pt x="4058" y="1398415"/>
                  <a:pt x="2018" y="1396913"/>
                </a:cubicBezTo>
                <a:lnTo>
                  <a:pt x="0" y="1395011"/>
                </a:lnTo>
                <a:lnTo>
                  <a:pt x="0" y="1381450"/>
                </a:lnTo>
                <a:lnTo>
                  <a:pt x="1925" y="1380969"/>
                </a:lnTo>
                <a:cubicBezTo>
                  <a:pt x="8238" y="1379706"/>
                  <a:pt x="16953" y="1382821"/>
                  <a:pt x="20975" y="1377794"/>
                </a:cubicBezTo>
                <a:cubicBezTo>
                  <a:pt x="23932" y="1374098"/>
                  <a:pt x="16383" y="1369488"/>
                  <a:pt x="14625" y="1365094"/>
                </a:cubicBezTo>
                <a:cubicBezTo>
                  <a:pt x="12139" y="1358879"/>
                  <a:pt x="8275" y="1346044"/>
                  <a:pt x="8275" y="1346044"/>
                </a:cubicBezTo>
                <a:cubicBezTo>
                  <a:pt x="10392" y="1339694"/>
                  <a:pt x="19358" y="1331727"/>
                  <a:pt x="14625" y="1326994"/>
                </a:cubicBezTo>
                <a:cubicBezTo>
                  <a:pt x="11450" y="1323819"/>
                  <a:pt x="7710" y="1321123"/>
                  <a:pt x="5100" y="1317469"/>
                </a:cubicBezTo>
                <a:lnTo>
                  <a:pt x="0" y="1307269"/>
                </a:lnTo>
                <a:lnTo>
                  <a:pt x="0" y="1293344"/>
                </a:lnTo>
                <a:lnTo>
                  <a:pt x="5100" y="1292069"/>
                </a:lnTo>
                <a:cubicBezTo>
                  <a:pt x="11511" y="1290146"/>
                  <a:pt x="24150" y="1285719"/>
                  <a:pt x="24150" y="1285719"/>
                </a:cubicBezTo>
                <a:cubicBezTo>
                  <a:pt x="22033" y="1282544"/>
                  <a:pt x="20498" y="1278892"/>
                  <a:pt x="17800" y="1276194"/>
                </a:cubicBezTo>
                <a:cubicBezTo>
                  <a:pt x="79" y="1258472"/>
                  <a:pt x="6642" y="1269245"/>
                  <a:pt x="4717" y="1266268"/>
                </a:cubicBezTo>
                <a:lnTo>
                  <a:pt x="0" y="1259055"/>
                </a:lnTo>
                <a:lnTo>
                  <a:pt x="0" y="1256311"/>
                </a:lnTo>
                <a:lnTo>
                  <a:pt x="8275" y="1250794"/>
                </a:lnTo>
                <a:cubicBezTo>
                  <a:pt x="9518" y="1247687"/>
                  <a:pt x="5100" y="1244616"/>
                  <a:pt x="5100" y="1241269"/>
                </a:cubicBezTo>
                <a:cubicBezTo>
                  <a:pt x="5100" y="1237922"/>
                  <a:pt x="7217" y="1234919"/>
                  <a:pt x="8275" y="1231744"/>
                </a:cubicBezTo>
                <a:lnTo>
                  <a:pt x="0" y="1220818"/>
                </a:lnTo>
                <a:lnTo>
                  <a:pt x="0" y="1209612"/>
                </a:lnTo>
                <a:lnTo>
                  <a:pt x="5100" y="1206344"/>
                </a:lnTo>
                <a:cubicBezTo>
                  <a:pt x="4042" y="1202111"/>
                  <a:pt x="4346" y="1197275"/>
                  <a:pt x="1925" y="1193644"/>
                </a:cubicBezTo>
                <a:lnTo>
                  <a:pt x="0" y="1192361"/>
                </a:lnTo>
                <a:lnTo>
                  <a:pt x="0" y="1137514"/>
                </a:lnTo>
                <a:lnTo>
                  <a:pt x="5100" y="1136494"/>
                </a:lnTo>
                <a:cubicBezTo>
                  <a:pt x="9360" y="1135547"/>
                  <a:pt x="13567" y="1134377"/>
                  <a:pt x="17800" y="1133319"/>
                </a:cubicBezTo>
                <a:lnTo>
                  <a:pt x="11450" y="1114269"/>
                </a:lnTo>
                <a:lnTo>
                  <a:pt x="8275" y="1104744"/>
                </a:lnTo>
                <a:cubicBezTo>
                  <a:pt x="12508" y="1102627"/>
                  <a:pt x="20975" y="1103127"/>
                  <a:pt x="20975" y="1098394"/>
                </a:cubicBezTo>
                <a:cubicBezTo>
                  <a:pt x="20975" y="1091617"/>
                  <a:pt x="12261" y="1088000"/>
                  <a:pt x="8275" y="1082519"/>
                </a:cubicBezTo>
                <a:cubicBezTo>
                  <a:pt x="6031" y="1079433"/>
                  <a:pt x="2856" y="1074671"/>
                  <a:pt x="242" y="1070680"/>
                </a:cubicBezTo>
                <a:lnTo>
                  <a:pt x="0" y="1070306"/>
                </a:lnTo>
                <a:lnTo>
                  <a:pt x="0" y="1061994"/>
                </a:lnTo>
                <a:lnTo>
                  <a:pt x="5100" y="1060294"/>
                </a:lnTo>
                <a:cubicBezTo>
                  <a:pt x="9296" y="1059095"/>
                  <a:pt x="16944" y="1061398"/>
                  <a:pt x="17800" y="1057119"/>
                </a:cubicBezTo>
                <a:cubicBezTo>
                  <a:pt x="18838" y="1051930"/>
                  <a:pt x="11080" y="1048906"/>
                  <a:pt x="8275" y="1044419"/>
                </a:cubicBezTo>
                <a:cubicBezTo>
                  <a:pt x="-2173" y="1027703"/>
                  <a:pt x="4336" y="1033774"/>
                  <a:pt x="582" y="1030193"/>
                </a:cubicBezTo>
                <a:lnTo>
                  <a:pt x="0" y="1029624"/>
                </a:lnTo>
                <a:lnTo>
                  <a:pt x="0" y="1020382"/>
                </a:lnTo>
                <a:lnTo>
                  <a:pt x="1262" y="1020081"/>
                </a:lnTo>
                <a:cubicBezTo>
                  <a:pt x="4216" y="1019376"/>
                  <a:pt x="6861" y="1018318"/>
                  <a:pt x="8275" y="1015844"/>
                </a:cubicBezTo>
                <a:cubicBezTo>
                  <a:pt x="10952" y="1011159"/>
                  <a:pt x="6409" y="1005204"/>
                  <a:pt x="5100" y="999969"/>
                </a:cubicBezTo>
                <a:lnTo>
                  <a:pt x="0" y="988069"/>
                </a:lnTo>
                <a:lnTo>
                  <a:pt x="0" y="966855"/>
                </a:lnTo>
                <a:lnTo>
                  <a:pt x="5100" y="965044"/>
                </a:lnTo>
                <a:cubicBezTo>
                  <a:pt x="6415" y="963730"/>
                  <a:pt x="4087" y="959047"/>
                  <a:pt x="1404" y="954653"/>
                </a:cubicBezTo>
                <a:lnTo>
                  <a:pt x="0" y="952568"/>
                </a:lnTo>
                <a:lnTo>
                  <a:pt x="0" y="946137"/>
                </a:lnTo>
                <a:lnTo>
                  <a:pt x="9368" y="946439"/>
                </a:lnTo>
                <a:cubicBezTo>
                  <a:pt x="13966" y="946587"/>
                  <a:pt x="18199" y="946058"/>
                  <a:pt x="20975" y="942819"/>
                </a:cubicBezTo>
                <a:cubicBezTo>
                  <a:pt x="21911" y="941727"/>
                  <a:pt x="9373" y="910089"/>
                  <a:pt x="8275" y="907894"/>
                </a:cubicBezTo>
                <a:cubicBezTo>
                  <a:pt x="6568" y="904481"/>
                  <a:pt x="4042" y="901544"/>
                  <a:pt x="1925" y="898369"/>
                </a:cubicBezTo>
                <a:cubicBezTo>
                  <a:pt x="4042" y="895194"/>
                  <a:pt x="5577" y="891542"/>
                  <a:pt x="8275" y="888844"/>
                </a:cubicBezTo>
                <a:cubicBezTo>
                  <a:pt x="22199" y="874920"/>
                  <a:pt x="14322" y="891174"/>
                  <a:pt x="27325" y="872969"/>
                </a:cubicBezTo>
                <a:cubicBezTo>
                  <a:pt x="30076" y="869118"/>
                  <a:pt x="31558" y="864502"/>
                  <a:pt x="33675" y="860269"/>
                </a:cubicBezTo>
                <a:cubicBezTo>
                  <a:pt x="32617" y="854977"/>
                  <a:pt x="30500" y="849790"/>
                  <a:pt x="30500" y="844394"/>
                </a:cubicBezTo>
                <a:cubicBezTo>
                  <a:pt x="30500" y="836910"/>
                  <a:pt x="34420" y="829615"/>
                  <a:pt x="33675" y="822169"/>
                </a:cubicBezTo>
                <a:cubicBezTo>
                  <a:pt x="33184" y="817258"/>
                  <a:pt x="20198" y="805517"/>
                  <a:pt x="17800" y="803119"/>
                </a:cubicBezTo>
                <a:cubicBezTo>
                  <a:pt x="13567" y="802061"/>
                  <a:pt x="3149" y="803847"/>
                  <a:pt x="5100" y="799944"/>
                </a:cubicBezTo>
                <a:cubicBezTo>
                  <a:pt x="7513" y="795117"/>
                  <a:pt x="15666" y="797734"/>
                  <a:pt x="20975" y="796769"/>
                </a:cubicBezTo>
                <a:cubicBezTo>
                  <a:pt x="27309" y="795617"/>
                  <a:pt x="33675" y="794652"/>
                  <a:pt x="40025" y="793594"/>
                </a:cubicBezTo>
                <a:cubicBezTo>
                  <a:pt x="34733" y="790419"/>
                  <a:pt x="29383" y="787340"/>
                  <a:pt x="24150" y="784069"/>
                </a:cubicBezTo>
                <a:cubicBezTo>
                  <a:pt x="20914" y="782047"/>
                  <a:pt x="16742" y="780894"/>
                  <a:pt x="14625" y="777719"/>
                </a:cubicBezTo>
                <a:cubicBezTo>
                  <a:pt x="12204" y="774088"/>
                  <a:pt x="12508" y="769252"/>
                  <a:pt x="11450" y="765019"/>
                </a:cubicBezTo>
                <a:cubicBezTo>
                  <a:pt x="14625" y="763961"/>
                  <a:pt x="17728" y="762656"/>
                  <a:pt x="20975" y="761844"/>
                </a:cubicBezTo>
                <a:cubicBezTo>
                  <a:pt x="26210" y="760535"/>
                  <a:pt x="33034" y="762485"/>
                  <a:pt x="36850" y="758669"/>
                </a:cubicBezTo>
                <a:cubicBezTo>
                  <a:pt x="39217" y="756302"/>
                  <a:pt x="34733" y="752319"/>
                  <a:pt x="33675" y="749144"/>
                </a:cubicBezTo>
                <a:cubicBezTo>
                  <a:pt x="27325" y="742794"/>
                  <a:pt x="21300" y="736101"/>
                  <a:pt x="14625" y="730094"/>
                </a:cubicBezTo>
                <a:cubicBezTo>
                  <a:pt x="2268" y="718973"/>
                  <a:pt x="2635" y="723172"/>
                  <a:pt x="1252" y="718951"/>
                </a:cubicBezTo>
                <a:lnTo>
                  <a:pt x="0" y="714994"/>
                </a:lnTo>
                <a:lnTo>
                  <a:pt x="0" y="710794"/>
                </a:lnTo>
                <a:lnTo>
                  <a:pt x="14625" y="707869"/>
                </a:lnTo>
                <a:cubicBezTo>
                  <a:pt x="17410" y="706013"/>
                  <a:pt x="15229" y="700487"/>
                  <a:pt x="17800" y="698344"/>
                </a:cubicBezTo>
                <a:cubicBezTo>
                  <a:pt x="24395" y="692848"/>
                  <a:pt x="41617" y="690406"/>
                  <a:pt x="49550" y="688819"/>
                </a:cubicBezTo>
                <a:cubicBezTo>
                  <a:pt x="45317" y="684586"/>
                  <a:pt x="41722" y="679599"/>
                  <a:pt x="36850" y="676119"/>
                </a:cubicBezTo>
                <a:cubicBezTo>
                  <a:pt x="27232" y="669249"/>
                  <a:pt x="18113" y="677550"/>
                  <a:pt x="40025" y="666594"/>
                </a:cubicBezTo>
                <a:cubicBezTo>
                  <a:pt x="37586" y="664155"/>
                  <a:pt x="16494" y="644559"/>
                  <a:pt x="14625" y="638019"/>
                </a:cubicBezTo>
                <a:cubicBezTo>
                  <a:pt x="13706" y="634801"/>
                  <a:pt x="16742" y="631669"/>
                  <a:pt x="17800" y="628494"/>
                </a:cubicBezTo>
                <a:cubicBezTo>
                  <a:pt x="33520" y="623254"/>
                  <a:pt x="30810" y="627682"/>
                  <a:pt x="20975" y="603094"/>
                </a:cubicBezTo>
                <a:cubicBezTo>
                  <a:pt x="17459" y="594305"/>
                  <a:pt x="8275" y="577694"/>
                  <a:pt x="8275" y="577694"/>
                </a:cubicBezTo>
                <a:cubicBezTo>
                  <a:pt x="30500" y="570286"/>
                  <a:pt x="29442" y="577694"/>
                  <a:pt x="24150" y="561819"/>
                </a:cubicBezTo>
                <a:cubicBezTo>
                  <a:pt x="1518" y="546731"/>
                  <a:pt x="24271" y="564897"/>
                  <a:pt x="40025" y="552294"/>
                </a:cubicBezTo>
                <a:cubicBezTo>
                  <a:pt x="43531" y="549489"/>
                  <a:pt x="33375" y="546218"/>
                  <a:pt x="30500" y="542769"/>
                </a:cubicBezTo>
                <a:cubicBezTo>
                  <a:pt x="28057" y="539838"/>
                  <a:pt x="26368" y="536349"/>
                  <a:pt x="24150" y="533244"/>
                </a:cubicBezTo>
                <a:cubicBezTo>
                  <a:pt x="12136" y="516425"/>
                  <a:pt x="16602" y="526476"/>
                  <a:pt x="11450" y="511019"/>
                </a:cubicBezTo>
                <a:cubicBezTo>
                  <a:pt x="59700" y="504988"/>
                  <a:pt x="35424" y="513643"/>
                  <a:pt x="27325" y="501494"/>
                </a:cubicBezTo>
                <a:cubicBezTo>
                  <a:pt x="24904" y="497863"/>
                  <a:pt x="25208" y="493027"/>
                  <a:pt x="24150" y="488794"/>
                </a:cubicBezTo>
                <a:cubicBezTo>
                  <a:pt x="17800" y="481386"/>
                  <a:pt x="10695" y="474563"/>
                  <a:pt x="5100" y="466569"/>
                </a:cubicBezTo>
                <a:cubicBezTo>
                  <a:pt x="3181" y="463827"/>
                  <a:pt x="3585" y="459950"/>
                  <a:pt x="1925" y="457044"/>
                </a:cubicBezTo>
                <a:lnTo>
                  <a:pt x="0" y="454477"/>
                </a:lnTo>
                <a:lnTo>
                  <a:pt x="0" y="439784"/>
                </a:lnTo>
                <a:lnTo>
                  <a:pt x="8275" y="434819"/>
                </a:lnTo>
                <a:cubicBezTo>
                  <a:pt x="13285" y="432815"/>
                  <a:pt x="18882" y="432815"/>
                  <a:pt x="24150" y="431644"/>
                </a:cubicBezTo>
                <a:cubicBezTo>
                  <a:pt x="28410" y="430697"/>
                  <a:pt x="32617" y="429527"/>
                  <a:pt x="36850" y="428469"/>
                </a:cubicBezTo>
                <a:cubicBezTo>
                  <a:pt x="21507" y="405454"/>
                  <a:pt x="33139" y="429540"/>
                  <a:pt x="40025" y="415769"/>
                </a:cubicBezTo>
                <a:cubicBezTo>
                  <a:pt x="41522" y="412776"/>
                  <a:pt x="37908" y="409419"/>
                  <a:pt x="36850" y="406244"/>
                </a:cubicBezTo>
                <a:cubicBezTo>
                  <a:pt x="33675" y="403069"/>
                  <a:pt x="31113" y="399130"/>
                  <a:pt x="27325" y="396719"/>
                </a:cubicBezTo>
                <a:cubicBezTo>
                  <a:pt x="19339" y="391637"/>
                  <a:pt x="1925" y="384019"/>
                  <a:pt x="1925" y="384019"/>
                </a:cubicBezTo>
                <a:cubicBezTo>
                  <a:pt x="7217" y="381902"/>
                  <a:pt x="12302" y="379169"/>
                  <a:pt x="17800" y="377669"/>
                </a:cubicBezTo>
                <a:cubicBezTo>
                  <a:pt x="24011" y="375975"/>
                  <a:pt x="38247" y="380778"/>
                  <a:pt x="36850" y="374494"/>
                </a:cubicBezTo>
                <a:cubicBezTo>
                  <a:pt x="34253" y="362805"/>
                  <a:pt x="11450" y="349094"/>
                  <a:pt x="11450" y="349094"/>
                </a:cubicBezTo>
                <a:cubicBezTo>
                  <a:pt x="14625" y="348036"/>
                  <a:pt x="17651" y="346310"/>
                  <a:pt x="20975" y="345919"/>
                </a:cubicBezTo>
                <a:cubicBezTo>
                  <a:pt x="35728" y="344183"/>
                  <a:pt x="53256" y="351262"/>
                  <a:pt x="65425" y="342744"/>
                </a:cubicBezTo>
                <a:cubicBezTo>
                  <a:pt x="71677" y="338367"/>
                  <a:pt x="52725" y="323694"/>
                  <a:pt x="52725" y="323694"/>
                </a:cubicBezTo>
                <a:cubicBezTo>
                  <a:pt x="47433" y="320519"/>
                  <a:pt x="42370" y="316929"/>
                  <a:pt x="36850" y="314169"/>
                </a:cubicBezTo>
                <a:cubicBezTo>
                  <a:pt x="33857" y="312672"/>
                  <a:pt x="29938" y="313085"/>
                  <a:pt x="27325" y="310994"/>
                </a:cubicBezTo>
                <a:cubicBezTo>
                  <a:pt x="24345" y="308610"/>
                  <a:pt x="23092" y="304644"/>
                  <a:pt x="20975" y="301469"/>
                </a:cubicBezTo>
                <a:cubicBezTo>
                  <a:pt x="17800" y="299352"/>
                  <a:pt x="10243" y="298739"/>
                  <a:pt x="11450" y="295119"/>
                </a:cubicBezTo>
                <a:cubicBezTo>
                  <a:pt x="12830" y="290979"/>
                  <a:pt x="20139" y="293663"/>
                  <a:pt x="24150" y="291944"/>
                </a:cubicBezTo>
                <a:cubicBezTo>
                  <a:pt x="35320" y="287157"/>
                  <a:pt x="33468" y="286215"/>
                  <a:pt x="36850" y="276069"/>
                </a:cubicBezTo>
                <a:cubicBezTo>
                  <a:pt x="36338" y="275727"/>
                  <a:pt x="15022" y="262416"/>
                  <a:pt x="17800" y="260194"/>
                </a:cubicBezTo>
                <a:cubicBezTo>
                  <a:pt x="24463" y="254864"/>
                  <a:pt x="34733" y="258077"/>
                  <a:pt x="43200" y="257019"/>
                </a:cubicBezTo>
                <a:cubicBezTo>
                  <a:pt x="42142" y="253844"/>
                  <a:pt x="41970" y="250217"/>
                  <a:pt x="40025" y="247494"/>
                </a:cubicBezTo>
                <a:cubicBezTo>
                  <a:pt x="36545" y="242622"/>
                  <a:pt x="28970" y="240550"/>
                  <a:pt x="27325" y="234794"/>
                </a:cubicBezTo>
                <a:cubicBezTo>
                  <a:pt x="26277" y="231125"/>
                  <a:pt x="31558" y="228444"/>
                  <a:pt x="33675" y="225269"/>
                </a:cubicBezTo>
                <a:cubicBezTo>
                  <a:pt x="31558" y="222094"/>
                  <a:pt x="27952" y="219508"/>
                  <a:pt x="27325" y="215744"/>
                </a:cubicBezTo>
                <a:cubicBezTo>
                  <a:pt x="26775" y="212443"/>
                  <a:pt x="31818" y="209295"/>
                  <a:pt x="30500" y="206219"/>
                </a:cubicBezTo>
                <a:cubicBezTo>
                  <a:pt x="28142" y="200716"/>
                  <a:pt x="21476" y="198245"/>
                  <a:pt x="17800" y="193519"/>
                </a:cubicBezTo>
                <a:cubicBezTo>
                  <a:pt x="9052" y="182272"/>
                  <a:pt x="8871" y="179432"/>
                  <a:pt x="5100" y="168119"/>
                </a:cubicBezTo>
                <a:cubicBezTo>
                  <a:pt x="18858" y="167061"/>
                  <a:pt x="33563" y="170069"/>
                  <a:pt x="46375" y="164944"/>
                </a:cubicBezTo>
                <a:cubicBezTo>
                  <a:pt x="50544" y="163276"/>
                  <a:pt x="40299" y="158294"/>
                  <a:pt x="36850" y="155419"/>
                </a:cubicBezTo>
                <a:cubicBezTo>
                  <a:pt x="20975" y="142190"/>
                  <a:pt x="32617" y="157006"/>
                  <a:pt x="20975" y="139544"/>
                </a:cubicBezTo>
                <a:cubicBezTo>
                  <a:pt x="26267" y="138486"/>
                  <a:pt x="31615" y="137678"/>
                  <a:pt x="36850" y="136369"/>
                </a:cubicBezTo>
                <a:cubicBezTo>
                  <a:pt x="40097" y="135557"/>
                  <a:pt x="46375" y="136541"/>
                  <a:pt x="46375" y="133194"/>
                </a:cubicBezTo>
                <a:cubicBezTo>
                  <a:pt x="46375" y="128704"/>
                  <a:pt x="40025" y="126844"/>
                  <a:pt x="36850" y="123669"/>
                </a:cubicBezTo>
                <a:cubicBezTo>
                  <a:pt x="41083" y="122611"/>
                  <a:pt x="47929" y="124546"/>
                  <a:pt x="49550" y="120494"/>
                </a:cubicBezTo>
                <a:cubicBezTo>
                  <a:pt x="51308" y="116100"/>
                  <a:pt x="45548" y="111903"/>
                  <a:pt x="43200" y="107794"/>
                </a:cubicBezTo>
                <a:cubicBezTo>
                  <a:pt x="22425" y="71437"/>
                  <a:pt x="53592" y="128144"/>
                  <a:pt x="27325" y="88744"/>
                </a:cubicBezTo>
                <a:cubicBezTo>
                  <a:pt x="25469" y="85959"/>
                  <a:pt x="25208" y="82394"/>
                  <a:pt x="24150" y="79219"/>
                </a:cubicBezTo>
                <a:cubicBezTo>
                  <a:pt x="66419" y="65129"/>
                  <a:pt x="34167" y="81681"/>
                  <a:pt x="30500" y="63344"/>
                </a:cubicBezTo>
                <a:cubicBezTo>
                  <a:pt x="29752" y="59602"/>
                  <a:pt x="36850" y="59111"/>
                  <a:pt x="40025" y="56994"/>
                </a:cubicBezTo>
                <a:cubicBezTo>
                  <a:pt x="37908" y="53819"/>
                  <a:pt x="35893" y="50574"/>
                  <a:pt x="33675" y="47469"/>
                </a:cubicBezTo>
                <a:lnTo>
                  <a:pt x="24681" y="35476"/>
                </a:lnTo>
                <a:lnTo>
                  <a:pt x="29152" y="32495"/>
                </a:lnTo>
                <a:cubicBezTo>
                  <a:pt x="32145" y="30998"/>
                  <a:pt x="35502" y="30378"/>
                  <a:pt x="38677" y="29320"/>
                </a:cubicBezTo>
                <a:cubicBezTo>
                  <a:pt x="41852" y="31437"/>
                  <a:pt x="44438" y="36297"/>
                  <a:pt x="48202" y="35670"/>
                </a:cubicBezTo>
                <a:cubicBezTo>
                  <a:pt x="52631" y="34932"/>
                  <a:pt x="53371" y="25056"/>
                  <a:pt x="57727" y="26145"/>
                </a:cubicBezTo>
                <a:cubicBezTo>
                  <a:pt x="61960" y="27203"/>
                  <a:pt x="59703" y="34649"/>
                  <a:pt x="60902" y="38845"/>
                </a:cubicBezTo>
                <a:cubicBezTo>
                  <a:pt x="61821" y="42063"/>
                  <a:pt x="63019" y="45195"/>
                  <a:pt x="64077" y="48370"/>
                </a:cubicBezTo>
                <a:cubicBezTo>
                  <a:pt x="69798" y="42649"/>
                  <a:pt x="75391" y="35810"/>
                  <a:pt x="83127" y="32495"/>
                </a:cubicBezTo>
                <a:cubicBezTo>
                  <a:pt x="87138" y="30776"/>
                  <a:pt x="91631" y="30519"/>
                  <a:pt x="95827" y="29320"/>
                </a:cubicBezTo>
                <a:cubicBezTo>
                  <a:pt x="99045" y="28401"/>
                  <a:pt x="102177" y="27203"/>
                  <a:pt x="105352" y="26145"/>
                </a:cubicBezTo>
                <a:cubicBezTo>
                  <a:pt x="106410" y="30378"/>
                  <a:pt x="104624" y="36894"/>
                  <a:pt x="108527" y="38845"/>
                </a:cubicBezTo>
                <a:cubicBezTo>
                  <a:pt x="111940" y="40552"/>
                  <a:pt x="114639" y="34202"/>
                  <a:pt x="118052" y="32495"/>
                </a:cubicBezTo>
                <a:cubicBezTo>
                  <a:pt x="121045" y="30998"/>
                  <a:pt x="124402" y="30378"/>
                  <a:pt x="127577" y="29320"/>
                </a:cubicBezTo>
                <a:cubicBezTo>
                  <a:pt x="130752" y="30378"/>
                  <a:pt x="135246" y="29710"/>
                  <a:pt x="137102" y="32495"/>
                </a:cubicBezTo>
                <a:cubicBezTo>
                  <a:pt x="148248" y="49214"/>
                  <a:pt x="130621" y="51589"/>
                  <a:pt x="149802" y="45195"/>
                </a:cubicBezTo>
                <a:cubicBezTo>
                  <a:pt x="152977" y="47312"/>
                  <a:pt x="155511" y="51545"/>
                  <a:pt x="159327" y="51545"/>
                </a:cubicBezTo>
                <a:cubicBezTo>
                  <a:pt x="169084" y="51545"/>
                  <a:pt x="178645" y="48281"/>
                  <a:pt x="187902" y="45195"/>
                </a:cubicBezTo>
                <a:cubicBezTo>
                  <a:pt x="191522" y="43988"/>
                  <a:pt x="194014" y="40552"/>
                  <a:pt x="197427" y="38845"/>
                </a:cubicBezTo>
                <a:cubicBezTo>
                  <a:pt x="200420" y="37348"/>
                  <a:pt x="203777" y="36728"/>
                  <a:pt x="206952" y="35670"/>
                </a:cubicBezTo>
                <a:cubicBezTo>
                  <a:pt x="210127" y="36728"/>
                  <a:pt x="213130" y="38845"/>
                  <a:pt x="216477" y="38845"/>
                </a:cubicBezTo>
                <a:cubicBezTo>
                  <a:pt x="241877" y="38845"/>
                  <a:pt x="210127" y="30378"/>
                  <a:pt x="235527" y="38845"/>
                </a:cubicBezTo>
                <a:cubicBezTo>
                  <a:pt x="261506" y="21526"/>
                  <a:pt x="227384" y="40033"/>
                  <a:pt x="248227" y="48370"/>
                </a:cubicBezTo>
                <a:cubicBezTo>
                  <a:pt x="251136" y="49534"/>
                  <a:pt x="268541" y="31231"/>
                  <a:pt x="270452" y="29320"/>
                </a:cubicBezTo>
                <a:cubicBezTo>
                  <a:pt x="273627" y="31437"/>
                  <a:pt x="277593" y="32690"/>
                  <a:pt x="279977" y="35670"/>
                </a:cubicBezTo>
                <a:cubicBezTo>
                  <a:pt x="282068" y="38283"/>
                  <a:pt x="281834" y="42119"/>
                  <a:pt x="283152" y="45195"/>
                </a:cubicBezTo>
                <a:cubicBezTo>
                  <a:pt x="285016" y="49545"/>
                  <a:pt x="286472" y="54259"/>
                  <a:pt x="289502" y="57895"/>
                </a:cubicBezTo>
                <a:cubicBezTo>
                  <a:pt x="291945" y="60826"/>
                  <a:pt x="295852" y="62128"/>
                  <a:pt x="299027" y="64245"/>
                </a:cubicBezTo>
                <a:cubicBezTo>
                  <a:pt x="303260" y="62128"/>
                  <a:pt x="308091" y="60925"/>
                  <a:pt x="311727" y="57895"/>
                </a:cubicBezTo>
                <a:cubicBezTo>
                  <a:pt x="330875" y="41938"/>
                  <a:pt x="304860" y="52776"/>
                  <a:pt x="327602" y="45195"/>
                </a:cubicBezTo>
                <a:cubicBezTo>
                  <a:pt x="341558" y="24260"/>
                  <a:pt x="337738" y="18046"/>
                  <a:pt x="346652" y="38845"/>
                </a:cubicBezTo>
                <a:cubicBezTo>
                  <a:pt x="347970" y="41921"/>
                  <a:pt x="348769" y="45195"/>
                  <a:pt x="349827" y="48370"/>
                </a:cubicBezTo>
                <a:cubicBezTo>
                  <a:pt x="365464" y="43158"/>
                  <a:pt x="354655" y="48927"/>
                  <a:pt x="365702" y="35670"/>
                </a:cubicBezTo>
                <a:cubicBezTo>
                  <a:pt x="373072" y="26825"/>
                  <a:pt x="378584" y="23627"/>
                  <a:pt x="387927" y="16620"/>
                </a:cubicBezTo>
                <a:cubicBezTo>
                  <a:pt x="391102" y="19795"/>
                  <a:pt x="393798" y="23535"/>
                  <a:pt x="397452" y="26145"/>
                </a:cubicBezTo>
                <a:cubicBezTo>
                  <a:pt x="401303" y="28896"/>
                  <a:pt x="406043" y="30147"/>
                  <a:pt x="410152" y="32495"/>
                </a:cubicBezTo>
                <a:cubicBezTo>
                  <a:pt x="413465" y="34388"/>
                  <a:pt x="416502" y="36728"/>
                  <a:pt x="419677" y="38845"/>
                </a:cubicBezTo>
                <a:cubicBezTo>
                  <a:pt x="422852" y="37787"/>
                  <a:pt x="426209" y="37167"/>
                  <a:pt x="429202" y="35670"/>
                </a:cubicBezTo>
                <a:cubicBezTo>
                  <a:pt x="432615" y="33963"/>
                  <a:pt x="435314" y="27613"/>
                  <a:pt x="438727" y="29320"/>
                </a:cubicBezTo>
                <a:cubicBezTo>
                  <a:pt x="442630" y="31271"/>
                  <a:pt x="441046" y="37741"/>
                  <a:pt x="441902" y="42020"/>
                </a:cubicBezTo>
                <a:cubicBezTo>
                  <a:pt x="443165" y="48333"/>
                  <a:pt x="444019" y="54720"/>
                  <a:pt x="445077" y="61070"/>
                </a:cubicBezTo>
                <a:cubicBezTo>
                  <a:pt x="449310" y="57895"/>
                  <a:pt x="454035" y="55287"/>
                  <a:pt x="457777" y="51545"/>
                </a:cubicBezTo>
                <a:cubicBezTo>
                  <a:pt x="460475" y="48847"/>
                  <a:pt x="460584" y="43437"/>
                  <a:pt x="464127" y="42020"/>
                </a:cubicBezTo>
                <a:cubicBezTo>
                  <a:pt x="467234" y="40777"/>
                  <a:pt x="470477" y="44137"/>
                  <a:pt x="473652" y="45195"/>
                </a:cubicBezTo>
                <a:cubicBezTo>
                  <a:pt x="487499" y="24425"/>
                  <a:pt x="472253" y="41321"/>
                  <a:pt x="486352" y="48370"/>
                </a:cubicBezTo>
                <a:cubicBezTo>
                  <a:pt x="490255" y="50321"/>
                  <a:pt x="494819" y="46253"/>
                  <a:pt x="499052" y="45195"/>
                </a:cubicBezTo>
                <a:cubicBezTo>
                  <a:pt x="502227" y="43078"/>
                  <a:pt x="505646" y="41288"/>
                  <a:pt x="508577" y="38845"/>
                </a:cubicBezTo>
                <a:cubicBezTo>
                  <a:pt x="512026" y="35970"/>
                  <a:pt x="514294" y="31700"/>
                  <a:pt x="518102" y="29320"/>
                </a:cubicBezTo>
                <a:cubicBezTo>
                  <a:pt x="522935" y="26299"/>
                  <a:pt x="528879" y="25519"/>
                  <a:pt x="533977" y="22970"/>
                </a:cubicBezTo>
                <a:cubicBezTo>
                  <a:pt x="537390" y="21263"/>
                  <a:pt x="540327" y="18737"/>
                  <a:pt x="543502" y="16620"/>
                </a:cubicBezTo>
                <a:cubicBezTo>
                  <a:pt x="546677" y="17678"/>
                  <a:pt x="551784" y="16688"/>
                  <a:pt x="553027" y="19795"/>
                </a:cubicBezTo>
                <a:cubicBezTo>
                  <a:pt x="564703" y="48986"/>
                  <a:pt x="544270" y="52347"/>
                  <a:pt x="565727" y="45195"/>
                </a:cubicBezTo>
                <a:cubicBezTo>
                  <a:pt x="567844" y="42020"/>
                  <a:pt x="569097" y="38054"/>
                  <a:pt x="572077" y="35670"/>
                </a:cubicBezTo>
                <a:cubicBezTo>
                  <a:pt x="583415" y="26600"/>
                  <a:pt x="583892" y="35722"/>
                  <a:pt x="587952" y="45195"/>
                </a:cubicBezTo>
                <a:cubicBezTo>
                  <a:pt x="589270" y="48271"/>
                  <a:pt x="590069" y="51545"/>
                  <a:pt x="591127" y="54720"/>
                </a:cubicBezTo>
                <a:cubicBezTo>
                  <a:pt x="596419" y="53662"/>
                  <a:pt x="601767" y="52854"/>
                  <a:pt x="607002" y="51545"/>
                </a:cubicBezTo>
                <a:cubicBezTo>
                  <a:pt x="610249" y="50733"/>
                  <a:pt x="613180" y="48370"/>
                  <a:pt x="616527" y="48370"/>
                </a:cubicBezTo>
                <a:cubicBezTo>
                  <a:pt x="619874" y="48370"/>
                  <a:pt x="622877" y="50487"/>
                  <a:pt x="626052" y="51545"/>
                </a:cubicBezTo>
                <a:cubicBezTo>
                  <a:pt x="630285" y="50487"/>
                  <a:pt x="634741" y="50089"/>
                  <a:pt x="638752" y="48370"/>
                </a:cubicBezTo>
                <a:cubicBezTo>
                  <a:pt x="642259" y="46867"/>
                  <a:pt x="644704" y="43360"/>
                  <a:pt x="648277" y="42020"/>
                </a:cubicBezTo>
                <a:cubicBezTo>
                  <a:pt x="653330" y="40125"/>
                  <a:pt x="658860" y="39903"/>
                  <a:pt x="664152" y="38845"/>
                </a:cubicBezTo>
                <a:cubicBezTo>
                  <a:pt x="666269" y="43078"/>
                  <a:pt x="668638" y="47195"/>
                  <a:pt x="670502" y="51545"/>
                </a:cubicBezTo>
                <a:cubicBezTo>
                  <a:pt x="671820" y="54621"/>
                  <a:pt x="670807" y="62792"/>
                  <a:pt x="673677" y="61070"/>
                </a:cubicBezTo>
                <a:cubicBezTo>
                  <a:pt x="680221" y="57143"/>
                  <a:pt x="682144" y="48370"/>
                  <a:pt x="686377" y="42020"/>
                </a:cubicBezTo>
                <a:lnTo>
                  <a:pt x="692727" y="32495"/>
                </a:lnTo>
                <a:cubicBezTo>
                  <a:pt x="695902" y="34612"/>
                  <a:pt x="699868" y="35865"/>
                  <a:pt x="702252" y="38845"/>
                </a:cubicBezTo>
                <a:cubicBezTo>
                  <a:pt x="704343" y="41458"/>
                  <a:pt x="702180" y="47558"/>
                  <a:pt x="705427" y="48370"/>
                </a:cubicBezTo>
                <a:cubicBezTo>
                  <a:pt x="711661" y="49928"/>
                  <a:pt x="723333" y="30035"/>
                  <a:pt x="724477" y="29320"/>
                </a:cubicBezTo>
                <a:cubicBezTo>
                  <a:pt x="729053" y="26460"/>
                  <a:pt x="735117" y="27454"/>
                  <a:pt x="740352" y="26145"/>
                </a:cubicBezTo>
                <a:cubicBezTo>
                  <a:pt x="743599" y="25333"/>
                  <a:pt x="746702" y="24028"/>
                  <a:pt x="749877" y="22970"/>
                </a:cubicBezTo>
                <a:cubicBezTo>
                  <a:pt x="754110" y="24028"/>
                  <a:pt x="759170" y="23419"/>
                  <a:pt x="762577" y="26145"/>
                </a:cubicBezTo>
                <a:cubicBezTo>
                  <a:pt x="765190" y="28236"/>
                  <a:pt x="762439" y="36143"/>
                  <a:pt x="765752" y="35670"/>
                </a:cubicBezTo>
                <a:cubicBezTo>
                  <a:pt x="773307" y="34591"/>
                  <a:pt x="777562" y="25383"/>
                  <a:pt x="784802" y="22970"/>
                </a:cubicBezTo>
                <a:lnTo>
                  <a:pt x="794327" y="19795"/>
                </a:lnTo>
                <a:cubicBezTo>
                  <a:pt x="796444" y="22970"/>
                  <a:pt x="798970" y="25907"/>
                  <a:pt x="800677" y="29320"/>
                </a:cubicBezTo>
                <a:cubicBezTo>
                  <a:pt x="802174" y="32313"/>
                  <a:pt x="800745" y="37602"/>
                  <a:pt x="803852" y="38845"/>
                </a:cubicBezTo>
                <a:cubicBezTo>
                  <a:pt x="807904" y="40466"/>
                  <a:pt x="812319" y="36728"/>
                  <a:pt x="816552" y="35670"/>
                </a:cubicBezTo>
                <a:cubicBezTo>
                  <a:pt x="819727" y="37787"/>
                  <a:pt x="822313" y="42647"/>
                  <a:pt x="826077" y="42020"/>
                </a:cubicBezTo>
                <a:cubicBezTo>
                  <a:pt x="857788" y="36735"/>
                  <a:pt x="816570" y="26151"/>
                  <a:pt x="845127" y="35670"/>
                </a:cubicBezTo>
                <a:cubicBezTo>
                  <a:pt x="846185" y="38845"/>
                  <a:pt x="845020" y="45851"/>
                  <a:pt x="848302" y="45195"/>
                </a:cubicBezTo>
                <a:cubicBezTo>
                  <a:pt x="854173" y="44021"/>
                  <a:pt x="856403" y="36328"/>
                  <a:pt x="861002" y="32495"/>
                </a:cubicBezTo>
                <a:cubicBezTo>
                  <a:pt x="884400" y="12997"/>
                  <a:pt x="877842" y="16298"/>
                  <a:pt x="895927" y="10270"/>
                </a:cubicBezTo>
                <a:cubicBezTo>
                  <a:pt x="899892" y="14235"/>
                  <a:pt x="907100" y="24283"/>
                  <a:pt x="914977" y="22970"/>
                </a:cubicBezTo>
                <a:cubicBezTo>
                  <a:pt x="918741" y="22343"/>
                  <a:pt x="921327" y="18737"/>
                  <a:pt x="924502" y="16620"/>
                </a:cubicBezTo>
                <a:cubicBezTo>
                  <a:pt x="926619" y="19795"/>
                  <a:pt x="927872" y="23761"/>
                  <a:pt x="930852" y="26145"/>
                </a:cubicBezTo>
                <a:cubicBezTo>
                  <a:pt x="933465" y="28236"/>
                  <a:pt x="938010" y="26953"/>
                  <a:pt x="940377" y="29320"/>
                </a:cubicBezTo>
                <a:cubicBezTo>
                  <a:pt x="957310" y="46253"/>
                  <a:pt x="927677" y="33553"/>
                  <a:pt x="953077" y="42020"/>
                </a:cubicBezTo>
                <a:cubicBezTo>
                  <a:pt x="956252" y="38845"/>
                  <a:pt x="959058" y="35252"/>
                  <a:pt x="962602" y="32495"/>
                </a:cubicBezTo>
                <a:cubicBezTo>
                  <a:pt x="968626" y="27810"/>
                  <a:pt x="981652" y="19795"/>
                  <a:pt x="981652" y="19795"/>
                </a:cubicBezTo>
                <a:cubicBezTo>
                  <a:pt x="990119" y="45195"/>
                  <a:pt x="977419" y="17678"/>
                  <a:pt x="994352" y="26145"/>
                </a:cubicBezTo>
                <a:cubicBezTo>
                  <a:pt x="997345" y="27642"/>
                  <a:pt x="995436" y="33057"/>
                  <a:pt x="997527" y="35670"/>
                </a:cubicBezTo>
                <a:cubicBezTo>
                  <a:pt x="999911" y="38650"/>
                  <a:pt x="1003877" y="39903"/>
                  <a:pt x="1007052" y="42020"/>
                </a:cubicBezTo>
                <a:cubicBezTo>
                  <a:pt x="1011285" y="38845"/>
                  <a:pt x="1015019" y="34862"/>
                  <a:pt x="1019752" y="32495"/>
                </a:cubicBezTo>
                <a:cubicBezTo>
                  <a:pt x="1025739" y="29502"/>
                  <a:pt x="1038802" y="26145"/>
                  <a:pt x="1038802" y="26145"/>
                </a:cubicBezTo>
                <a:cubicBezTo>
                  <a:pt x="1045808" y="61177"/>
                  <a:pt x="1041739" y="47656"/>
                  <a:pt x="1048327" y="67420"/>
                </a:cubicBezTo>
                <a:cubicBezTo>
                  <a:pt x="1071886" y="55640"/>
                  <a:pt x="1070408" y="57191"/>
                  <a:pt x="1089602" y="45195"/>
                </a:cubicBezTo>
                <a:cubicBezTo>
                  <a:pt x="1092838" y="43173"/>
                  <a:pt x="1096196" y="41288"/>
                  <a:pt x="1099127" y="38845"/>
                </a:cubicBezTo>
                <a:cubicBezTo>
                  <a:pt x="1102576" y="35970"/>
                  <a:pt x="1105243" y="32242"/>
                  <a:pt x="1108652" y="29320"/>
                </a:cubicBezTo>
                <a:cubicBezTo>
                  <a:pt x="1112670" y="25876"/>
                  <a:pt x="1117119" y="22970"/>
                  <a:pt x="1121352" y="19795"/>
                </a:cubicBezTo>
                <a:cubicBezTo>
                  <a:pt x="1124527" y="21912"/>
                  <a:pt x="1127464" y="24438"/>
                  <a:pt x="1130877" y="26145"/>
                </a:cubicBezTo>
                <a:cubicBezTo>
                  <a:pt x="1133870" y="27642"/>
                  <a:pt x="1138035" y="26953"/>
                  <a:pt x="1140402" y="29320"/>
                </a:cubicBezTo>
                <a:cubicBezTo>
                  <a:pt x="1142769" y="31687"/>
                  <a:pt x="1142519" y="35670"/>
                  <a:pt x="1143577" y="38845"/>
                </a:cubicBezTo>
                <a:cubicBezTo>
                  <a:pt x="1148869" y="37787"/>
                  <a:pt x="1154625" y="33257"/>
                  <a:pt x="1159452" y="35670"/>
                </a:cubicBezTo>
                <a:cubicBezTo>
                  <a:pt x="1163355" y="37621"/>
                  <a:pt x="1161247" y="44230"/>
                  <a:pt x="1162627" y="48370"/>
                </a:cubicBezTo>
                <a:cubicBezTo>
                  <a:pt x="1164429" y="53777"/>
                  <a:pt x="1166860" y="58953"/>
                  <a:pt x="1168977" y="64245"/>
                </a:cubicBezTo>
                <a:cubicBezTo>
                  <a:pt x="1172152" y="63187"/>
                  <a:pt x="1175889" y="63161"/>
                  <a:pt x="1178502" y="61070"/>
                </a:cubicBezTo>
                <a:cubicBezTo>
                  <a:pt x="1181482" y="58686"/>
                  <a:pt x="1182409" y="54476"/>
                  <a:pt x="1184852" y="51545"/>
                </a:cubicBezTo>
                <a:cubicBezTo>
                  <a:pt x="1187727" y="48096"/>
                  <a:pt x="1190641" y="44511"/>
                  <a:pt x="1194377" y="42020"/>
                </a:cubicBezTo>
                <a:cubicBezTo>
                  <a:pt x="1197162" y="40164"/>
                  <a:pt x="1200909" y="40342"/>
                  <a:pt x="1203902" y="38845"/>
                </a:cubicBezTo>
                <a:cubicBezTo>
                  <a:pt x="1207315" y="37138"/>
                  <a:pt x="1210252" y="34612"/>
                  <a:pt x="1213427" y="32495"/>
                </a:cubicBezTo>
                <a:cubicBezTo>
                  <a:pt x="1214485" y="39903"/>
                  <a:pt x="1210853" y="49929"/>
                  <a:pt x="1216602" y="54720"/>
                </a:cubicBezTo>
                <a:cubicBezTo>
                  <a:pt x="1220980" y="58369"/>
                  <a:pt x="1227644" y="51391"/>
                  <a:pt x="1232477" y="48370"/>
                </a:cubicBezTo>
                <a:cubicBezTo>
                  <a:pt x="1257589" y="32675"/>
                  <a:pt x="1223452" y="42555"/>
                  <a:pt x="1257877" y="35670"/>
                </a:cubicBezTo>
                <a:cubicBezTo>
                  <a:pt x="1262110" y="33553"/>
                  <a:pt x="1265908" y="28542"/>
                  <a:pt x="1270577" y="29320"/>
                </a:cubicBezTo>
                <a:cubicBezTo>
                  <a:pt x="1274341" y="29947"/>
                  <a:pt x="1273947" y="36461"/>
                  <a:pt x="1276927" y="38845"/>
                </a:cubicBezTo>
                <a:cubicBezTo>
                  <a:pt x="1279540" y="40936"/>
                  <a:pt x="1283277" y="40962"/>
                  <a:pt x="1286452" y="42020"/>
                </a:cubicBezTo>
                <a:cubicBezTo>
                  <a:pt x="1288569" y="45195"/>
                  <a:pt x="1289259" y="50128"/>
                  <a:pt x="1292802" y="51545"/>
                </a:cubicBezTo>
                <a:cubicBezTo>
                  <a:pt x="1296910" y="53188"/>
                  <a:pt x="1309846" y="43357"/>
                  <a:pt x="1311852" y="42020"/>
                </a:cubicBezTo>
                <a:cubicBezTo>
                  <a:pt x="1312910" y="45195"/>
                  <a:pt x="1312660" y="49178"/>
                  <a:pt x="1315027" y="51545"/>
                </a:cubicBezTo>
                <a:cubicBezTo>
                  <a:pt x="1317394" y="53912"/>
                  <a:pt x="1321205" y="54720"/>
                  <a:pt x="1324552" y="54720"/>
                </a:cubicBezTo>
                <a:cubicBezTo>
                  <a:pt x="1330843" y="54720"/>
                  <a:pt x="1339107" y="48406"/>
                  <a:pt x="1343602" y="45195"/>
                </a:cubicBezTo>
                <a:cubicBezTo>
                  <a:pt x="1347908" y="42119"/>
                  <a:pt x="1352069" y="38845"/>
                  <a:pt x="1356302" y="35670"/>
                </a:cubicBezTo>
                <a:cubicBezTo>
                  <a:pt x="1360535" y="37787"/>
                  <a:pt x="1365655" y="38673"/>
                  <a:pt x="1369002" y="42020"/>
                </a:cubicBezTo>
                <a:cubicBezTo>
                  <a:pt x="1379138" y="52156"/>
                  <a:pt x="1360744" y="62978"/>
                  <a:pt x="1384877" y="38845"/>
                </a:cubicBezTo>
                <a:cubicBezTo>
                  <a:pt x="1388052" y="40962"/>
                  <a:pt x="1390609" y="44774"/>
                  <a:pt x="1394402" y="45195"/>
                </a:cubicBezTo>
                <a:cubicBezTo>
                  <a:pt x="1400800" y="45906"/>
                  <a:pt x="1407089" y="42999"/>
                  <a:pt x="1413452" y="42020"/>
                </a:cubicBezTo>
                <a:cubicBezTo>
                  <a:pt x="1420849" y="40882"/>
                  <a:pt x="1428269" y="39903"/>
                  <a:pt x="1435677" y="38845"/>
                </a:cubicBezTo>
                <a:cubicBezTo>
                  <a:pt x="1455767" y="18755"/>
                  <a:pt x="1436210" y="33028"/>
                  <a:pt x="1448377" y="45195"/>
                </a:cubicBezTo>
                <a:cubicBezTo>
                  <a:pt x="1450744" y="47562"/>
                  <a:pt x="1454727" y="43078"/>
                  <a:pt x="1457902" y="42020"/>
                </a:cubicBezTo>
                <a:cubicBezTo>
                  <a:pt x="1479291" y="13501"/>
                  <a:pt x="1456173" y="35958"/>
                  <a:pt x="1476952" y="32495"/>
                </a:cubicBezTo>
                <a:cubicBezTo>
                  <a:pt x="1480716" y="31868"/>
                  <a:pt x="1483205" y="28108"/>
                  <a:pt x="1486477" y="26145"/>
                </a:cubicBezTo>
                <a:cubicBezTo>
                  <a:pt x="1522960" y="4255"/>
                  <a:pt x="1496708" y="21441"/>
                  <a:pt x="1518227" y="7095"/>
                </a:cubicBezTo>
                <a:cubicBezTo>
                  <a:pt x="1520344" y="10270"/>
                  <a:pt x="1521597" y="14236"/>
                  <a:pt x="1524577" y="16620"/>
                </a:cubicBezTo>
                <a:cubicBezTo>
                  <a:pt x="1527190" y="18711"/>
                  <a:pt x="1532011" y="17182"/>
                  <a:pt x="1534102" y="19795"/>
                </a:cubicBezTo>
                <a:cubicBezTo>
                  <a:pt x="1536828" y="23202"/>
                  <a:pt x="1536219" y="28262"/>
                  <a:pt x="1537277" y="32495"/>
                </a:cubicBezTo>
                <a:cubicBezTo>
                  <a:pt x="1541510" y="30378"/>
                  <a:pt x="1545868" y="28493"/>
                  <a:pt x="1549977" y="26145"/>
                </a:cubicBezTo>
                <a:cubicBezTo>
                  <a:pt x="1553290" y="24252"/>
                  <a:pt x="1556522" y="17411"/>
                  <a:pt x="1559502" y="19795"/>
                </a:cubicBezTo>
                <a:cubicBezTo>
                  <a:pt x="1564729" y="23976"/>
                  <a:pt x="1565852" y="38845"/>
                  <a:pt x="1565852" y="38845"/>
                </a:cubicBezTo>
                <a:cubicBezTo>
                  <a:pt x="1572202" y="37787"/>
                  <a:pt x="1578795" y="37706"/>
                  <a:pt x="1584902" y="35670"/>
                </a:cubicBezTo>
                <a:cubicBezTo>
                  <a:pt x="1588522" y="34463"/>
                  <a:pt x="1590685" y="28572"/>
                  <a:pt x="1594427" y="29320"/>
                </a:cubicBezTo>
                <a:cubicBezTo>
                  <a:pt x="1598169" y="30068"/>
                  <a:pt x="1598660" y="35670"/>
                  <a:pt x="1600777" y="38845"/>
                </a:cubicBezTo>
                <a:cubicBezTo>
                  <a:pt x="1602659" y="38576"/>
                  <a:pt x="1626482" y="36525"/>
                  <a:pt x="1632527" y="32495"/>
                </a:cubicBezTo>
                <a:cubicBezTo>
                  <a:pt x="1636263" y="30004"/>
                  <a:pt x="1638643" y="25892"/>
                  <a:pt x="1642052" y="22970"/>
                </a:cubicBezTo>
                <a:cubicBezTo>
                  <a:pt x="1648944" y="17063"/>
                  <a:pt x="1656739" y="12121"/>
                  <a:pt x="1664277" y="7095"/>
                </a:cubicBezTo>
                <a:cubicBezTo>
                  <a:pt x="1666394" y="11328"/>
                  <a:pt x="1666394" y="17678"/>
                  <a:pt x="1670627" y="19795"/>
                </a:cubicBezTo>
                <a:cubicBezTo>
                  <a:pt x="1691358" y="30160"/>
                  <a:pt x="1678278" y="1473"/>
                  <a:pt x="1686502" y="26145"/>
                </a:cubicBezTo>
                <a:cubicBezTo>
                  <a:pt x="1688810" y="25376"/>
                  <a:pt x="1707588" y="18846"/>
                  <a:pt x="1708727" y="19795"/>
                </a:cubicBezTo>
                <a:cubicBezTo>
                  <a:pt x="1713869" y="24080"/>
                  <a:pt x="1715077" y="38845"/>
                  <a:pt x="1715077" y="38845"/>
                </a:cubicBezTo>
                <a:cubicBezTo>
                  <a:pt x="1720369" y="36728"/>
                  <a:pt x="1725616" y="34496"/>
                  <a:pt x="1730952" y="32495"/>
                </a:cubicBezTo>
                <a:cubicBezTo>
                  <a:pt x="1734086" y="31320"/>
                  <a:pt x="1737800" y="31328"/>
                  <a:pt x="1740477" y="29320"/>
                </a:cubicBezTo>
                <a:cubicBezTo>
                  <a:pt x="1746464" y="24830"/>
                  <a:pt x="1750365" y="17935"/>
                  <a:pt x="1756352" y="13445"/>
                </a:cubicBezTo>
                <a:cubicBezTo>
                  <a:pt x="1759029" y="11437"/>
                  <a:pt x="1762884" y="11767"/>
                  <a:pt x="1765877" y="10270"/>
                </a:cubicBezTo>
                <a:cubicBezTo>
                  <a:pt x="1790496" y="-2040"/>
                  <a:pt x="1760986" y="8725"/>
                  <a:pt x="1784927" y="745"/>
                </a:cubicBezTo>
                <a:cubicBezTo>
                  <a:pt x="1785594" y="2746"/>
                  <a:pt x="1790481" y="20192"/>
                  <a:pt x="1794452" y="19795"/>
                </a:cubicBezTo>
                <a:cubicBezTo>
                  <a:pt x="1803603" y="18880"/>
                  <a:pt x="1809713" y="15275"/>
                  <a:pt x="1815243" y="10923"/>
                </a:cubicBezTo>
                <a:close/>
              </a:path>
            </a:pathLst>
          </a:custGeom>
          <a:gradFill flip="none" rotWithShape="1">
            <a:gsLst>
              <a:gs pos="0">
                <a:srgbClr val="6D6E71">
                  <a:lumMod val="40000"/>
                  <a:lumOff val="60000"/>
                </a:srgbClr>
              </a:gs>
              <a:gs pos="65000">
                <a:sysClr val="window" lastClr="FFFFFF">
                  <a:lumMod val="95000"/>
                </a:sysClr>
              </a:gs>
              <a:gs pos="35000">
                <a:sysClr val="window" lastClr="FFFFFF">
                  <a:lumMod val="95000"/>
                </a:sysClr>
              </a:gs>
              <a:gs pos="15000">
                <a:srgbClr val="6D6E71">
                  <a:lumMod val="20000"/>
                  <a:lumOff val="80000"/>
                </a:srgbClr>
              </a:gs>
              <a:gs pos="85000">
                <a:srgbClr val="BCC7C0">
                  <a:lumMod val="20000"/>
                  <a:lumOff val="80000"/>
                </a:srgbClr>
              </a:gs>
              <a:gs pos="100000">
                <a:srgbClr val="6D6E71">
                  <a:lumMod val="30000"/>
                  <a:lumOff val="70000"/>
                </a:srgbClr>
              </a:gs>
            </a:gsLst>
            <a:lin ang="5400000" scaled="1"/>
            <a:tileRect/>
          </a:gradFill>
          <a:ln w="12700" cap="flat" cmpd="sng" algn="ctr">
            <a:noFill/>
            <a:prstDash val="solid"/>
            <a:miter lim="800000"/>
          </a:ln>
          <a:effectLst/>
        </p:spPr>
        <p:txBody>
          <a:bodyPr lIns="91440" tIns="45720" rIns="91440" bIns="45720" rtlCol="0" anchor="ctr"/>
          <a:lstStyle/>
          <a:p>
            <a:pPr>
              <a:spcBef>
                <a:spcPts val="200"/>
              </a:spcBef>
              <a:spcAft>
                <a:spcPts val="200"/>
              </a:spcAft>
              <a:buClr>
                <a:srgbClr val="00B050"/>
              </a:buClr>
              <a:buSzPct val="130000"/>
              <a:defRPr/>
            </a:pPr>
            <a:r>
              <a:rPr lang="en-US" sz="1050" kern="0" dirty="0"/>
              <a:t>About 80% of the remaining Tier 1 drilling locations throughout the entire basin, including all benches of the Midland and Delaware basins, are held by a small number of companies with a market cap of over $30 billion... That inventory scarcity is driving up prices for acreage and production in the Permian." </a:t>
            </a:r>
          </a:p>
          <a:p>
            <a:pPr>
              <a:spcBef>
                <a:spcPts val="200"/>
              </a:spcBef>
              <a:spcAft>
                <a:spcPts val="200"/>
              </a:spcAft>
              <a:buClr>
                <a:srgbClr val="00B050"/>
              </a:buClr>
              <a:buSzPct val="130000"/>
              <a:defRPr/>
            </a:pPr>
            <a:r>
              <a:rPr lang="en-US" sz="1050" i="1" kern="0" dirty="0"/>
              <a:t>December 28, 2023</a:t>
            </a:r>
          </a:p>
        </p:txBody>
      </p:sp>
      <p:pic>
        <p:nvPicPr>
          <p:cNvPr id="1028" name="Picture 4" descr="Hart Energy">
            <a:extLst>
              <a:ext uri="{FF2B5EF4-FFF2-40B4-BE49-F238E27FC236}">
                <a16:creationId xmlns:a16="http://schemas.microsoft.com/office/drawing/2014/main" id="{313FB226-81F9-0A78-BCF2-BD04BFFE9FB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3597" y="6081496"/>
            <a:ext cx="1033013" cy="120163"/>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25">
            <a:extLst>
              <a:ext uri="{FF2B5EF4-FFF2-40B4-BE49-F238E27FC236}">
                <a16:creationId xmlns:a16="http://schemas.microsoft.com/office/drawing/2014/main" id="{7DF9370B-162C-1AFE-53B0-DCC0B2F1FB8C}"/>
              </a:ext>
            </a:extLst>
          </p:cNvPr>
          <p:cNvSpPr>
            <a:spLocks/>
          </p:cNvSpPr>
          <p:nvPr/>
        </p:nvSpPr>
        <p:spPr>
          <a:xfrm>
            <a:off x="878922" y="3115801"/>
            <a:ext cx="2978932" cy="1448589"/>
          </a:xfrm>
          <a:custGeom>
            <a:avLst/>
            <a:gdLst>
              <a:gd name="connsiteX0" fmla="*/ 1829402 w 3871172"/>
              <a:gd name="connsiteY0" fmla="*/ 0 h 2310728"/>
              <a:gd name="connsiteX1" fmla="*/ 1841297 w 3871172"/>
              <a:gd name="connsiteY1" fmla="*/ 0 h 2310728"/>
              <a:gd name="connsiteX2" fmla="*/ 1840838 w 3871172"/>
              <a:gd name="connsiteY2" fmla="*/ 3289 h 2310728"/>
              <a:gd name="connsiteX3" fmla="*/ 1842077 w 3871172"/>
              <a:gd name="connsiteY3" fmla="*/ 45195 h 2310728"/>
              <a:gd name="connsiteX4" fmla="*/ 1851602 w 3871172"/>
              <a:gd name="connsiteY4" fmla="*/ 35670 h 2310728"/>
              <a:gd name="connsiteX5" fmla="*/ 1873827 w 3871172"/>
              <a:gd name="connsiteY5" fmla="*/ 22970 h 2310728"/>
              <a:gd name="connsiteX6" fmla="*/ 1880177 w 3871172"/>
              <a:gd name="connsiteY6" fmla="*/ 32495 h 2310728"/>
              <a:gd name="connsiteX7" fmla="*/ 1889702 w 3871172"/>
              <a:gd name="connsiteY7" fmla="*/ 29320 h 2310728"/>
              <a:gd name="connsiteX8" fmla="*/ 1905577 w 3871172"/>
              <a:gd name="connsiteY8" fmla="*/ 22970 h 2310728"/>
              <a:gd name="connsiteX9" fmla="*/ 1915102 w 3871172"/>
              <a:gd name="connsiteY9" fmla="*/ 29320 h 2310728"/>
              <a:gd name="connsiteX10" fmla="*/ 1921452 w 3871172"/>
              <a:gd name="connsiteY10" fmla="*/ 19795 h 2310728"/>
              <a:gd name="connsiteX11" fmla="*/ 1934402 w 3871172"/>
              <a:gd name="connsiteY11" fmla="*/ 305 h 2310728"/>
              <a:gd name="connsiteX12" fmla="*/ 1934714 w 3871172"/>
              <a:gd name="connsiteY12" fmla="*/ 0 h 2310728"/>
              <a:gd name="connsiteX13" fmla="*/ 1945872 w 3871172"/>
              <a:gd name="connsiteY13" fmla="*/ 0 h 2310728"/>
              <a:gd name="connsiteX14" fmla="*/ 1946852 w 3871172"/>
              <a:gd name="connsiteY14" fmla="*/ 3920 h 2310728"/>
              <a:gd name="connsiteX15" fmla="*/ 1950027 w 3871172"/>
              <a:gd name="connsiteY15" fmla="*/ 22970 h 2310728"/>
              <a:gd name="connsiteX16" fmla="*/ 1962727 w 3871172"/>
              <a:gd name="connsiteY16" fmla="*/ 16620 h 2310728"/>
              <a:gd name="connsiteX17" fmla="*/ 1981777 w 3871172"/>
              <a:gd name="connsiteY17" fmla="*/ 10270 h 2310728"/>
              <a:gd name="connsiteX18" fmla="*/ 2000827 w 3871172"/>
              <a:gd name="connsiteY18" fmla="*/ 16620 h 2310728"/>
              <a:gd name="connsiteX19" fmla="*/ 2010352 w 3871172"/>
              <a:gd name="connsiteY19" fmla="*/ 7095 h 2310728"/>
              <a:gd name="connsiteX20" fmla="*/ 2023052 w 3871172"/>
              <a:gd name="connsiteY20" fmla="*/ 745 h 2310728"/>
              <a:gd name="connsiteX21" fmla="*/ 2024170 w 3871172"/>
              <a:gd name="connsiteY21" fmla="*/ 0 h 2310728"/>
              <a:gd name="connsiteX22" fmla="*/ 2033978 w 3871172"/>
              <a:gd name="connsiteY22" fmla="*/ 0 h 2310728"/>
              <a:gd name="connsiteX23" fmla="*/ 2035752 w 3871172"/>
              <a:gd name="connsiteY23" fmla="*/ 7095 h 2310728"/>
              <a:gd name="connsiteX24" fmla="*/ 2042102 w 3871172"/>
              <a:gd name="connsiteY24" fmla="*/ 26145 h 2310728"/>
              <a:gd name="connsiteX25" fmla="*/ 2051627 w 3871172"/>
              <a:gd name="connsiteY25" fmla="*/ 19795 h 2310728"/>
              <a:gd name="connsiteX26" fmla="*/ 2070677 w 3871172"/>
              <a:gd name="connsiteY26" fmla="*/ 745 h 2310728"/>
              <a:gd name="connsiteX27" fmla="*/ 2077027 w 3871172"/>
              <a:gd name="connsiteY27" fmla="*/ 10270 h 2310728"/>
              <a:gd name="connsiteX28" fmla="*/ 2086552 w 3871172"/>
              <a:gd name="connsiteY28" fmla="*/ 7095 h 2310728"/>
              <a:gd name="connsiteX29" fmla="*/ 2096077 w 3871172"/>
              <a:gd name="connsiteY29" fmla="*/ 10270 h 2310728"/>
              <a:gd name="connsiteX30" fmla="*/ 2109459 w 3871172"/>
              <a:gd name="connsiteY30" fmla="*/ 0 h 2310728"/>
              <a:gd name="connsiteX31" fmla="*/ 2116931 w 3871172"/>
              <a:gd name="connsiteY31" fmla="*/ 0 h 2310728"/>
              <a:gd name="connsiteX32" fmla="*/ 2121477 w 3871172"/>
              <a:gd name="connsiteY32" fmla="*/ 7095 h 2310728"/>
              <a:gd name="connsiteX33" fmla="*/ 2134177 w 3871172"/>
              <a:gd name="connsiteY33" fmla="*/ 3920 h 2310728"/>
              <a:gd name="connsiteX34" fmla="*/ 2136790 w 3871172"/>
              <a:gd name="connsiteY34" fmla="*/ 0 h 2310728"/>
              <a:gd name="connsiteX35" fmla="*/ 2189908 w 3871172"/>
              <a:gd name="connsiteY35" fmla="*/ 0 h 2310728"/>
              <a:gd name="connsiteX36" fmla="*/ 2191327 w 3871172"/>
              <a:gd name="connsiteY36" fmla="*/ 7095 h 2310728"/>
              <a:gd name="connsiteX37" fmla="*/ 2194502 w 3871172"/>
              <a:gd name="connsiteY37" fmla="*/ 19795 h 2310728"/>
              <a:gd name="connsiteX38" fmla="*/ 2213552 w 3871172"/>
              <a:gd name="connsiteY38" fmla="*/ 13445 h 2310728"/>
              <a:gd name="connsiteX39" fmla="*/ 2223077 w 3871172"/>
              <a:gd name="connsiteY39" fmla="*/ 10270 h 2310728"/>
              <a:gd name="connsiteX40" fmla="*/ 2229427 w 3871172"/>
              <a:gd name="connsiteY40" fmla="*/ 22970 h 2310728"/>
              <a:gd name="connsiteX41" fmla="*/ 2245302 w 3871172"/>
              <a:gd name="connsiteY41" fmla="*/ 10270 h 2310728"/>
              <a:gd name="connsiteX42" fmla="*/ 2257142 w 3871172"/>
              <a:gd name="connsiteY42" fmla="*/ 2237 h 2310728"/>
              <a:gd name="connsiteX43" fmla="*/ 2260598 w 3871172"/>
              <a:gd name="connsiteY43" fmla="*/ 0 h 2310728"/>
              <a:gd name="connsiteX44" fmla="*/ 2265162 w 3871172"/>
              <a:gd name="connsiteY44" fmla="*/ 0 h 2310728"/>
              <a:gd name="connsiteX45" fmla="*/ 2267527 w 3871172"/>
              <a:gd name="connsiteY45" fmla="*/ 7095 h 2310728"/>
              <a:gd name="connsiteX46" fmla="*/ 2270702 w 3871172"/>
              <a:gd name="connsiteY46" fmla="*/ 19795 h 2310728"/>
              <a:gd name="connsiteX47" fmla="*/ 2283402 w 3871172"/>
              <a:gd name="connsiteY47" fmla="*/ 10270 h 2310728"/>
              <a:gd name="connsiteX48" fmla="*/ 2297628 w 3871172"/>
              <a:gd name="connsiteY48" fmla="*/ 2577 h 2310728"/>
              <a:gd name="connsiteX49" fmla="*/ 2300148 w 3871172"/>
              <a:gd name="connsiteY49" fmla="*/ 0 h 2310728"/>
              <a:gd name="connsiteX50" fmla="*/ 2307869 w 3871172"/>
              <a:gd name="connsiteY50" fmla="*/ 0 h 2310728"/>
              <a:gd name="connsiteX51" fmla="*/ 2311977 w 3871172"/>
              <a:gd name="connsiteY51" fmla="*/ 10270 h 2310728"/>
              <a:gd name="connsiteX52" fmla="*/ 2327852 w 3871172"/>
              <a:gd name="connsiteY52" fmla="*/ 7095 h 2310728"/>
              <a:gd name="connsiteX53" fmla="*/ 2344407 w 3871172"/>
              <a:gd name="connsiteY53" fmla="*/ 0 h 2310728"/>
              <a:gd name="connsiteX54" fmla="*/ 2361358 w 3871172"/>
              <a:gd name="connsiteY54" fmla="*/ 0 h 2310728"/>
              <a:gd name="connsiteX55" fmla="*/ 2362777 w 3871172"/>
              <a:gd name="connsiteY55" fmla="*/ 7095 h 2310728"/>
              <a:gd name="connsiteX56" fmla="*/ 2373168 w 3871172"/>
              <a:gd name="connsiteY56" fmla="*/ 3398 h 2310728"/>
              <a:gd name="connsiteX57" fmla="*/ 2378217 w 3871172"/>
              <a:gd name="connsiteY57" fmla="*/ 0 h 2310728"/>
              <a:gd name="connsiteX58" fmla="*/ 2381749 w 3871172"/>
              <a:gd name="connsiteY58" fmla="*/ 0 h 2310728"/>
              <a:gd name="connsiteX59" fmla="*/ 2381382 w 3871172"/>
              <a:gd name="connsiteY59" fmla="*/ 11363 h 2310728"/>
              <a:gd name="connsiteX60" fmla="*/ 2385002 w 3871172"/>
              <a:gd name="connsiteY60" fmla="*/ 22970 h 2310728"/>
              <a:gd name="connsiteX61" fmla="*/ 2419927 w 3871172"/>
              <a:gd name="connsiteY61" fmla="*/ 10270 h 2310728"/>
              <a:gd name="connsiteX62" fmla="*/ 2429452 w 3871172"/>
              <a:gd name="connsiteY62" fmla="*/ 3920 h 2310728"/>
              <a:gd name="connsiteX63" fmla="*/ 2438977 w 3871172"/>
              <a:gd name="connsiteY63" fmla="*/ 10270 h 2310728"/>
              <a:gd name="connsiteX64" fmla="*/ 2454852 w 3871172"/>
              <a:gd name="connsiteY64" fmla="*/ 29320 h 2310728"/>
              <a:gd name="connsiteX65" fmla="*/ 2467552 w 3871172"/>
              <a:gd name="connsiteY65" fmla="*/ 35670 h 2310728"/>
              <a:gd name="connsiteX66" fmla="*/ 2483427 w 3871172"/>
              <a:gd name="connsiteY66" fmla="*/ 32495 h 2310728"/>
              <a:gd name="connsiteX67" fmla="*/ 2505652 w 3871172"/>
              <a:gd name="connsiteY67" fmla="*/ 35670 h 2310728"/>
              <a:gd name="connsiteX68" fmla="*/ 2524702 w 3871172"/>
              <a:gd name="connsiteY68" fmla="*/ 19795 h 2310728"/>
              <a:gd name="connsiteX69" fmla="*/ 2527877 w 3871172"/>
              <a:gd name="connsiteY69" fmla="*/ 7095 h 2310728"/>
              <a:gd name="connsiteX70" fmla="*/ 2531052 w 3871172"/>
              <a:gd name="connsiteY70" fmla="*/ 22970 h 2310728"/>
              <a:gd name="connsiteX71" fmla="*/ 2534227 w 3871172"/>
              <a:gd name="connsiteY71" fmla="*/ 42020 h 2310728"/>
              <a:gd name="connsiteX72" fmla="*/ 2543752 w 3871172"/>
              <a:gd name="connsiteY72" fmla="*/ 26145 h 2310728"/>
              <a:gd name="connsiteX73" fmla="*/ 2550102 w 3871172"/>
              <a:gd name="connsiteY73" fmla="*/ 16620 h 2310728"/>
              <a:gd name="connsiteX74" fmla="*/ 2562802 w 3871172"/>
              <a:gd name="connsiteY74" fmla="*/ 13445 h 2310728"/>
              <a:gd name="connsiteX75" fmla="*/ 2565977 w 3871172"/>
              <a:gd name="connsiteY75" fmla="*/ 22970 h 2310728"/>
              <a:gd name="connsiteX76" fmla="*/ 2569152 w 3871172"/>
              <a:gd name="connsiteY76" fmla="*/ 38845 h 2310728"/>
              <a:gd name="connsiteX77" fmla="*/ 2578677 w 3871172"/>
              <a:gd name="connsiteY77" fmla="*/ 35670 h 2310728"/>
              <a:gd name="connsiteX78" fmla="*/ 2597727 w 3871172"/>
              <a:gd name="connsiteY78" fmla="*/ 16620 h 2310728"/>
              <a:gd name="connsiteX79" fmla="*/ 2616777 w 3871172"/>
              <a:gd name="connsiteY79" fmla="*/ 745 h 2310728"/>
              <a:gd name="connsiteX80" fmla="*/ 2619952 w 3871172"/>
              <a:gd name="connsiteY80" fmla="*/ 16620 h 2310728"/>
              <a:gd name="connsiteX81" fmla="*/ 2629477 w 3871172"/>
              <a:gd name="connsiteY81" fmla="*/ 19795 h 2310728"/>
              <a:gd name="connsiteX82" fmla="*/ 2639002 w 3871172"/>
              <a:gd name="connsiteY82" fmla="*/ 51545 h 2310728"/>
              <a:gd name="connsiteX83" fmla="*/ 2651702 w 3871172"/>
              <a:gd name="connsiteY83" fmla="*/ 38845 h 2310728"/>
              <a:gd name="connsiteX84" fmla="*/ 2661227 w 3871172"/>
              <a:gd name="connsiteY84" fmla="*/ 42020 h 2310728"/>
              <a:gd name="connsiteX85" fmla="*/ 2689802 w 3871172"/>
              <a:gd name="connsiteY85" fmla="*/ 16620 h 2310728"/>
              <a:gd name="connsiteX86" fmla="*/ 2699327 w 3871172"/>
              <a:gd name="connsiteY86" fmla="*/ 19795 h 2310728"/>
              <a:gd name="connsiteX87" fmla="*/ 2724727 w 3871172"/>
              <a:gd name="connsiteY87" fmla="*/ 22970 h 2310728"/>
              <a:gd name="connsiteX88" fmla="*/ 2750127 w 3871172"/>
              <a:gd name="connsiteY88" fmla="*/ 10270 h 2310728"/>
              <a:gd name="connsiteX89" fmla="*/ 2766002 w 3871172"/>
              <a:gd name="connsiteY89" fmla="*/ 26145 h 2310728"/>
              <a:gd name="connsiteX90" fmla="*/ 2775527 w 3871172"/>
              <a:gd name="connsiteY90" fmla="*/ 42020 h 2310728"/>
              <a:gd name="connsiteX91" fmla="*/ 2785052 w 3871172"/>
              <a:gd name="connsiteY91" fmla="*/ 32495 h 2310728"/>
              <a:gd name="connsiteX92" fmla="*/ 2794577 w 3871172"/>
              <a:gd name="connsiteY92" fmla="*/ 26145 h 2310728"/>
              <a:gd name="connsiteX93" fmla="*/ 2816802 w 3871172"/>
              <a:gd name="connsiteY93" fmla="*/ 13445 h 2310728"/>
              <a:gd name="connsiteX94" fmla="*/ 2826327 w 3871172"/>
              <a:gd name="connsiteY94" fmla="*/ 29320 h 2310728"/>
              <a:gd name="connsiteX95" fmla="*/ 2839027 w 3871172"/>
              <a:gd name="connsiteY95" fmla="*/ 26145 h 2310728"/>
              <a:gd name="connsiteX96" fmla="*/ 2861252 w 3871172"/>
              <a:gd name="connsiteY96" fmla="*/ 7095 h 2310728"/>
              <a:gd name="connsiteX97" fmla="*/ 2870777 w 3871172"/>
              <a:gd name="connsiteY97" fmla="*/ 3920 h 2310728"/>
              <a:gd name="connsiteX98" fmla="*/ 2876004 w 3871172"/>
              <a:gd name="connsiteY98" fmla="*/ 0 h 2310728"/>
              <a:gd name="connsiteX99" fmla="*/ 2886840 w 3871172"/>
              <a:gd name="connsiteY99" fmla="*/ 0 h 2310728"/>
              <a:gd name="connsiteX100" fmla="*/ 2893002 w 3871172"/>
              <a:gd name="connsiteY100" fmla="*/ 10270 h 2310728"/>
              <a:gd name="connsiteX101" fmla="*/ 2896177 w 3871172"/>
              <a:gd name="connsiteY101" fmla="*/ 26145 h 2310728"/>
              <a:gd name="connsiteX102" fmla="*/ 2899352 w 3871172"/>
              <a:gd name="connsiteY102" fmla="*/ 38845 h 2310728"/>
              <a:gd name="connsiteX103" fmla="*/ 2912052 w 3871172"/>
              <a:gd name="connsiteY103" fmla="*/ 42020 h 2310728"/>
              <a:gd name="connsiteX104" fmla="*/ 2921577 w 3871172"/>
              <a:gd name="connsiteY104" fmla="*/ 38845 h 2310728"/>
              <a:gd name="connsiteX105" fmla="*/ 2931102 w 3871172"/>
              <a:gd name="connsiteY105" fmla="*/ 29320 h 2310728"/>
              <a:gd name="connsiteX106" fmla="*/ 2943802 w 3871172"/>
              <a:gd name="connsiteY106" fmla="*/ 3920 h 2310728"/>
              <a:gd name="connsiteX107" fmla="*/ 2950152 w 3871172"/>
              <a:gd name="connsiteY107" fmla="*/ 19795 h 2310728"/>
              <a:gd name="connsiteX108" fmla="*/ 2953327 w 3871172"/>
              <a:gd name="connsiteY108" fmla="*/ 38845 h 2310728"/>
              <a:gd name="connsiteX109" fmla="*/ 2978727 w 3871172"/>
              <a:gd name="connsiteY109" fmla="*/ 13445 h 2310728"/>
              <a:gd name="connsiteX110" fmla="*/ 2981902 w 3871172"/>
              <a:gd name="connsiteY110" fmla="*/ 22970 h 2310728"/>
              <a:gd name="connsiteX111" fmla="*/ 2985077 w 3871172"/>
              <a:gd name="connsiteY111" fmla="*/ 67420 h 2310728"/>
              <a:gd name="connsiteX112" fmla="*/ 3004127 w 3871172"/>
              <a:gd name="connsiteY112" fmla="*/ 54720 h 2310728"/>
              <a:gd name="connsiteX113" fmla="*/ 3013652 w 3871172"/>
              <a:gd name="connsiteY113" fmla="*/ 38845 h 2310728"/>
              <a:gd name="connsiteX114" fmla="*/ 3016827 w 3871172"/>
              <a:gd name="connsiteY114" fmla="*/ 29320 h 2310728"/>
              <a:gd name="connsiteX115" fmla="*/ 3026352 w 3871172"/>
              <a:gd name="connsiteY115" fmla="*/ 22970 h 2310728"/>
              <a:gd name="connsiteX116" fmla="*/ 3032702 w 3871172"/>
              <a:gd name="connsiteY116" fmla="*/ 13445 h 2310728"/>
              <a:gd name="connsiteX117" fmla="*/ 3035877 w 3871172"/>
              <a:gd name="connsiteY117" fmla="*/ 26145 h 2310728"/>
              <a:gd name="connsiteX118" fmla="*/ 3051752 w 3871172"/>
              <a:gd name="connsiteY118" fmla="*/ 38845 h 2310728"/>
              <a:gd name="connsiteX119" fmla="*/ 3067627 w 3871172"/>
              <a:gd name="connsiteY119" fmla="*/ 19795 h 2310728"/>
              <a:gd name="connsiteX120" fmla="*/ 3070802 w 3871172"/>
              <a:gd name="connsiteY120" fmla="*/ 45195 h 2310728"/>
              <a:gd name="connsiteX121" fmla="*/ 3080327 w 3871172"/>
              <a:gd name="connsiteY121" fmla="*/ 42020 h 2310728"/>
              <a:gd name="connsiteX122" fmla="*/ 3093027 w 3871172"/>
              <a:gd name="connsiteY122" fmla="*/ 29320 h 2310728"/>
              <a:gd name="connsiteX123" fmla="*/ 3102552 w 3871172"/>
              <a:gd name="connsiteY123" fmla="*/ 35670 h 2310728"/>
              <a:gd name="connsiteX124" fmla="*/ 3112077 w 3871172"/>
              <a:gd name="connsiteY124" fmla="*/ 29320 h 2310728"/>
              <a:gd name="connsiteX125" fmla="*/ 3121602 w 3871172"/>
              <a:gd name="connsiteY125" fmla="*/ 32495 h 2310728"/>
              <a:gd name="connsiteX126" fmla="*/ 3134302 w 3871172"/>
              <a:gd name="connsiteY126" fmla="*/ 19795 h 2310728"/>
              <a:gd name="connsiteX127" fmla="*/ 3159702 w 3871172"/>
              <a:gd name="connsiteY127" fmla="*/ 7095 h 2310728"/>
              <a:gd name="connsiteX128" fmla="*/ 3162877 w 3871172"/>
              <a:gd name="connsiteY128" fmla="*/ 48370 h 2310728"/>
              <a:gd name="connsiteX129" fmla="*/ 3172402 w 3871172"/>
              <a:gd name="connsiteY129" fmla="*/ 38845 h 2310728"/>
              <a:gd name="connsiteX130" fmla="*/ 3188277 w 3871172"/>
              <a:gd name="connsiteY130" fmla="*/ 22970 h 2310728"/>
              <a:gd name="connsiteX131" fmla="*/ 3191452 w 3871172"/>
              <a:gd name="connsiteY131" fmla="*/ 38845 h 2310728"/>
              <a:gd name="connsiteX132" fmla="*/ 3194627 w 3871172"/>
              <a:gd name="connsiteY132" fmla="*/ 48370 h 2310728"/>
              <a:gd name="connsiteX133" fmla="*/ 3204152 w 3871172"/>
              <a:gd name="connsiteY133" fmla="*/ 38845 h 2310728"/>
              <a:gd name="connsiteX134" fmla="*/ 3207327 w 3871172"/>
              <a:gd name="connsiteY134" fmla="*/ 51545 h 2310728"/>
              <a:gd name="connsiteX135" fmla="*/ 3220027 w 3871172"/>
              <a:gd name="connsiteY135" fmla="*/ 45195 h 2310728"/>
              <a:gd name="connsiteX136" fmla="*/ 3239077 w 3871172"/>
              <a:gd name="connsiteY136" fmla="*/ 29320 h 2310728"/>
              <a:gd name="connsiteX137" fmla="*/ 3248602 w 3871172"/>
              <a:gd name="connsiteY137" fmla="*/ 26145 h 2310728"/>
              <a:gd name="connsiteX138" fmla="*/ 3264477 w 3871172"/>
              <a:gd name="connsiteY138" fmla="*/ 32495 h 2310728"/>
              <a:gd name="connsiteX139" fmla="*/ 3270827 w 3871172"/>
              <a:gd name="connsiteY139" fmla="*/ 42020 h 2310728"/>
              <a:gd name="connsiteX140" fmla="*/ 3280352 w 3871172"/>
              <a:gd name="connsiteY140" fmla="*/ 35670 h 2310728"/>
              <a:gd name="connsiteX141" fmla="*/ 3293052 w 3871172"/>
              <a:gd name="connsiteY141" fmla="*/ 26145 h 2310728"/>
              <a:gd name="connsiteX142" fmla="*/ 3308927 w 3871172"/>
              <a:gd name="connsiteY142" fmla="*/ 16620 h 2310728"/>
              <a:gd name="connsiteX143" fmla="*/ 3315277 w 3871172"/>
              <a:gd name="connsiteY143" fmla="*/ 29320 h 2310728"/>
              <a:gd name="connsiteX144" fmla="*/ 3318452 w 3871172"/>
              <a:gd name="connsiteY144" fmla="*/ 38845 h 2310728"/>
              <a:gd name="connsiteX145" fmla="*/ 3327977 w 3871172"/>
              <a:gd name="connsiteY145" fmla="*/ 29320 h 2310728"/>
              <a:gd name="connsiteX146" fmla="*/ 3331152 w 3871172"/>
              <a:gd name="connsiteY146" fmla="*/ 51545 h 2310728"/>
              <a:gd name="connsiteX147" fmla="*/ 3353377 w 3871172"/>
              <a:gd name="connsiteY147" fmla="*/ 32495 h 2310728"/>
              <a:gd name="connsiteX148" fmla="*/ 3375602 w 3871172"/>
              <a:gd name="connsiteY148" fmla="*/ 16620 h 2310728"/>
              <a:gd name="connsiteX149" fmla="*/ 3378777 w 3871172"/>
              <a:gd name="connsiteY149" fmla="*/ 29320 h 2310728"/>
              <a:gd name="connsiteX150" fmla="*/ 3381952 w 3871172"/>
              <a:gd name="connsiteY150" fmla="*/ 45195 h 2310728"/>
              <a:gd name="connsiteX151" fmla="*/ 3391477 w 3871172"/>
              <a:gd name="connsiteY151" fmla="*/ 38845 h 2310728"/>
              <a:gd name="connsiteX152" fmla="*/ 3410527 w 3871172"/>
              <a:gd name="connsiteY152" fmla="*/ 22970 h 2310728"/>
              <a:gd name="connsiteX153" fmla="*/ 3416877 w 3871172"/>
              <a:gd name="connsiteY153" fmla="*/ 38845 h 2310728"/>
              <a:gd name="connsiteX154" fmla="*/ 3432752 w 3871172"/>
              <a:gd name="connsiteY154" fmla="*/ 32495 h 2310728"/>
              <a:gd name="connsiteX155" fmla="*/ 3439102 w 3871172"/>
              <a:gd name="connsiteY155" fmla="*/ 45195 h 2310728"/>
              <a:gd name="connsiteX156" fmla="*/ 3448627 w 3871172"/>
              <a:gd name="connsiteY156" fmla="*/ 48370 h 2310728"/>
              <a:gd name="connsiteX157" fmla="*/ 3461327 w 3871172"/>
              <a:gd name="connsiteY157" fmla="*/ 42020 h 2310728"/>
              <a:gd name="connsiteX158" fmla="*/ 3480377 w 3871172"/>
              <a:gd name="connsiteY158" fmla="*/ 35670 h 2310728"/>
              <a:gd name="connsiteX159" fmla="*/ 3505777 w 3871172"/>
              <a:gd name="connsiteY159" fmla="*/ 22970 h 2310728"/>
              <a:gd name="connsiteX160" fmla="*/ 3518477 w 3871172"/>
              <a:gd name="connsiteY160" fmla="*/ 38845 h 2310728"/>
              <a:gd name="connsiteX161" fmla="*/ 3531177 w 3871172"/>
              <a:gd name="connsiteY161" fmla="*/ 35670 h 2310728"/>
              <a:gd name="connsiteX162" fmla="*/ 3540702 w 3871172"/>
              <a:gd name="connsiteY162" fmla="*/ 29320 h 2310728"/>
              <a:gd name="connsiteX163" fmla="*/ 3550227 w 3871172"/>
              <a:gd name="connsiteY163" fmla="*/ 61070 h 2310728"/>
              <a:gd name="connsiteX164" fmla="*/ 3559752 w 3871172"/>
              <a:gd name="connsiteY164" fmla="*/ 54720 h 2310728"/>
              <a:gd name="connsiteX165" fmla="*/ 3578802 w 3871172"/>
              <a:gd name="connsiteY165" fmla="*/ 64245 h 2310728"/>
              <a:gd name="connsiteX166" fmla="*/ 3601027 w 3871172"/>
              <a:gd name="connsiteY166" fmla="*/ 54720 h 2310728"/>
              <a:gd name="connsiteX167" fmla="*/ 3613727 w 3871172"/>
              <a:gd name="connsiteY167" fmla="*/ 51545 h 2310728"/>
              <a:gd name="connsiteX168" fmla="*/ 3635952 w 3871172"/>
              <a:gd name="connsiteY168" fmla="*/ 32495 h 2310728"/>
              <a:gd name="connsiteX169" fmla="*/ 3648652 w 3871172"/>
              <a:gd name="connsiteY169" fmla="*/ 22970 h 2310728"/>
              <a:gd name="connsiteX170" fmla="*/ 3651827 w 3871172"/>
              <a:gd name="connsiteY170" fmla="*/ 35670 h 2310728"/>
              <a:gd name="connsiteX171" fmla="*/ 3655002 w 3871172"/>
              <a:gd name="connsiteY171" fmla="*/ 45195 h 2310728"/>
              <a:gd name="connsiteX172" fmla="*/ 3683577 w 3871172"/>
              <a:gd name="connsiteY172" fmla="*/ 38845 h 2310728"/>
              <a:gd name="connsiteX173" fmla="*/ 3699452 w 3871172"/>
              <a:gd name="connsiteY173" fmla="*/ 26145 h 2310728"/>
              <a:gd name="connsiteX174" fmla="*/ 3705802 w 3871172"/>
              <a:gd name="connsiteY174" fmla="*/ 16620 h 2310728"/>
              <a:gd name="connsiteX175" fmla="*/ 3708977 w 3871172"/>
              <a:gd name="connsiteY175" fmla="*/ 38845 h 2310728"/>
              <a:gd name="connsiteX176" fmla="*/ 3712152 w 3871172"/>
              <a:gd name="connsiteY176" fmla="*/ 54720 h 2310728"/>
              <a:gd name="connsiteX177" fmla="*/ 3728027 w 3871172"/>
              <a:gd name="connsiteY177" fmla="*/ 45195 h 2310728"/>
              <a:gd name="connsiteX178" fmla="*/ 3750252 w 3871172"/>
              <a:gd name="connsiteY178" fmla="*/ 35670 h 2310728"/>
              <a:gd name="connsiteX179" fmla="*/ 3753427 w 3871172"/>
              <a:gd name="connsiteY179" fmla="*/ 45195 h 2310728"/>
              <a:gd name="connsiteX180" fmla="*/ 3769302 w 3871172"/>
              <a:gd name="connsiteY180" fmla="*/ 42020 h 2310728"/>
              <a:gd name="connsiteX181" fmla="*/ 3778827 w 3871172"/>
              <a:gd name="connsiteY181" fmla="*/ 45195 h 2310728"/>
              <a:gd name="connsiteX182" fmla="*/ 3775652 w 3871172"/>
              <a:gd name="connsiteY182" fmla="*/ 83295 h 2310728"/>
              <a:gd name="connsiteX183" fmla="*/ 3785177 w 3871172"/>
              <a:gd name="connsiteY183" fmla="*/ 73770 h 2310728"/>
              <a:gd name="connsiteX184" fmla="*/ 3794702 w 3871172"/>
              <a:gd name="connsiteY184" fmla="*/ 61070 h 2310728"/>
              <a:gd name="connsiteX185" fmla="*/ 3801052 w 3871172"/>
              <a:gd name="connsiteY185" fmla="*/ 48370 h 2310728"/>
              <a:gd name="connsiteX186" fmla="*/ 3807402 w 3871172"/>
              <a:gd name="connsiteY186" fmla="*/ 32495 h 2310728"/>
              <a:gd name="connsiteX187" fmla="*/ 3816927 w 3871172"/>
              <a:gd name="connsiteY187" fmla="*/ 26145 h 2310728"/>
              <a:gd name="connsiteX188" fmla="*/ 3829627 w 3871172"/>
              <a:gd name="connsiteY188" fmla="*/ 32495 h 2310728"/>
              <a:gd name="connsiteX189" fmla="*/ 3833303 w 3871172"/>
              <a:gd name="connsiteY189" fmla="*/ 33720 h 2310728"/>
              <a:gd name="connsiteX190" fmla="*/ 3829542 w 3871172"/>
              <a:gd name="connsiteY190" fmla="*/ 34974 h 2310728"/>
              <a:gd name="connsiteX191" fmla="*/ 3832717 w 3871172"/>
              <a:gd name="connsiteY191" fmla="*/ 47674 h 2310728"/>
              <a:gd name="connsiteX192" fmla="*/ 3826367 w 3871172"/>
              <a:gd name="connsiteY192" fmla="*/ 57199 h 2310728"/>
              <a:gd name="connsiteX193" fmla="*/ 3832717 w 3871172"/>
              <a:gd name="connsiteY193" fmla="*/ 76249 h 2310728"/>
              <a:gd name="connsiteX194" fmla="*/ 3823192 w 3871172"/>
              <a:gd name="connsiteY194" fmla="*/ 79424 h 2310728"/>
              <a:gd name="connsiteX195" fmla="*/ 3835892 w 3871172"/>
              <a:gd name="connsiteY195" fmla="*/ 92124 h 2310728"/>
              <a:gd name="connsiteX196" fmla="*/ 3858117 w 3871172"/>
              <a:gd name="connsiteY196" fmla="*/ 127049 h 2310728"/>
              <a:gd name="connsiteX197" fmla="*/ 3845417 w 3871172"/>
              <a:gd name="connsiteY197" fmla="*/ 146099 h 2310728"/>
              <a:gd name="connsiteX198" fmla="*/ 3851767 w 3871172"/>
              <a:gd name="connsiteY198" fmla="*/ 155624 h 2310728"/>
              <a:gd name="connsiteX199" fmla="*/ 3842242 w 3871172"/>
              <a:gd name="connsiteY199" fmla="*/ 161974 h 2310728"/>
              <a:gd name="connsiteX200" fmla="*/ 3839067 w 3871172"/>
              <a:gd name="connsiteY200" fmla="*/ 171499 h 2310728"/>
              <a:gd name="connsiteX201" fmla="*/ 3826367 w 3871172"/>
              <a:gd name="connsiteY201" fmla="*/ 184199 h 2310728"/>
              <a:gd name="connsiteX202" fmla="*/ 3835892 w 3871172"/>
              <a:gd name="connsiteY202" fmla="*/ 193724 h 2310728"/>
              <a:gd name="connsiteX203" fmla="*/ 3848592 w 3871172"/>
              <a:gd name="connsiteY203" fmla="*/ 212774 h 2310728"/>
              <a:gd name="connsiteX204" fmla="*/ 3842242 w 3871172"/>
              <a:gd name="connsiteY204" fmla="*/ 225474 h 2310728"/>
              <a:gd name="connsiteX205" fmla="*/ 3832717 w 3871172"/>
              <a:gd name="connsiteY205" fmla="*/ 228649 h 2310728"/>
              <a:gd name="connsiteX206" fmla="*/ 3826367 w 3871172"/>
              <a:gd name="connsiteY206" fmla="*/ 238174 h 2310728"/>
              <a:gd name="connsiteX207" fmla="*/ 3835892 w 3871172"/>
              <a:gd name="connsiteY207" fmla="*/ 250874 h 2310728"/>
              <a:gd name="connsiteX208" fmla="*/ 3842242 w 3871172"/>
              <a:gd name="connsiteY208" fmla="*/ 269924 h 2310728"/>
              <a:gd name="connsiteX209" fmla="*/ 3800967 w 3871172"/>
              <a:gd name="connsiteY209" fmla="*/ 279449 h 2310728"/>
              <a:gd name="connsiteX210" fmla="*/ 3823192 w 3871172"/>
              <a:gd name="connsiteY210" fmla="*/ 320724 h 2310728"/>
              <a:gd name="connsiteX211" fmla="*/ 3829542 w 3871172"/>
              <a:gd name="connsiteY211" fmla="*/ 330249 h 2310728"/>
              <a:gd name="connsiteX212" fmla="*/ 3839067 w 3871172"/>
              <a:gd name="connsiteY212" fmla="*/ 339774 h 2310728"/>
              <a:gd name="connsiteX213" fmla="*/ 3848592 w 3871172"/>
              <a:gd name="connsiteY213" fmla="*/ 352474 h 2310728"/>
              <a:gd name="connsiteX214" fmla="*/ 3842242 w 3871172"/>
              <a:gd name="connsiteY214" fmla="*/ 361999 h 2310728"/>
              <a:gd name="connsiteX215" fmla="*/ 3839067 w 3871172"/>
              <a:gd name="connsiteY215" fmla="*/ 371524 h 2310728"/>
              <a:gd name="connsiteX216" fmla="*/ 3829542 w 3871172"/>
              <a:gd name="connsiteY216" fmla="*/ 374699 h 2310728"/>
              <a:gd name="connsiteX217" fmla="*/ 3832717 w 3871172"/>
              <a:gd name="connsiteY217" fmla="*/ 390574 h 2310728"/>
              <a:gd name="connsiteX218" fmla="*/ 3820017 w 3871172"/>
              <a:gd name="connsiteY218" fmla="*/ 393749 h 2310728"/>
              <a:gd name="connsiteX219" fmla="*/ 3804142 w 3871172"/>
              <a:gd name="connsiteY219" fmla="*/ 400099 h 2310728"/>
              <a:gd name="connsiteX220" fmla="*/ 3807317 w 3871172"/>
              <a:gd name="connsiteY220" fmla="*/ 409624 h 2310728"/>
              <a:gd name="connsiteX221" fmla="*/ 3816842 w 3871172"/>
              <a:gd name="connsiteY221" fmla="*/ 415974 h 2310728"/>
              <a:gd name="connsiteX222" fmla="*/ 3826367 w 3871172"/>
              <a:gd name="connsiteY222" fmla="*/ 425499 h 2310728"/>
              <a:gd name="connsiteX223" fmla="*/ 3829542 w 3871172"/>
              <a:gd name="connsiteY223" fmla="*/ 435024 h 2310728"/>
              <a:gd name="connsiteX224" fmla="*/ 3835892 w 3871172"/>
              <a:gd name="connsiteY224" fmla="*/ 444549 h 2310728"/>
              <a:gd name="connsiteX225" fmla="*/ 3813667 w 3871172"/>
              <a:gd name="connsiteY225" fmla="*/ 447724 h 2310728"/>
              <a:gd name="connsiteX226" fmla="*/ 3820017 w 3871172"/>
              <a:gd name="connsiteY226" fmla="*/ 463599 h 2310728"/>
              <a:gd name="connsiteX227" fmla="*/ 3832717 w 3871172"/>
              <a:gd name="connsiteY227" fmla="*/ 488999 h 2310728"/>
              <a:gd name="connsiteX228" fmla="*/ 3839067 w 3871172"/>
              <a:gd name="connsiteY228" fmla="*/ 501699 h 2310728"/>
              <a:gd name="connsiteX229" fmla="*/ 3829542 w 3871172"/>
              <a:gd name="connsiteY229" fmla="*/ 508049 h 2310728"/>
              <a:gd name="connsiteX230" fmla="*/ 3826367 w 3871172"/>
              <a:gd name="connsiteY230" fmla="*/ 517574 h 2310728"/>
              <a:gd name="connsiteX231" fmla="*/ 3816842 w 3871172"/>
              <a:gd name="connsiteY231" fmla="*/ 523924 h 2310728"/>
              <a:gd name="connsiteX232" fmla="*/ 3826367 w 3871172"/>
              <a:gd name="connsiteY232" fmla="*/ 542974 h 2310728"/>
              <a:gd name="connsiteX233" fmla="*/ 3816842 w 3871172"/>
              <a:gd name="connsiteY233" fmla="*/ 546149 h 2310728"/>
              <a:gd name="connsiteX234" fmla="*/ 3813667 w 3871172"/>
              <a:gd name="connsiteY234" fmla="*/ 555674 h 2310728"/>
              <a:gd name="connsiteX235" fmla="*/ 3823192 w 3871172"/>
              <a:gd name="connsiteY235" fmla="*/ 574724 h 2310728"/>
              <a:gd name="connsiteX236" fmla="*/ 3832717 w 3871172"/>
              <a:gd name="connsiteY236" fmla="*/ 587424 h 2310728"/>
              <a:gd name="connsiteX237" fmla="*/ 3826367 w 3871172"/>
              <a:gd name="connsiteY237" fmla="*/ 600124 h 2310728"/>
              <a:gd name="connsiteX238" fmla="*/ 3829542 w 3871172"/>
              <a:gd name="connsiteY238" fmla="*/ 615999 h 2310728"/>
              <a:gd name="connsiteX239" fmla="*/ 3823192 w 3871172"/>
              <a:gd name="connsiteY239" fmla="*/ 625524 h 2310728"/>
              <a:gd name="connsiteX240" fmla="*/ 3826367 w 3871172"/>
              <a:gd name="connsiteY240" fmla="*/ 644574 h 2310728"/>
              <a:gd name="connsiteX241" fmla="*/ 3829542 w 3871172"/>
              <a:gd name="connsiteY241" fmla="*/ 666799 h 2310728"/>
              <a:gd name="connsiteX242" fmla="*/ 3823192 w 3871172"/>
              <a:gd name="connsiteY242" fmla="*/ 679499 h 2310728"/>
              <a:gd name="connsiteX243" fmla="*/ 3826367 w 3871172"/>
              <a:gd name="connsiteY243" fmla="*/ 689024 h 2310728"/>
              <a:gd name="connsiteX244" fmla="*/ 3835892 w 3871172"/>
              <a:gd name="connsiteY244" fmla="*/ 708074 h 2310728"/>
              <a:gd name="connsiteX245" fmla="*/ 3842242 w 3871172"/>
              <a:gd name="connsiteY245" fmla="*/ 717599 h 2310728"/>
              <a:gd name="connsiteX246" fmla="*/ 3861292 w 3871172"/>
              <a:gd name="connsiteY246" fmla="*/ 749349 h 2310728"/>
              <a:gd name="connsiteX247" fmla="*/ 3851767 w 3871172"/>
              <a:gd name="connsiteY247" fmla="*/ 755699 h 2310728"/>
              <a:gd name="connsiteX248" fmla="*/ 3848592 w 3871172"/>
              <a:gd name="connsiteY248" fmla="*/ 765224 h 2310728"/>
              <a:gd name="connsiteX249" fmla="*/ 3835892 w 3871172"/>
              <a:gd name="connsiteY249" fmla="*/ 768399 h 2310728"/>
              <a:gd name="connsiteX250" fmla="*/ 3842242 w 3871172"/>
              <a:gd name="connsiteY250" fmla="*/ 781099 h 2310728"/>
              <a:gd name="connsiteX251" fmla="*/ 3848592 w 3871172"/>
              <a:gd name="connsiteY251" fmla="*/ 790624 h 2310728"/>
              <a:gd name="connsiteX252" fmla="*/ 3829542 w 3871172"/>
              <a:gd name="connsiteY252" fmla="*/ 796974 h 2310728"/>
              <a:gd name="connsiteX253" fmla="*/ 3832717 w 3871172"/>
              <a:gd name="connsiteY253" fmla="*/ 816024 h 2310728"/>
              <a:gd name="connsiteX254" fmla="*/ 3839067 w 3871172"/>
              <a:gd name="connsiteY254" fmla="*/ 825549 h 2310728"/>
              <a:gd name="connsiteX255" fmla="*/ 3829542 w 3871172"/>
              <a:gd name="connsiteY255" fmla="*/ 831899 h 2310728"/>
              <a:gd name="connsiteX256" fmla="*/ 3835892 w 3871172"/>
              <a:gd name="connsiteY256" fmla="*/ 863649 h 2310728"/>
              <a:gd name="connsiteX257" fmla="*/ 3845417 w 3871172"/>
              <a:gd name="connsiteY257" fmla="*/ 873174 h 2310728"/>
              <a:gd name="connsiteX258" fmla="*/ 3861292 w 3871172"/>
              <a:gd name="connsiteY258" fmla="*/ 895399 h 2310728"/>
              <a:gd name="connsiteX259" fmla="*/ 3848592 w 3871172"/>
              <a:gd name="connsiteY259" fmla="*/ 901749 h 2310728"/>
              <a:gd name="connsiteX260" fmla="*/ 3842242 w 3871172"/>
              <a:gd name="connsiteY260" fmla="*/ 917624 h 2310728"/>
              <a:gd name="connsiteX261" fmla="*/ 3848592 w 3871172"/>
              <a:gd name="connsiteY261" fmla="*/ 939849 h 2310728"/>
              <a:gd name="connsiteX262" fmla="*/ 3829542 w 3871172"/>
              <a:gd name="connsiteY262" fmla="*/ 946199 h 2310728"/>
              <a:gd name="connsiteX263" fmla="*/ 3835892 w 3871172"/>
              <a:gd name="connsiteY263" fmla="*/ 962074 h 2310728"/>
              <a:gd name="connsiteX264" fmla="*/ 3839067 w 3871172"/>
              <a:gd name="connsiteY264" fmla="*/ 971599 h 2310728"/>
              <a:gd name="connsiteX265" fmla="*/ 3854942 w 3871172"/>
              <a:gd name="connsiteY265" fmla="*/ 987474 h 2310728"/>
              <a:gd name="connsiteX266" fmla="*/ 3858117 w 3871172"/>
              <a:gd name="connsiteY266" fmla="*/ 996999 h 2310728"/>
              <a:gd name="connsiteX267" fmla="*/ 3867642 w 3871172"/>
              <a:gd name="connsiteY267" fmla="*/ 1016049 h 2310728"/>
              <a:gd name="connsiteX268" fmla="*/ 3848592 w 3871172"/>
              <a:gd name="connsiteY268" fmla="*/ 1025574 h 2310728"/>
              <a:gd name="connsiteX269" fmla="*/ 3870817 w 3871172"/>
              <a:gd name="connsiteY269" fmla="*/ 1063674 h 2310728"/>
              <a:gd name="connsiteX270" fmla="*/ 3871172 w 3871172"/>
              <a:gd name="connsiteY270" fmla="*/ 1064739 h 2310728"/>
              <a:gd name="connsiteX271" fmla="*/ 3871172 w 3871172"/>
              <a:gd name="connsiteY271" fmla="*/ 1072806 h 2310728"/>
              <a:gd name="connsiteX272" fmla="*/ 3865098 w 3871172"/>
              <a:gd name="connsiteY272" fmla="*/ 1071960 h 2310728"/>
              <a:gd name="connsiteX273" fmla="*/ 3823192 w 3871172"/>
              <a:gd name="connsiteY273" fmla="*/ 1073199 h 2310728"/>
              <a:gd name="connsiteX274" fmla="*/ 3832717 w 3871172"/>
              <a:gd name="connsiteY274" fmla="*/ 1082724 h 2310728"/>
              <a:gd name="connsiteX275" fmla="*/ 3845417 w 3871172"/>
              <a:gd name="connsiteY275" fmla="*/ 1104949 h 2310728"/>
              <a:gd name="connsiteX276" fmla="*/ 3835892 w 3871172"/>
              <a:gd name="connsiteY276" fmla="*/ 1111299 h 2310728"/>
              <a:gd name="connsiteX277" fmla="*/ 3839067 w 3871172"/>
              <a:gd name="connsiteY277" fmla="*/ 1120824 h 2310728"/>
              <a:gd name="connsiteX278" fmla="*/ 3845417 w 3871172"/>
              <a:gd name="connsiteY278" fmla="*/ 1136699 h 2310728"/>
              <a:gd name="connsiteX279" fmla="*/ 3839067 w 3871172"/>
              <a:gd name="connsiteY279" fmla="*/ 1146224 h 2310728"/>
              <a:gd name="connsiteX280" fmla="*/ 3848592 w 3871172"/>
              <a:gd name="connsiteY280" fmla="*/ 1152574 h 2310728"/>
              <a:gd name="connsiteX281" fmla="*/ 3868082 w 3871172"/>
              <a:gd name="connsiteY281" fmla="*/ 1165524 h 2310728"/>
              <a:gd name="connsiteX282" fmla="*/ 3871172 w 3871172"/>
              <a:gd name="connsiteY282" fmla="*/ 1168679 h 2310728"/>
              <a:gd name="connsiteX283" fmla="*/ 3871172 w 3871172"/>
              <a:gd name="connsiteY283" fmla="*/ 1176298 h 2310728"/>
              <a:gd name="connsiteX284" fmla="*/ 3864467 w 3871172"/>
              <a:gd name="connsiteY284" fmla="*/ 1177974 h 2310728"/>
              <a:gd name="connsiteX285" fmla="*/ 3845417 w 3871172"/>
              <a:gd name="connsiteY285" fmla="*/ 1181149 h 2310728"/>
              <a:gd name="connsiteX286" fmla="*/ 3851767 w 3871172"/>
              <a:gd name="connsiteY286" fmla="*/ 1193849 h 2310728"/>
              <a:gd name="connsiteX287" fmla="*/ 3858117 w 3871172"/>
              <a:gd name="connsiteY287" fmla="*/ 1212899 h 2310728"/>
              <a:gd name="connsiteX288" fmla="*/ 3851767 w 3871172"/>
              <a:gd name="connsiteY288" fmla="*/ 1231949 h 2310728"/>
              <a:gd name="connsiteX289" fmla="*/ 3861292 w 3871172"/>
              <a:gd name="connsiteY289" fmla="*/ 1241474 h 2310728"/>
              <a:gd name="connsiteX290" fmla="*/ 3867642 w 3871172"/>
              <a:gd name="connsiteY290" fmla="*/ 1254174 h 2310728"/>
              <a:gd name="connsiteX291" fmla="*/ 3871172 w 3871172"/>
              <a:gd name="connsiteY291" fmla="*/ 1259469 h 2310728"/>
              <a:gd name="connsiteX292" fmla="*/ 3871172 w 3871172"/>
              <a:gd name="connsiteY292" fmla="*/ 1264404 h 2310728"/>
              <a:gd name="connsiteX293" fmla="*/ 3861292 w 3871172"/>
              <a:gd name="connsiteY293" fmla="*/ 1266874 h 2310728"/>
              <a:gd name="connsiteX294" fmla="*/ 3842242 w 3871172"/>
              <a:gd name="connsiteY294" fmla="*/ 1273224 h 2310728"/>
              <a:gd name="connsiteX295" fmla="*/ 3848592 w 3871172"/>
              <a:gd name="connsiteY295" fmla="*/ 1282749 h 2310728"/>
              <a:gd name="connsiteX296" fmla="*/ 3867642 w 3871172"/>
              <a:gd name="connsiteY296" fmla="*/ 1301799 h 2310728"/>
              <a:gd name="connsiteX297" fmla="*/ 3858117 w 3871172"/>
              <a:gd name="connsiteY297" fmla="*/ 1308149 h 2310728"/>
              <a:gd name="connsiteX298" fmla="*/ 3861292 w 3871172"/>
              <a:gd name="connsiteY298" fmla="*/ 1317674 h 2310728"/>
              <a:gd name="connsiteX299" fmla="*/ 3858117 w 3871172"/>
              <a:gd name="connsiteY299" fmla="*/ 1327199 h 2310728"/>
              <a:gd name="connsiteX300" fmla="*/ 3867097 w 3871172"/>
              <a:gd name="connsiteY300" fmla="*/ 1339056 h 2310728"/>
              <a:gd name="connsiteX301" fmla="*/ 3871172 w 3871172"/>
              <a:gd name="connsiteY301" fmla="*/ 1344212 h 2310728"/>
              <a:gd name="connsiteX302" fmla="*/ 3871172 w 3871172"/>
              <a:gd name="connsiteY302" fmla="*/ 1344343 h 2310728"/>
              <a:gd name="connsiteX303" fmla="*/ 3869577 w 3871172"/>
              <a:gd name="connsiteY303" fmla="*/ 1347291 h 2310728"/>
              <a:gd name="connsiteX304" fmla="*/ 3861292 w 3871172"/>
              <a:gd name="connsiteY304" fmla="*/ 1352599 h 2310728"/>
              <a:gd name="connsiteX305" fmla="*/ 3864467 w 3871172"/>
              <a:gd name="connsiteY305" fmla="*/ 1365299 h 2310728"/>
              <a:gd name="connsiteX306" fmla="*/ 3871172 w 3871172"/>
              <a:gd name="connsiteY306" fmla="*/ 1369769 h 2310728"/>
              <a:gd name="connsiteX307" fmla="*/ 3871172 w 3871172"/>
              <a:gd name="connsiteY307" fmla="*/ 1420473 h 2310728"/>
              <a:gd name="connsiteX308" fmla="*/ 3861292 w 3871172"/>
              <a:gd name="connsiteY308" fmla="*/ 1422449 h 2310728"/>
              <a:gd name="connsiteX309" fmla="*/ 3848592 w 3871172"/>
              <a:gd name="connsiteY309" fmla="*/ 1425624 h 2310728"/>
              <a:gd name="connsiteX310" fmla="*/ 3854942 w 3871172"/>
              <a:gd name="connsiteY310" fmla="*/ 1444674 h 2310728"/>
              <a:gd name="connsiteX311" fmla="*/ 3858117 w 3871172"/>
              <a:gd name="connsiteY311" fmla="*/ 1454199 h 2310728"/>
              <a:gd name="connsiteX312" fmla="*/ 3845417 w 3871172"/>
              <a:gd name="connsiteY312" fmla="*/ 1460549 h 2310728"/>
              <a:gd name="connsiteX313" fmla="*/ 3858117 w 3871172"/>
              <a:gd name="connsiteY313" fmla="*/ 1476424 h 2310728"/>
              <a:gd name="connsiteX314" fmla="*/ 3870817 w 3871172"/>
              <a:gd name="connsiteY314" fmla="*/ 1495474 h 2310728"/>
              <a:gd name="connsiteX315" fmla="*/ 3861292 w 3871172"/>
              <a:gd name="connsiteY315" fmla="*/ 1498649 h 2310728"/>
              <a:gd name="connsiteX316" fmla="*/ 3848592 w 3871172"/>
              <a:gd name="connsiteY316" fmla="*/ 1501824 h 2310728"/>
              <a:gd name="connsiteX317" fmla="*/ 3858117 w 3871172"/>
              <a:gd name="connsiteY317" fmla="*/ 1514524 h 2310728"/>
              <a:gd name="connsiteX318" fmla="*/ 3865810 w 3871172"/>
              <a:gd name="connsiteY318" fmla="*/ 1528750 h 2310728"/>
              <a:gd name="connsiteX319" fmla="*/ 3871172 w 3871172"/>
              <a:gd name="connsiteY319" fmla="*/ 1533992 h 2310728"/>
              <a:gd name="connsiteX320" fmla="*/ 3871172 w 3871172"/>
              <a:gd name="connsiteY320" fmla="*/ 1537422 h 2310728"/>
              <a:gd name="connsiteX321" fmla="*/ 3865131 w 3871172"/>
              <a:gd name="connsiteY321" fmla="*/ 1538862 h 2310728"/>
              <a:gd name="connsiteX322" fmla="*/ 3858117 w 3871172"/>
              <a:gd name="connsiteY322" fmla="*/ 1543099 h 2310728"/>
              <a:gd name="connsiteX323" fmla="*/ 3861292 w 3871172"/>
              <a:gd name="connsiteY323" fmla="*/ 1558974 h 2310728"/>
              <a:gd name="connsiteX324" fmla="*/ 3870817 w 3871172"/>
              <a:gd name="connsiteY324" fmla="*/ 1581199 h 2310728"/>
              <a:gd name="connsiteX325" fmla="*/ 3871172 w 3871172"/>
              <a:gd name="connsiteY325" fmla="*/ 1581732 h 2310728"/>
              <a:gd name="connsiteX326" fmla="*/ 3871172 w 3871172"/>
              <a:gd name="connsiteY326" fmla="*/ 1591115 h 2310728"/>
              <a:gd name="connsiteX327" fmla="*/ 3868676 w 3871172"/>
              <a:gd name="connsiteY327" fmla="*/ 1591277 h 2310728"/>
              <a:gd name="connsiteX328" fmla="*/ 3861292 w 3871172"/>
              <a:gd name="connsiteY328" fmla="*/ 1593899 h 2310728"/>
              <a:gd name="connsiteX329" fmla="*/ 3870817 w 3871172"/>
              <a:gd name="connsiteY329" fmla="*/ 1612949 h 2310728"/>
              <a:gd name="connsiteX330" fmla="*/ 3845417 w 3871172"/>
              <a:gd name="connsiteY330" fmla="*/ 1616124 h 2310728"/>
              <a:gd name="connsiteX331" fmla="*/ 3858117 w 3871172"/>
              <a:gd name="connsiteY331" fmla="*/ 1651049 h 2310728"/>
              <a:gd name="connsiteX332" fmla="*/ 3864467 w 3871172"/>
              <a:gd name="connsiteY332" fmla="*/ 1660574 h 2310728"/>
              <a:gd name="connsiteX333" fmla="*/ 3858117 w 3871172"/>
              <a:gd name="connsiteY333" fmla="*/ 1670099 h 2310728"/>
              <a:gd name="connsiteX334" fmla="*/ 3839067 w 3871172"/>
              <a:gd name="connsiteY334" fmla="*/ 1685974 h 2310728"/>
              <a:gd name="connsiteX335" fmla="*/ 3832717 w 3871172"/>
              <a:gd name="connsiteY335" fmla="*/ 1698674 h 2310728"/>
              <a:gd name="connsiteX336" fmla="*/ 3835892 w 3871172"/>
              <a:gd name="connsiteY336" fmla="*/ 1714549 h 2310728"/>
              <a:gd name="connsiteX337" fmla="*/ 3832717 w 3871172"/>
              <a:gd name="connsiteY337" fmla="*/ 1736774 h 2310728"/>
              <a:gd name="connsiteX338" fmla="*/ 3848592 w 3871172"/>
              <a:gd name="connsiteY338" fmla="*/ 1755824 h 2310728"/>
              <a:gd name="connsiteX339" fmla="*/ 3861292 w 3871172"/>
              <a:gd name="connsiteY339" fmla="*/ 1758999 h 2310728"/>
              <a:gd name="connsiteX340" fmla="*/ 3845417 w 3871172"/>
              <a:gd name="connsiteY340" fmla="*/ 1762174 h 2310728"/>
              <a:gd name="connsiteX341" fmla="*/ 3826367 w 3871172"/>
              <a:gd name="connsiteY341" fmla="*/ 1765349 h 2310728"/>
              <a:gd name="connsiteX342" fmla="*/ 3842242 w 3871172"/>
              <a:gd name="connsiteY342" fmla="*/ 1774874 h 2310728"/>
              <a:gd name="connsiteX343" fmla="*/ 3851767 w 3871172"/>
              <a:gd name="connsiteY343" fmla="*/ 1781224 h 2310728"/>
              <a:gd name="connsiteX344" fmla="*/ 3854942 w 3871172"/>
              <a:gd name="connsiteY344" fmla="*/ 1793924 h 2310728"/>
              <a:gd name="connsiteX345" fmla="*/ 3845417 w 3871172"/>
              <a:gd name="connsiteY345" fmla="*/ 1797099 h 2310728"/>
              <a:gd name="connsiteX346" fmla="*/ 3829542 w 3871172"/>
              <a:gd name="connsiteY346" fmla="*/ 1800274 h 2310728"/>
              <a:gd name="connsiteX347" fmla="*/ 3832717 w 3871172"/>
              <a:gd name="connsiteY347" fmla="*/ 1809799 h 2310728"/>
              <a:gd name="connsiteX348" fmla="*/ 3851767 w 3871172"/>
              <a:gd name="connsiteY348" fmla="*/ 1828849 h 2310728"/>
              <a:gd name="connsiteX349" fmla="*/ 3867642 w 3871172"/>
              <a:gd name="connsiteY349" fmla="*/ 1847899 h 2310728"/>
              <a:gd name="connsiteX350" fmla="*/ 3851767 w 3871172"/>
              <a:gd name="connsiteY350" fmla="*/ 1851074 h 2310728"/>
              <a:gd name="connsiteX351" fmla="*/ 3848592 w 3871172"/>
              <a:gd name="connsiteY351" fmla="*/ 1860599 h 2310728"/>
              <a:gd name="connsiteX352" fmla="*/ 3816842 w 3871172"/>
              <a:gd name="connsiteY352" fmla="*/ 1870124 h 2310728"/>
              <a:gd name="connsiteX353" fmla="*/ 3829542 w 3871172"/>
              <a:gd name="connsiteY353" fmla="*/ 1882824 h 2310728"/>
              <a:gd name="connsiteX354" fmla="*/ 3826367 w 3871172"/>
              <a:gd name="connsiteY354" fmla="*/ 1892349 h 2310728"/>
              <a:gd name="connsiteX355" fmla="*/ 3851767 w 3871172"/>
              <a:gd name="connsiteY355" fmla="*/ 1920924 h 2310728"/>
              <a:gd name="connsiteX356" fmla="*/ 3848592 w 3871172"/>
              <a:gd name="connsiteY356" fmla="*/ 1930449 h 2310728"/>
              <a:gd name="connsiteX357" fmla="*/ 3845417 w 3871172"/>
              <a:gd name="connsiteY357" fmla="*/ 1955849 h 2310728"/>
              <a:gd name="connsiteX358" fmla="*/ 3858117 w 3871172"/>
              <a:gd name="connsiteY358" fmla="*/ 1981249 h 2310728"/>
              <a:gd name="connsiteX359" fmla="*/ 3842242 w 3871172"/>
              <a:gd name="connsiteY359" fmla="*/ 1997124 h 2310728"/>
              <a:gd name="connsiteX360" fmla="*/ 3826367 w 3871172"/>
              <a:gd name="connsiteY360" fmla="*/ 2006649 h 2310728"/>
              <a:gd name="connsiteX361" fmla="*/ 3835892 w 3871172"/>
              <a:gd name="connsiteY361" fmla="*/ 2016174 h 2310728"/>
              <a:gd name="connsiteX362" fmla="*/ 3842242 w 3871172"/>
              <a:gd name="connsiteY362" fmla="*/ 2025699 h 2310728"/>
              <a:gd name="connsiteX363" fmla="*/ 3854942 w 3871172"/>
              <a:gd name="connsiteY363" fmla="*/ 2047924 h 2310728"/>
              <a:gd name="connsiteX364" fmla="*/ 3839067 w 3871172"/>
              <a:gd name="connsiteY364" fmla="*/ 2057449 h 2310728"/>
              <a:gd name="connsiteX365" fmla="*/ 3842242 w 3871172"/>
              <a:gd name="connsiteY365" fmla="*/ 2070149 h 2310728"/>
              <a:gd name="connsiteX366" fmla="*/ 3861292 w 3871172"/>
              <a:gd name="connsiteY366" fmla="*/ 2092374 h 2310728"/>
              <a:gd name="connsiteX367" fmla="*/ 3864467 w 3871172"/>
              <a:gd name="connsiteY367" fmla="*/ 2101899 h 2310728"/>
              <a:gd name="connsiteX368" fmla="*/ 3871172 w 3871172"/>
              <a:gd name="connsiteY368" fmla="*/ 2110839 h 2310728"/>
              <a:gd name="connsiteX369" fmla="*/ 3871172 w 3871172"/>
              <a:gd name="connsiteY369" fmla="*/ 2116291 h 2310728"/>
              <a:gd name="connsiteX370" fmla="*/ 3858117 w 3871172"/>
              <a:gd name="connsiteY370" fmla="*/ 2124124 h 2310728"/>
              <a:gd name="connsiteX371" fmla="*/ 3842242 w 3871172"/>
              <a:gd name="connsiteY371" fmla="*/ 2127299 h 2310728"/>
              <a:gd name="connsiteX372" fmla="*/ 3829542 w 3871172"/>
              <a:gd name="connsiteY372" fmla="*/ 2130474 h 2310728"/>
              <a:gd name="connsiteX373" fmla="*/ 3826367 w 3871172"/>
              <a:gd name="connsiteY373" fmla="*/ 2143174 h 2310728"/>
              <a:gd name="connsiteX374" fmla="*/ 3829542 w 3871172"/>
              <a:gd name="connsiteY374" fmla="*/ 2152699 h 2310728"/>
              <a:gd name="connsiteX375" fmla="*/ 3839067 w 3871172"/>
              <a:gd name="connsiteY375" fmla="*/ 2162224 h 2310728"/>
              <a:gd name="connsiteX376" fmla="*/ 3864467 w 3871172"/>
              <a:gd name="connsiteY376" fmla="*/ 2174924 h 2310728"/>
              <a:gd name="connsiteX377" fmla="*/ 3848592 w 3871172"/>
              <a:gd name="connsiteY377" fmla="*/ 2181274 h 2310728"/>
              <a:gd name="connsiteX378" fmla="*/ 3829542 w 3871172"/>
              <a:gd name="connsiteY378" fmla="*/ 2184449 h 2310728"/>
              <a:gd name="connsiteX379" fmla="*/ 3854942 w 3871172"/>
              <a:gd name="connsiteY379" fmla="*/ 2209849 h 2310728"/>
              <a:gd name="connsiteX380" fmla="*/ 3845417 w 3871172"/>
              <a:gd name="connsiteY380" fmla="*/ 2213024 h 2310728"/>
              <a:gd name="connsiteX381" fmla="*/ 3800967 w 3871172"/>
              <a:gd name="connsiteY381" fmla="*/ 2216199 h 2310728"/>
              <a:gd name="connsiteX382" fmla="*/ 3813667 w 3871172"/>
              <a:gd name="connsiteY382" fmla="*/ 2235249 h 2310728"/>
              <a:gd name="connsiteX383" fmla="*/ 3829542 w 3871172"/>
              <a:gd name="connsiteY383" fmla="*/ 2244774 h 2310728"/>
              <a:gd name="connsiteX384" fmla="*/ 3839067 w 3871172"/>
              <a:gd name="connsiteY384" fmla="*/ 2247949 h 2310728"/>
              <a:gd name="connsiteX385" fmla="*/ 3845417 w 3871172"/>
              <a:gd name="connsiteY385" fmla="*/ 2257474 h 2310728"/>
              <a:gd name="connsiteX386" fmla="*/ 3854942 w 3871172"/>
              <a:gd name="connsiteY386" fmla="*/ 2263824 h 2310728"/>
              <a:gd name="connsiteX387" fmla="*/ 3849579 w 3871172"/>
              <a:gd name="connsiteY387" fmla="*/ 2266319 h 2310728"/>
              <a:gd name="connsiteX388" fmla="*/ 3849515 w 3871172"/>
              <a:gd name="connsiteY388" fmla="*/ 2266325 h 2310728"/>
              <a:gd name="connsiteX389" fmla="*/ 3848353 w 3871172"/>
              <a:gd name="connsiteY389" fmla="*/ 2265249 h 2310728"/>
              <a:gd name="connsiteX390" fmla="*/ 3843369 w 3871172"/>
              <a:gd name="connsiteY390" fmla="*/ 2263103 h 2310728"/>
              <a:gd name="connsiteX391" fmla="*/ 3838579 w 3871172"/>
              <a:gd name="connsiteY391" fmla="*/ 2268551 h 2310728"/>
              <a:gd name="connsiteX392" fmla="*/ 3835013 w 3871172"/>
              <a:gd name="connsiteY392" fmla="*/ 2271622 h 2310728"/>
              <a:gd name="connsiteX393" fmla="*/ 3833742 w 3871172"/>
              <a:gd name="connsiteY393" fmla="*/ 2272434 h 2310728"/>
              <a:gd name="connsiteX394" fmla="*/ 3831119 w 3871172"/>
              <a:gd name="connsiteY394" fmla="*/ 2267455 h 2310728"/>
              <a:gd name="connsiteX395" fmla="*/ 3830669 w 3871172"/>
              <a:gd name="connsiteY395" fmla="*/ 2259928 h 2310728"/>
              <a:gd name="connsiteX396" fmla="*/ 3827494 w 3871172"/>
              <a:gd name="connsiteY396" fmla="*/ 2250403 h 2310728"/>
              <a:gd name="connsiteX397" fmla="*/ 3808444 w 3871172"/>
              <a:gd name="connsiteY397" fmla="*/ 2266278 h 2310728"/>
              <a:gd name="connsiteX398" fmla="*/ 3795744 w 3871172"/>
              <a:gd name="connsiteY398" fmla="*/ 2269453 h 2310728"/>
              <a:gd name="connsiteX399" fmla="*/ 3786219 w 3871172"/>
              <a:gd name="connsiteY399" fmla="*/ 2272628 h 2310728"/>
              <a:gd name="connsiteX400" fmla="*/ 3783044 w 3871172"/>
              <a:gd name="connsiteY400" fmla="*/ 2259928 h 2310728"/>
              <a:gd name="connsiteX401" fmla="*/ 3773519 w 3871172"/>
              <a:gd name="connsiteY401" fmla="*/ 2266278 h 2310728"/>
              <a:gd name="connsiteX402" fmla="*/ 3763994 w 3871172"/>
              <a:gd name="connsiteY402" fmla="*/ 2269453 h 2310728"/>
              <a:gd name="connsiteX403" fmla="*/ 3754469 w 3871172"/>
              <a:gd name="connsiteY403" fmla="*/ 2266278 h 2310728"/>
              <a:gd name="connsiteX404" fmla="*/ 3741769 w 3871172"/>
              <a:gd name="connsiteY404" fmla="*/ 2253578 h 2310728"/>
              <a:gd name="connsiteX405" fmla="*/ 3732244 w 3871172"/>
              <a:gd name="connsiteY405" fmla="*/ 2247228 h 2310728"/>
              <a:gd name="connsiteX406" fmla="*/ 3703669 w 3871172"/>
              <a:gd name="connsiteY406" fmla="*/ 2253578 h 2310728"/>
              <a:gd name="connsiteX407" fmla="*/ 3694144 w 3871172"/>
              <a:gd name="connsiteY407" fmla="*/ 2259928 h 2310728"/>
              <a:gd name="connsiteX408" fmla="*/ 3684619 w 3871172"/>
              <a:gd name="connsiteY408" fmla="*/ 2263103 h 2310728"/>
              <a:gd name="connsiteX409" fmla="*/ 3675094 w 3871172"/>
              <a:gd name="connsiteY409" fmla="*/ 2259928 h 2310728"/>
              <a:gd name="connsiteX410" fmla="*/ 3656044 w 3871172"/>
              <a:gd name="connsiteY410" fmla="*/ 2259928 h 2310728"/>
              <a:gd name="connsiteX411" fmla="*/ 3643344 w 3871172"/>
              <a:gd name="connsiteY411" fmla="*/ 2250403 h 2310728"/>
              <a:gd name="connsiteX412" fmla="*/ 3621119 w 3871172"/>
              <a:gd name="connsiteY412" fmla="*/ 2269453 h 2310728"/>
              <a:gd name="connsiteX413" fmla="*/ 3611594 w 3871172"/>
              <a:gd name="connsiteY413" fmla="*/ 2263103 h 2310728"/>
              <a:gd name="connsiteX414" fmla="*/ 3608419 w 3871172"/>
              <a:gd name="connsiteY414" fmla="*/ 2253578 h 2310728"/>
              <a:gd name="connsiteX415" fmla="*/ 3602069 w 3871172"/>
              <a:gd name="connsiteY415" fmla="*/ 2240878 h 2310728"/>
              <a:gd name="connsiteX416" fmla="*/ 3592544 w 3871172"/>
              <a:gd name="connsiteY416" fmla="*/ 2234528 h 2310728"/>
              <a:gd name="connsiteX417" fmla="*/ 3579844 w 3871172"/>
              <a:gd name="connsiteY417" fmla="*/ 2240878 h 2310728"/>
              <a:gd name="connsiteX418" fmla="*/ 3563969 w 3871172"/>
              <a:gd name="connsiteY418" fmla="*/ 2253578 h 2310728"/>
              <a:gd name="connsiteX419" fmla="*/ 3544919 w 3871172"/>
              <a:gd name="connsiteY419" fmla="*/ 2259928 h 2310728"/>
              <a:gd name="connsiteX420" fmla="*/ 3541744 w 3871172"/>
              <a:gd name="connsiteY420" fmla="*/ 2250403 h 2310728"/>
              <a:gd name="connsiteX421" fmla="*/ 3525869 w 3871172"/>
              <a:gd name="connsiteY421" fmla="*/ 2263103 h 2310728"/>
              <a:gd name="connsiteX422" fmla="*/ 3503644 w 3871172"/>
              <a:gd name="connsiteY422" fmla="*/ 2282153 h 2310728"/>
              <a:gd name="connsiteX423" fmla="*/ 3494119 w 3871172"/>
              <a:gd name="connsiteY423" fmla="*/ 2272628 h 2310728"/>
              <a:gd name="connsiteX424" fmla="*/ 3481419 w 3871172"/>
              <a:gd name="connsiteY424" fmla="*/ 2266278 h 2310728"/>
              <a:gd name="connsiteX425" fmla="*/ 3471894 w 3871172"/>
              <a:gd name="connsiteY425" fmla="*/ 2259928 h 2310728"/>
              <a:gd name="connsiteX426" fmla="*/ 3462369 w 3871172"/>
              <a:gd name="connsiteY426" fmla="*/ 2263103 h 2310728"/>
              <a:gd name="connsiteX427" fmla="*/ 3452844 w 3871172"/>
              <a:gd name="connsiteY427" fmla="*/ 2269453 h 2310728"/>
              <a:gd name="connsiteX428" fmla="*/ 3449669 w 3871172"/>
              <a:gd name="connsiteY428" fmla="*/ 2256753 h 2310728"/>
              <a:gd name="connsiteX429" fmla="*/ 3446494 w 3871172"/>
              <a:gd name="connsiteY429" fmla="*/ 2237703 h 2310728"/>
              <a:gd name="connsiteX430" fmla="*/ 3433794 w 3871172"/>
              <a:gd name="connsiteY430" fmla="*/ 2247228 h 2310728"/>
              <a:gd name="connsiteX431" fmla="*/ 3427444 w 3871172"/>
              <a:gd name="connsiteY431" fmla="*/ 2256753 h 2310728"/>
              <a:gd name="connsiteX432" fmla="*/ 3417919 w 3871172"/>
              <a:gd name="connsiteY432" fmla="*/ 2253578 h 2310728"/>
              <a:gd name="connsiteX433" fmla="*/ 3405219 w 3871172"/>
              <a:gd name="connsiteY433" fmla="*/ 2250403 h 2310728"/>
              <a:gd name="connsiteX434" fmla="*/ 3392519 w 3871172"/>
              <a:gd name="connsiteY434" fmla="*/ 2253578 h 2310728"/>
              <a:gd name="connsiteX435" fmla="*/ 3382994 w 3871172"/>
              <a:gd name="connsiteY435" fmla="*/ 2259928 h 2310728"/>
              <a:gd name="connsiteX436" fmla="*/ 3373469 w 3871172"/>
              <a:gd name="connsiteY436" fmla="*/ 2269453 h 2310728"/>
              <a:gd name="connsiteX437" fmla="*/ 3357594 w 3871172"/>
              <a:gd name="connsiteY437" fmla="*/ 2275803 h 2310728"/>
              <a:gd name="connsiteX438" fmla="*/ 3348069 w 3871172"/>
              <a:gd name="connsiteY438" fmla="*/ 2282153 h 2310728"/>
              <a:gd name="connsiteX439" fmla="*/ 3338544 w 3871172"/>
              <a:gd name="connsiteY439" fmla="*/ 2278978 h 2310728"/>
              <a:gd name="connsiteX440" fmla="*/ 3325844 w 3871172"/>
              <a:gd name="connsiteY440" fmla="*/ 2253578 h 2310728"/>
              <a:gd name="connsiteX441" fmla="*/ 3319494 w 3871172"/>
              <a:gd name="connsiteY441" fmla="*/ 2263103 h 2310728"/>
              <a:gd name="connsiteX442" fmla="*/ 3303619 w 3871172"/>
              <a:gd name="connsiteY442" fmla="*/ 2253578 h 2310728"/>
              <a:gd name="connsiteX443" fmla="*/ 3300444 w 3871172"/>
              <a:gd name="connsiteY443" fmla="*/ 2244053 h 2310728"/>
              <a:gd name="connsiteX444" fmla="*/ 3284569 w 3871172"/>
              <a:gd name="connsiteY444" fmla="*/ 2247228 h 2310728"/>
              <a:gd name="connsiteX445" fmla="*/ 3275044 w 3871172"/>
              <a:gd name="connsiteY445" fmla="*/ 2250403 h 2310728"/>
              <a:gd name="connsiteX446" fmla="*/ 3265519 w 3871172"/>
              <a:gd name="connsiteY446" fmla="*/ 2247228 h 2310728"/>
              <a:gd name="connsiteX447" fmla="*/ 3252819 w 3871172"/>
              <a:gd name="connsiteY447" fmla="*/ 2250403 h 2310728"/>
              <a:gd name="connsiteX448" fmla="*/ 3243294 w 3871172"/>
              <a:gd name="connsiteY448" fmla="*/ 2256753 h 2310728"/>
              <a:gd name="connsiteX449" fmla="*/ 3227419 w 3871172"/>
              <a:gd name="connsiteY449" fmla="*/ 2259928 h 2310728"/>
              <a:gd name="connsiteX450" fmla="*/ 3221069 w 3871172"/>
              <a:gd name="connsiteY450" fmla="*/ 2247228 h 2310728"/>
              <a:gd name="connsiteX451" fmla="*/ 3217894 w 3871172"/>
              <a:gd name="connsiteY451" fmla="*/ 2237703 h 2310728"/>
              <a:gd name="connsiteX452" fmla="*/ 3205194 w 3871172"/>
              <a:gd name="connsiteY452" fmla="*/ 2256753 h 2310728"/>
              <a:gd name="connsiteX453" fmla="*/ 3198844 w 3871172"/>
              <a:gd name="connsiteY453" fmla="*/ 2266278 h 2310728"/>
              <a:gd name="connsiteX454" fmla="*/ 3189319 w 3871172"/>
              <a:gd name="connsiteY454" fmla="*/ 2259928 h 2310728"/>
              <a:gd name="connsiteX455" fmla="*/ 3186144 w 3871172"/>
              <a:gd name="connsiteY455" fmla="*/ 2250403 h 2310728"/>
              <a:gd name="connsiteX456" fmla="*/ 3167094 w 3871172"/>
              <a:gd name="connsiteY456" fmla="*/ 2269453 h 2310728"/>
              <a:gd name="connsiteX457" fmla="*/ 3151219 w 3871172"/>
              <a:gd name="connsiteY457" fmla="*/ 2272628 h 2310728"/>
              <a:gd name="connsiteX458" fmla="*/ 3141694 w 3871172"/>
              <a:gd name="connsiteY458" fmla="*/ 2275803 h 2310728"/>
              <a:gd name="connsiteX459" fmla="*/ 3128994 w 3871172"/>
              <a:gd name="connsiteY459" fmla="*/ 2272628 h 2310728"/>
              <a:gd name="connsiteX460" fmla="*/ 3125819 w 3871172"/>
              <a:gd name="connsiteY460" fmla="*/ 2263103 h 2310728"/>
              <a:gd name="connsiteX461" fmla="*/ 3106769 w 3871172"/>
              <a:gd name="connsiteY461" fmla="*/ 2275803 h 2310728"/>
              <a:gd name="connsiteX462" fmla="*/ 3097244 w 3871172"/>
              <a:gd name="connsiteY462" fmla="*/ 2278978 h 2310728"/>
              <a:gd name="connsiteX463" fmla="*/ 3090894 w 3871172"/>
              <a:gd name="connsiteY463" fmla="*/ 2269453 h 2310728"/>
              <a:gd name="connsiteX464" fmla="*/ 3087719 w 3871172"/>
              <a:gd name="connsiteY464" fmla="*/ 2259928 h 2310728"/>
              <a:gd name="connsiteX465" fmla="*/ 3075019 w 3871172"/>
              <a:gd name="connsiteY465" fmla="*/ 2263103 h 2310728"/>
              <a:gd name="connsiteX466" fmla="*/ 3065494 w 3871172"/>
              <a:gd name="connsiteY466" fmla="*/ 2256753 h 2310728"/>
              <a:gd name="connsiteX467" fmla="*/ 3046444 w 3871172"/>
              <a:gd name="connsiteY467" fmla="*/ 2263103 h 2310728"/>
              <a:gd name="connsiteX468" fmla="*/ 3043269 w 3871172"/>
              <a:gd name="connsiteY468" fmla="*/ 2253578 h 2310728"/>
              <a:gd name="connsiteX469" fmla="*/ 3030569 w 3871172"/>
              <a:gd name="connsiteY469" fmla="*/ 2266278 h 2310728"/>
              <a:gd name="connsiteX470" fmla="*/ 2995644 w 3871172"/>
              <a:gd name="connsiteY470" fmla="*/ 2288503 h 2310728"/>
              <a:gd name="connsiteX471" fmla="*/ 2976594 w 3871172"/>
              <a:gd name="connsiteY471" fmla="*/ 2275803 h 2310728"/>
              <a:gd name="connsiteX472" fmla="*/ 2967069 w 3871172"/>
              <a:gd name="connsiteY472" fmla="*/ 2282153 h 2310728"/>
              <a:gd name="connsiteX473" fmla="*/ 2960719 w 3871172"/>
              <a:gd name="connsiteY473" fmla="*/ 2272628 h 2310728"/>
              <a:gd name="connsiteX474" fmla="*/ 2951194 w 3871172"/>
              <a:gd name="connsiteY474" fmla="*/ 2269453 h 2310728"/>
              <a:gd name="connsiteX475" fmla="*/ 2938494 w 3871172"/>
              <a:gd name="connsiteY475" fmla="*/ 2256753 h 2310728"/>
              <a:gd name="connsiteX476" fmla="*/ 2928969 w 3871172"/>
              <a:gd name="connsiteY476" fmla="*/ 2266278 h 2310728"/>
              <a:gd name="connsiteX477" fmla="*/ 2909919 w 3871172"/>
              <a:gd name="connsiteY477" fmla="*/ 2278978 h 2310728"/>
              <a:gd name="connsiteX478" fmla="*/ 2897219 w 3871172"/>
              <a:gd name="connsiteY478" fmla="*/ 2272628 h 2310728"/>
              <a:gd name="connsiteX479" fmla="*/ 2894044 w 3871172"/>
              <a:gd name="connsiteY479" fmla="*/ 2263103 h 2310728"/>
              <a:gd name="connsiteX480" fmla="*/ 2884519 w 3871172"/>
              <a:gd name="connsiteY480" fmla="*/ 2256753 h 2310728"/>
              <a:gd name="connsiteX481" fmla="*/ 2871819 w 3871172"/>
              <a:gd name="connsiteY481" fmla="*/ 2266278 h 2310728"/>
              <a:gd name="connsiteX482" fmla="*/ 2852769 w 3871172"/>
              <a:gd name="connsiteY482" fmla="*/ 2272628 h 2310728"/>
              <a:gd name="connsiteX483" fmla="*/ 2843244 w 3871172"/>
              <a:gd name="connsiteY483" fmla="*/ 2231353 h 2310728"/>
              <a:gd name="connsiteX484" fmla="*/ 2801969 w 3871172"/>
              <a:gd name="connsiteY484" fmla="*/ 2253578 h 2310728"/>
              <a:gd name="connsiteX485" fmla="*/ 2792444 w 3871172"/>
              <a:gd name="connsiteY485" fmla="*/ 2259928 h 2310728"/>
              <a:gd name="connsiteX486" fmla="*/ 2782919 w 3871172"/>
              <a:gd name="connsiteY486" fmla="*/ 2269453 h 2310728"/>
              <a:gd name="connsiteX487" fmla="*/ 2770219 w 3871172"/>
              <a:gd name="connsiteY487" fmla="*/ 2278978 h 2310728"/>
              <a:gd name="connsiteX488" fmla="*/ 2760694 w 3871172"/>
              <a:gd name="connsiteY488" fmla="*/ 2272628 h 2310728"/>
              <a:gd name="connsiteX489" fmla="*/ 2751169 w 3871172"/>
              <a:gd name="connsiteY489" fmla="*/ 2269453 h 2310728"/>
              <a:gd name="connsiteX490" fmla="*/ 2747994 w 3871172"/>
              <a:gd name="connsiteY490" fmla="*/ 2259928 h 2310728"/>
              <a:gd name="connsiteX491" fmla="*/ 2732119 w 3871172"/>
              <a:gd name="connsiteY491" fmla="*/ 2263103 h 2310728"/>
              <a:gd name="connsiteX492" fmla="*/ 2728944 w 3871172"/>
              <a:gd name="connsiteY492" fmla="*/ 2250403 h 2310728"/>
              <a:gd name="connsiteX493" fmla="*/ 2722594 w 3871172"/>
              <a:gd name="connsiteY493" fmla="*/ 2234528 h 2310728"/>
              <a:gd name="connsiteX494" fmla="*/ 2713069 w 3871172"/>
              <a:gd name="connsiteY494" fmla="*/ 2237703 h 2310728"/>
              <a:gd name="connsiteX495" fmla="*/ 2706719 w 3871172"/>
              <a:gd name="connsiteY495" fmla="*/ 2247228 h 2310728"/>
              <a:gd name="connsiteX496" fmla="*/ 2697194 w 3871172"/>
              <a:gd name="connsiteY496" fmla="*/ 2256753 h 2310728"/>
              <a:gd name="connsiteX497" fmla="*/ 2687669 w 3871172"/>
              <a:gd name="connsiteY497" fmla="*/ 2259928 h 2310728"/>
              <a:gd name="connsiteX498" fmla="*/ 2678144 w 3871172"/>
              <a:gd name="connsiteY498" fmla="*/ 2266278 h 2310728"/>
              <a:gd name="connsiteX499" fmla="*/ 2674969 w 3871172"/>
              <a:gd name="connsiteY499" fmla="*/ 2244053 h 2310728"/>
              <a:gd name="connsiteX500" fmla="*/ 2659094 w 3871172"/>
              <a:gd name="connsiteY500" fmla="*/ 2250403 h 2310728"/>
              <a:gd name="connsiteX501" fmla="*/ 2633694 w 3871172"/>
              <a:gd name="connsiteY501" fmla="*/ 2263103 h 2310728"/>
              <a:gd name="connsiteX502" fmla="*/ 2620994 w 3871172"/>
              <a:gd name="connsiteY502" fmla="*/ 2269453 h 2310728"/>
              <a:gd name="connsiteX503" fmla="*/ 2614644 w 3871172"/>
              <a:gd name="connsiteY503" fmla="*/ 2259928 h 2310728"/>
              <a:gd name="connsiteX504" fmla="*/ 2605119 w 3871172"/>
              <a:gd name="connsiteY504" fmla="*/ 2256753 h 2310728"/>
              <a:gd name="connsiteX505" fmla="*/ 2598769 w 3871172"/>
              <a:gd name="connsiteY505" fmla="*/ 2247228 h 2310728"/>
              <a:gd name="connsiteX506" fmla="*/ 2579719 w 3871172"/>
              <a:gd name="connsiteY506" fmla="*/ 2256753 h 2310728"/>
              <a:gd name="connsiteX507" fmla="*/ 2576544 w 3871172"/>
              <a:gd name="connsiteY507" fmla="*/ 2247228 h 2310728"/>
              <a:gd name="connsiteX508" fmla="*/ 2567019 w 3871172"/>
              <a:gd name="connsiteY508" fmla="*/ 2244053 h 2310728"/>
              <a:gd name="connsiteX509" fmla="*/ 2547969 w 3871172"/>
              <a:gd name="connsiteY509" fmla="*/ 2253578 h 2310728"/>
              <a:gd name="connsiteX510" fmla="*/ 2535269 w 3871172"/>
              <a:gd name="connsiteY510" fmla="*/ 2263103 h 2310728"/>
              <a:gd name="connsiteX511" fmla="*/ 2522569 w 3871172"/>
              <a:gd name="connsiteY511" fmla="*/ 2256753 h 2310728"/>
              <a:gd name="connsiteX512" fmla="*/ 2506694 w 3871172"/>
              <a:gd name="connsiteY512" fmla="*/ 2259928 h 2310728"/>
              <a:gd name="connsiteX513" fmla="*/ 2497169 w 3871172"/>
              <a:gd name="connsiteY513" fmla="*/ 2253578 h 2310728"/>
              <a:gd name="connsiteX514" fmla="*/ 2478119 w 3871172"/>
              <a:gd name="connsiteY514" fmla="*/ 2256753 h 2310728"/>
              <a:gd name="connsiteX515" fmla="*/ 2455894 w 3871172"/>
              <a:gd name="connsiteY515" fmla="*/ 2259928 h 2310728"/>
              <a:gd name="connsiteX516" fmla="*/ 2443194 w 3871172"/>
              <a:gd name="connsiteY516" fmla="*/ 2253578 h 2310728"/>
              <a:gd name="connsiteX517" fmla="*/ 2433669 w 3871172"/>
              <a:gd name="connsiteY517" fmla="*/ 2256753 h 2310728"/>
              <a:gd name="connsiteX518" fmla="*/ 2414619 w 3871172"/>
              <a:gd name="connsiteY518" fmla="*/ 2266278 h 2310728"/>
              <a:gd name="connsiteX519" fmla="*/ 2405094 w 3871172"/>
              <a:gd name="connsiteY519" fmla="*/ 2272628 h 2310728"/>
              <a:gd name="connsiteX520" fmla="*/ 2373344 w 3871172"/>
              <a:gd name="connsiteY520" fmla="*/ 2291678 h 2310728"/>
              <a:gd name="connsiteX521" fmla="*/ 2366994 w 3871172"/>
              <a:gd name="connsiteY521" fmla="*/ 2282153 h 2310728"/>
              <a:gd name="connsiteX522" fmla="*/ 2357469 w 3871172"/>
              <a:gd name="connsiteY522" fmla="*/ 2278978 h 2310728"/>
              <a:gd name="connsiteX523" fmla="*/ 2354294 w 3871172"/>
              <a:gd name="connsiteY523" fmla="*/ 2266278 h 2310728"/>
              <a:gd name="connsiteX524" fmla="*/ 2341594 w 3871172"/>
              <a:gd name="connsiteY524" fmla="*/ 2272628 h 2310728"/>
              <a:gd name="connsiteX525" fmla="*/ 2332069 w 3871172"/>
              <a:gd name="connsiteY525" fmla="*/ 2278978 h 2310728"/>
              <a:gd name="connsiteX526" fmla="*/ 2325719 w 3871172"/>
              <a:gd name="connsiteY526" fmla="*/ 2259928 h 2310728"/>
              <a:gd name="connsiteX527" fmla="*/ 2306669 w 3871172"/>
              <a:gd name="connsiteY527" fmla="*/ 2263103 h 2310728"/>
              <a:gd name="connsiteX528" fmla="*/ 2297144 w 3871172"/>
              <a:gd name="connsiteY528" fmla="*/ 2269453 h 2310728"/>
              <a:gd name="connsiteX529" fmla="*/ 2290794 w 3871172"/>
              <a:gd name="connsiteY529" fmla="*/ 2259928 h 2310728"/>
              <a:gd name="connsiteX530" fmla="*/ 2259044 w 3871172"/>
              <a:gd name="connsiteY530" fmla="*/ 2266278 h 2310728"/>
              <a:gd name="connsiteX531" fmla="*/ 2249519 w 3871172"/>
              <a:gd name="connsiteY531" fmla="*/ 2275803 h 2310728"/>
              <a:gd name="connsiteX532" fmla="*/ 2227294 w 3871172"/>
              <a:gd name="connsiteY532" fmla="*/ 2291678 h 2310728"/>
              <a:gd name="connsiteX533" fmla="*/ 2220944 w 3871172"/>
              <a:gd name="connsiteY533" fmla="*/ 2278978 h 2310728"/>
              <a:gd name="connsiteX534" fmla="*/ 2205069 w 3871172"/>
              <a:gd name="connsiteY534" fmla="*/ 2272628 h 2310728"/>
              <a:gd name="connsiteX535" fmla="*/ 2182844 w 3871172"/>
              <a:gd name="connsiteY535" fmla="*/ 2278978 h 2310728"/>
              <a:gd name="connsiteX536" fmla="*/ 2176494 w 3871172"/>
              <a:gd name="connsiteY536" fmla="*/ 2259928 h 2310728"/>
              <a:gd name="connsiteX537" fmla="*/ 2160619 w 3871172"/>
              <a:gd name="connsiteY537" fmla="*/ 2266278 h 2310728"/>
              <a:gd name="connsiteX538" fmla="*/ 2151094 w 3871172"/>
              <a:gd name="connsiteY538" fmla="*/ 2269453 h 2310728"/>
              <a:gd name="connsiteX539" fmla="*/ 2135219 w 3871172"/>
              <a:gd name="connsiteY539" fmla="*/ 2285328 h 2310728"/>
              <a:gd name="connsiteX540" fmla="*/ 2125694 w 3871172"/>
              <a:gd name="connsiteY540" fmla="*/ 2288503 h 2310728"/>
              <a:gd name="connsiteX541" fmla="*/ 2106644 w 3871172"/>
              <a:gd name="connsiteY541" fmla="*/ 2298028 h 2310728"/>
              <a:gd name="connsiteX542" fmla="*/ 2097119 w 3871172"/>
              <a:gd name="connsiteY542" fmla="*/ 2278978 h 2310728"/>
              <a:gd name="connsiteX543" fmla="*/ 2059019 w 3871172"/>
              <a:gd name="connsiteY543" fmla="*/ 2301203 h 2310728"/>
              <a:gd name="connsiteX544" fmla="*/ 2049494 w 3871172"/>
              <a:gd name="connsiteY544" fmla="*/ 2304378 h 2310728"/>
              <a:gd name="connsiteX545" fmla="*/ 2049494 w 3871172"/>
              <a:gd name="connsiteY545" fmla="*/ 2253578 h 2310728"/>
              <a:gd name="connsiteX546" fmla="*/ 2039969 w 3871172"/>
              <a:gd name="connsiteY546" fmla="*/ 2263103 h 2310728"/>
              <a:gd name="connsiteX547" fmla="*/ 2017744 w 3871172"/>
              <a:gd name="connsiteY547" fmla="*/ 2275803 h 2310728"/>
              <a:gd name="connsiteX548" fmla="*/ 2011394 w 3871172"/>
              <a:gd name="connsiteY548" fmla="*/ 2266278 h 2310728"/>
              <a:gd name="connsiteX549" fmla="*/ 2001869 w 3871172"/>
              <a:gd name="connsiteY549" fmla="*/ 2269453 h 2310728"/>
              <a:gd name="connsiteX550" fmla="*/ 1985994 w 3871172"/>
              <a:gd name="connsiteY550" fmla="*/ 2275803 h 2310728"/>
              <a:gd name="connsiteX551" fmla="*/ 1976469 w 3871172"/>
              <a:gd name="connsiteY551" fmla="*/ 2269453 h 2310728"/>
              <a:gd name="connsiteX552" fmla="*/ 1970119 w 3871172"/>
              <a:gd name="connsiteY552" fmla="*/ 2278978 h 2310728"/>
              <a:gd name="connsiteX553" fmla="*/ 1947894 w 3871172"/>
              <a:gd name="connsiteY553" fmla="*/ 2307553 h 2310728"/>
              <a:gd name="connsiteX554" fmla="*/ 1944719 w 3871172"/>
              <a:gd name="connsiteY554" fmla="*/ 2294853 h 2310728"/>
              <a:gd name="connsiteX555" fmla="*/ 1941544 w 3871172"/>
              <a:gd name="connsiteY555" fmla="*/ 2275803 h 2310728"/>
              <a:gd name="connsiteX556" fmla="*/ 1928844 w 3871172"/>
              <a:gd name="connsiteY556" fmla="*/ 2282153 h 2310728"/>
              <a:gd name="connsiteX557" fmla="*/ 1909794 w 3871172"/>
              <a:gd name="connsiteY557" fmla="*/ 2288503 h 2310728"/>
              <a:gd name="connsiteX558" fmla="*/ 1890744 w 3871172"/>
              <a:gd name="connsiteY558" fmla="*/ 2282153 h 2310728"/>
              <a:gd name="connsiteX559" fmla="*/ 1881219 w 3871172"/>
              <a:gd name="connsiteY559" fmla="*/ 2291678 h 2310728"/>
              <a:gd name="connsiteX560" fmla="*/ 1868519 w 3871172"/>
              <a:gd name="connsiteY560" fmla="*/ 2298028 h 2310728"/>
              <a:gd name="connsiteX561" fmla="*/ 1858994 w 3871172"/>
              <a:gd name="connsiteY561" fmla="*/ 2304378 h 2310728"/>
              <a:gd name="connsiteX562" fmla="*/ 1855819 w 3871172"/>
              <a:gd name="connsiteY562" fmla="*/ 2291678 h 2310728"/>
              <a:gd name="connsiteX563" fmla="*/ 1849469 w 3871172"/>
              <a:gd name="connsiteY563" fmla="*/ 2272628 h 2310728"/>
              <a:gd name="connsiteX564" fmla="*/ 1839944 w 3871172"/>
              <a:gd name="connsiteY564" fmla="*/ 2278978 h 2310728"/>
              <a:gd name="connsiteX565" fmla="*/ 1820894 w 3871172"/>
              <a:gd name="connsiteY565" fmla="*/ 2298028 h 2310728"/>
              <a:gd name="connsiteX566" fmla="*/ 1814544 w 3871172"/>
              <a:gd name="connsiteY566" fmla="*/ 2288503 h 2310728"/>
              <a:gd name="connsiteX567" fmla="*/ 1805019 w 3871172"/>
              <a:gd name="connsiteY567" fmla="*/ 2291678 h 2310728"/>
              <a:gd name="connsiteX568" fmla="*/ 1795494 w 3871172"/>
              <a:gd name="connsiteY568" fmla="*/ 2288503 h 2310728"/>
              <a:gd name="connsiteX569" fmla="*/ 1770094 w 3871172"/>
              <a:gd name="connsiteY569" fmla="*/ 2291678 h 2310728"/>
              <a:gd name="connsiteX570" fmla="*/ 1757394 w 3871172"/>
              <a:gd name="connsiteY570" fmla="*/ 2294853 h 2310728"/>
              <a:gd name="connsiteX571" fmla="*/ 1751044 w 3871172"/>
              <a:gd name="connsiteY571" fmla="*/ 2304378 h 2310728"/>
              <a:gd name="connsiteX572" fmla="*/ 1712944 w 3871172"/>
              <a:gd name="connsiteY572" fmla="*/ 2310728 h 2310728"/>
              <a:gd name="connsiteX573" fmla="*/ 1703419 w 3871172"/>
              <a:gd name="connsiteY573" fmla="*/ 2307553 h 2310728"/>
              <a:gd name="connsiteX574" fmla="*/ 1700244 w 3871172"/>
              <a:gd name="connsiteY574" fmla="*/ 2291678 h 2310728"/>
              <a:gd name="connsiteX575" fmla="*/ 1697069 w 3871172"/>
              <a:gd name="connsiteY575" fmla="*/ 2278978 h 2310728"/>
              <a:gd name="connsiteX576" fmla="*/ 1678019 w 3871172"/>
              <a:gd name="connsiteY576" fmla="*/ 2285328 h 2310728"/>
              <a:gd name="connsiteX577" fmla="*/ 1668494 w 3871172"/>
              <a:gd name="connsiteY577" fmla="*/ 2288503 h 2310728"/>
              <a:gd name="connsiteX578" fmla="*/ 1662144 w 3871172"/>
              <a:gd name="connsiteY578" fmla="*/ 2275803 h 2310728"/>
              <a:gd name="connsiteX579" fmla="*/ 1646269 w 3871172"/>
              <a:gd name="connsiteY579" fmla="*/ 2288503 h 2310728"/>
              <a:gd name="connsiteX580" fmla="*/ 1627219 w 3871172"/>
              <a:gd name="connsiteY580" fmla="*/ 2301203 h 2310728"/>
              <a:gd name="connsiteX581" fmla="*/ 1624044 w 3871172"/>
              <a:gd name="connsiteY581" fmla="*/ 2291678 h 2310728"/>
              <a:gd name="connsiteX582" fmla="*/ 1620869 w 3871172"/>
              <a:gd name="connsiteY582" fmla="*/ 2278978 h 2310728"/>
              <a:gd name="connsiteX583" fmla="*/ 1608169 w 3871172"/>
              <a:gd name="connsiteY583" fmla="*/ 2288503 h 2310728"/>
              <a:gd name="connsiteX584" fmla="*/ 1585944 w 3871172"/>
              <a:gd name="connsiteY584" fmla="*/ 2304378 h 2310728"/>
              <a:gd name="connsiteX585" fmla="*/ 1579594 w 3871172"/>
              <a:gd name="connsiteY585" fmla="*/ 2288503 h 2310728"/>
              <a:gd name="connsiteX586" fmla="*/ 1563719 w 3871172"/>
              <a:gd name="connsiteY586" fmla="*/ 2291678 h 2310728"/>
              <a:gd name="connsiteX587" fmla="*/ 1541494 w 3871172"/>
              <a:gd name="connsiteY587" fmla="*/ 2301203 h 2310728"/>
              <a:gd name="connsiteX588" fmla="*/ 1531969 w 3871172"/>
              <a:gd name="connsiteY588" fmla="*/ 2307553 h 2310728"/>
              <a:gd name="connsiteX589" fmla="*/ 1528794 w 3871172"/>
              <a:gd name="connsiteY589" fmla="*/ 2291678 h 2310728"/>
              <a:gd name="connsiteX590" fmla="*/ 1509744 w 3871172"/>
              <a:gd name="connsiteY590" fmla="*/ 2301203 h 2310728"/>
              <a:gd name="connsiteX591" fmla="*/ 1506569 w 3871172"/>
              <a:gd name="connsiteY591" fmla="*/ 2275803 h 2310728"/>
              <a:gd name="connsiteX592" fmla="*/ 1471644 w 3871172"/>
              <a:gd name="connsiteY592" fmla="*/ 2288503 h 2310728"/>
              <a:gd name="connsiteX593" fmla="*/ 1462119 w 3871172"/>
              <a:gd name="connsiteY593" fmla="*/ 2294853 h 2310728"/>
              <a:gd name="connsiteX594" fmla="*/ 1452594 w 3871172"/>
              <a:gd name="connsiteY594" fmla="*/ 2288503 h 2310728"/>
              <a:gd name="connsiteX595" fmla="*/ 1436719 w 3871172"/>
              <a:gd name="connsiteY595" fmla="*/ 2269453 h 2310728"/>
              <a:gd name="connsiteX596" fmla="*/ 1424019 w 3871172"/>
              <a:gd name="connsiteY596" fmla="*/ 2263103 h 2310728"/>
              <a:gd name="connsiteX597" fmla="*/ 1408144 w 3871172"/>
              <a:gd name="connsiteY597" fmla="*/ 2266278 h 2310728"/>
              <a:gd name="connsiteX598" fmla="*/ 1385919 w 3871172"/>
              <a:gd name="connsiteY598" fmla="*/ 2263103 h 2310728"/>
              <a:gd name="connsiteX599" fmla="*/ 1366869 w 3871172"/>
              <a:gd name="connsiteY599" fmla="*/ 2278978 h 2310728"/>
              <a:gd name="connsiteX600" fmla="*/ 1363694 w 3871172"/>
              <a:gd name="connsiteY600" fmla="*/ 2291678 h 2310728"/>
              <a:gd name="connsiteX601" fmla="*/ 1360519 w 3871172"/>
              <a:gd name="connsiteY601" fmla="*/ 2275803 h 2310728"/>
              <a:gd name="connsiteX602" fmla="*/ 1357344 w 3871172"/>
              <a:gd name="connsiteY602" fmla="*/ 2256753 h 2310728"/>
              <a:gd name="connsiteX603" fmla="*/ 1347819 w 3871172"/>
              <a:gd name="connsiteY603" fmla="*/ 2272628 h 2310728"/>
              <a:gd name="connsiteX604" fmla="*/ 1341469 w 3871172"/>
              <a:gd name="connsiteY604" fmla="*/ 2282153 h 2310728"/>
              <a:gd name="connsiteX605" fmla="*/ 1328769 w 3871172"/>
              <a:gd name="connsiteY605" fmla="*/ 2285328 h 2310728"/>
              <a:gd name="connsiteX606" fmla="*/ 1325594 w 3871172"/>
              <a:gd name="connsiteY606" fmla="*/ 2275803 h 2310728"/>
              <a:gd name="connsiteX607" fmla="*/ 1322419 w 3871172"/>
              <a:gd name="connsiteY607" fmla="*/ 2259928 h 2310728"/>
              <a:gd name="connsiteX608" fmla="*/ 1312894 w 3871172"/>
              <a:gd name="connsiteY608" fmla="*/ 2263103 h 2310728"/>
              <a:gd name="connsiteX609" fmla="*/ 1293844 w 3871172"/>
              <a:gd name="connsiteY609" fmla="*/ 2282153 h 2310728"/>
              <a:gd name="connsiteX610" fmla="*/ 1274794 w 3871172"/>
              <a:gd name="connsiteY610" fmla="*/ 2298028 h 2310728"/>
              <a:gd name="connsiteX611" fmla="*/ 1271619 w 3871172"/>
              <a:gd name="connsiteY611" fmla="*/ 2282153 h 2310728"/>
              <a:gd name="connsiteX612" fmla="*/ 1262094 w 3871172"/>
              <a:gd name="connsiteY612" fmla="*/ 2278978 h 2310728"/>
              <a:gd name="connsiteX613" fmla="*/ 1252569 w 3871172"/>
              <a:gd name="connsiteY613" fmla="*/ 2247228 h 2310728"/>
              <a:gd name="connsiteX614" fmla="*/ 1239869 w 3871172"/>
              <a:gd name="connsiteY614" fmla="*/ 2259928 h 2310728"/>
              <a:gd name="connsiteX615" fmla="*/ 1230344 w 3871172"/>
              <a:gd name="connsiteY615" fmla="*/ 2256753 h 2310728"/>
              <a:gd name="connsiteX616" fmla="*/ 1201769 w 3871172"/>
              <a:gd name="connsiteY616" fmla="*/ 2282153 h 2310728"/>
              <a:gd name="connsiteX617" fmla="*/ 1192244 w 3871172"/>
              <a:gd name="connsiteY617" fmla="*/ 2278978 h 2310728"/>
              <a:gd name="connsiteX618" fmla="*/ 1166844 w 3871172"/>
              <a:gd name="connsiteY618" fmla="*/ 2275803 h 2310728"/>
              <a:gd name="connsiteX619" fmla="*/ 1141444 w 3871172"/>
              <a:gd name="connsiteY619" fmla="*/ 2288503 h 2310728"/>
              <a:gd name="connsiteX620" fmla="*/ 1125569 w 3871172"/>
              <a:gd name="connsiteY620" fmla="*/ 2272628 h 2310728"/>
              <a:gd name="connsiteX621" fmla="*/ 1116044 w 3871172"/>
              <a:gd name="connsiteY621" fmla="*/ 2256753 h 2310728"/>
              <a:gd name="connsiteX622" fmla="*/ 1106519 w 3871172"/>
              <a:gd name="connsiteY622" fmla="*/ 2266278 h 2310728"/>
              <a:gd name="connsiteX623" fmla="*/ 1096994 w 3871172"/>
              <a:gd name="connsiteY623" fmla="*/ 2272628 h 2310728"/>
              <a:gd name="connsiteX624" fmla="*/ 1074769 w 3871172"/>
              <a:gd name="connsiteY624" fmla="*/ 2285328 h 2310728"/>
              <a:gd name="connsiteX625" fmla="*/ 1065244 w 3871172"/>
              <a:gd name="connsiteY625" fmla="*/ 2269453 h 2310728"/>
              <a:gd name="connsiteX626" fmla="*/ 1052544 w 3871172"/>
              <a:gd name="connsiteY626" fmla="*/ 2272628 h 2310728"/>
              <a:gd name="connsiteX627" fmla="*/ 1030319 w 3871172"/>
              <a:gd name="connsiteY627" fmla="*/ 2291678 h 2310728"/>
              <a:gd name="connsiteX628" fmla="*/ 1020794 w 3871172"/>
              <a:gd name="connsiteY628" fmla="*/ 2294853 h 2310728"/>
              <a:gd name="connsiteX629" fmla="*/ 1008094 w 3871172"/>
              <a:gd name="connsiteY629" fmla="*/ 2304378 h 2310728"/>
              <a:gd name="connsiteX630" fmla="*/ 998569 w 3871172"/>
              <a:gd name="connsiteY630" fmla="*/ 2288503 h 2310728"/>
              <a:gd name="connsiteX631" fmla="*/ 995394 w 3871172"/>
              <a:gd name="connsiteY631" fmla="*/ 2272628 h 2310728"/>
              <a:gd name="connsiteX632" fmla="*/ 992219 w 3871172"/>
              <a:gd name="connsiteY632" fmla="*/ 2259928 h 2310728"/>
              <a:gd name="connsiteX633" fmla="*/ 979519 w 3871172"/>
              <a:gd name="connsiteY633" fmla="*/ 2256753 h 2310728"/>
              <a:gd name="connsiteX634" fmla="*/ 969994 w 3871172"/>
              <a:gd name="connsiteY634" fmla="*/ 2259928 h 2310728"/>
              <a:gd name="connsiteX635" fmla="*/ 960469 w 3871172"/>
              <a:gd name="connsiteY635" fmla="*/ 2269453 h 2310728"/>
              <a:gd name="connsiteX636" fmla="*/ 947769 w 3871172"/>
              <a:gd name="connsiteY636" fmla="*/ 2294853 h 2310728"/>
              <a:gd name="connsiteX637" fmla="*/ 941419 w 3871172"/>
              <a:gd name="connsiteY637" fmla="*/ 2278978 h 2310728"/>
              <a:gd name="connsiteX638" fmla="*/ 938244 w 3871172"/>
              <a:gd name="connsiteY638" fmla="*/ 2259928 h 2310728"/>
              <a:gd name="connsiteX639" fmla="*/ 912844 w 3871172"/>
              <a:gd name="connsiteY639" fmla="*/ 2285328 h 2310728"/>
              <a:gd name="connsiteX640" fmla="*/ 909669 w 3871172"/>
              <a:gd name="connsiteY640" fmla="*/ 2275803 h 2310728"/>
              <a:gd name="connsiteX641" fmla="*/ 906494 w 3871172"/>
              <a:gd name="connsiteY641" fmla="*/ 2231353 h 2310728"/>
              <a:gd name="connsiteX642" fmla="*/ 887444 w 3871172"/>
              <a:gd name="connsiteY642" fmla="*/ 2244053 h 2310728"/>
              <a:gd name="connsiteX643" fmla="*/ 877919 w 3871172"/>
              <a:gd name="connsiteY643" fmla="*/ 2259928 h 2310728"/>
              <a:gd name="connsiteX644" fmla="*/ 874744 w 3871172"/>
              <a:gd name="connsiteY644" fmla="*/ 2269453 h 2310728"/>
              <a:gd name="connsiteX645" fmla="*/ 865219 w 3871172"/>
              <a:gd name="connsiteY645" fmla="*/ 2275803 h 2310728"/>
              <a:gd name="connsiteX646" fmla="*/ 858869 w 3871172"/>
              <a:gd name="connsiteY646" fmla="*/ 2285328 h 2310728"/>
              <a:gd name="connsiteX647" fmla="*/ 855694 w 3871172"/>
              <a:gd name="connsiteY647" fmla="*/ 2272628 h 2310728"/>
              <a:gd name="connsiteX648" fmla="*/ 839819 w 3871172"/>
              <a:gd name="connsiteY648" fmla="*/ 2259928 h 2310728"/>
              <a:gd name="connsiteX649" fmla="*/ 823944 w 3871172"/>
              <a:gd name="connsiteY649" fmla="*/ 2278978 h 2310728"/>
              <a:gd name="connsiteX650" fmla="*/ 820769 w 3871172"/>
              <a:gd name="connsiteY650" fmla="*/ 2253578 h 2310728"/>
              <a:gd name="connsiteX651" fmla="*/ 811244 w 3871172"/>
              <a:gd name="connsiteY651" fmla="*/ 2256753 h 2310728"/>
              <a:gd name="connsiteX652" fmla="*/ 798544 w 3871172"/>
              <a:gd name="connsiteY652" fmla="*/ 2269453 h 2310728"/>
              <a:gd name="connsiteX653" fmla="*/ 789019 w 3871172"/>
              <a:gd name="connsiteY653" fmla="*/ 2263103 h 2310728"/>
              <a:gd name="connsiteX654" fmla="*/ 779494 w 3871172"/>
              <a:gd name="connsiteY654" fmla="*/ 2269453 h 2310728"/>
              <a:gd name="connsiteX655" fmla="*/ 769969 w 3871172"/>
              <a:gd name="connsiteY655" fmla="*/ 2266278 h 2310728"/>
              <a:gd name="connsiteX656" fmla="*/ 757269 w 3871172"/>
              <a:gd name="connsiteY656" fmla="*/ 2278978 h 2310728"/>
              <a:gd name="connsiteX657" fmla="*/ 731869 w 3871172"/>
              <a:gd name="connsiteY657" fmla="*/ 2291678 h 2310728"/>
              <a:gd name="connsiteX658" fmla="*/ 728694 w 3871172"/>
              <a:gd name="connsiteY658" fmla="*/ 2250403 h 2310728"/>
              <a:gd name="connsiteX659" fmla="*/ 719169 w 3871172"/>
              <a:gd name="connsiteY659" fmla="*/ 2259928 h 2310728"/>
              <a:gd name="connsiteX660" fmla="*/ 703294 w 3871172"/>
              <a:gd name="connsiteY660" fmla="*/ 2275803 h 2310728"/>
              <a:gd name="connsiteX661" fmla="*/ 700119 w 3871172"/>
              <a:gd name="connsiteY661" fmla="*/ 2259928 h 2310728"/>
              <a:gd name="connsiteX662" fmla="*/ 696944 w 3871172"/>
              <a:gd name="connsiteY662" fmla="*/ 2250403 h 2310728"/>
              <a:gd name="connsiteX663" fmla="*/ 687419 w 3871172"/>
              <a:gd name="connsiteY663" fmla="*/ 2259928 h 2310728"/>
              <a:gd name="connsiteX664" fmla="*/ 684244 w 3871172"/>
              <a:gd name="connsiteY664" fmla="*/ 2247228 h 2310728"/>
              <a:gd name="connsiteX665" fmla="*/ 671544 w 3871172"/>
              <a:gd name="connsiteY665" fmla="*/ 2253578 h 2310728"/>
              <a:gd name="connsiteX666" fmla="*/ 652494 w 3871172"/>
              <a:gd name="connsiteY666" fmla="*/ 2269453 h 2310728"/>
              <a:gd name="connsiteX667" fmla="*/ 642969 w 3871172"/>
              <a:gd name="connsiteY667" fmla="*/ 2272628 h 2310728"/>
              <a:gd name="connsiteX668" fmla="*/ 627094 w 3871172"/>
              <a:gd name="connsiteY668" fmla="*/ 2266278 h 2310728"/>
              <a:gd name="connsiteX669" fmla="*/ 620744 w 3871172"/>
              <a:gd name="connsiteY669" fmla="*/ 2256753 h 2310728"/>
              <a:gd name="connsiteX670" fmla="*/ 611219 w 3871172"/>
              <a:gd name="connsiteY670" fmla="*/ 2263103 h 2310728"/>
              <a:gd name="connsiteX671" fmla="*/ 598519 w 3871172"/>
              <a:gd name="connsiteY671" fmla="*/ 2272628 h 2310728"/>
              <a:gd name="connsiteX672" fmla="*/ 582644 w 3871172"/>
              <a:gd name="connsiteY672" fmla="*/ 2282153 h 2310728"/>
              <a:gd name="connsiteX673" fmla="*/ 576294 w 3871172"/>
              <a:gd name="connsiteY673" fmla="*/ 2269453 h 2310728"/>
              <a:gd name="connsiteX674" fmla="*/ 573119 w 3871172"/>
              <a:gd name="connsiteY674" fmla="*/ 2259928 h 2310728"/>
              <a:gd name="connsiteX675" fmla="*/ 563594 w 3871172"/>
              <a:gd name="connsiteY675" fmla="*/ 2269453 h 2310728"/>
              <a:gd name="connsiteX676" fmla="*/ 560419 w 3871172"/>
              <a:gd name="connsiteY676" fmla="*/ 2247228 h 2310728"/>
              <a:gd name="connsiteX677" fmla="*/ 538194 w 3871172"/>
              <a:gd name="connsiteY677" fmla="*/ 2266278 h 2310728"/>
              <a:gd name="connsiteX678" fmla="*/ 515969 w 3871172"/>
              <a:gd name="connsiteY678" fmla="*/ 2282153 h 2310728"/>
              <a:gd name="connsiteX679" fmla="*/ 512794 w 3871172"/>
              <a:gd name="connsiteY679" fmla="*/ 2269453 h 2310728"/>
              <a:gd name="connsiteX680" fmla="*/ 509619 w 3871172"/>
              <a:gd name="connsiteY680" fmla="*/ 2253578 h 2310728"/>
              <a:gd name="connsiteX681" fmla="*/ 500094 w 3871172"/>
              <a:gd name="connsiteY681" fmla="*/ 2259928 h 2310728"/>
              <a:gd name="connsiteX682" fmla="*/ 481044 w 3871172"/>
              <a:gd name="connsiteY682" fmla="*/ 2275803 h 2310728"/>
              <a:gd name="connsiteX683" fmla="*/ 474694 w 3871172"/>
              <a:gd name="connsiteY683" fmla="*/ 2259928 h 2310728"/>
              <a:gd name="connsiteX684" fmla="*/ 458819 w 3871172"/>
              <a:gd name="connsiteY684" fmla="*/ 2266278 h 2310728"/>
              <a:gd name="connsiteX685" fmla="*/ 452469 w 3871172"/>
              <a:gd name="connsiteY685" fmla="*/ 2253578 h 2310728"/>
              <a:gd name="connsiteX686" fmla="*/ 442944 w 3871172"/>
              <a:gd name="connsiteY686" fmla="*/ 2250403 h 2310728"/>
              <a:gd name="connsiteX687" fmla="*/ 430244 w 3871172"/>
              <a:gd name="connsiteY687" fmla="*/ 2256753 h 2310728"/>
              <a:gd name="connsiteX688" fmla="*/ 411194 w 3871172"/>
              <a:gd name="connsiteY688" fmla="*/ 2263103 h 2310728"/>
              <a:gd name="connsiteX689" fmla="*/ 385794 w 3871172"/>
              <a:gd name="connsiteY689" fmla="*/ 2275803 h 2310728"/>
              <a:gd name="connsiteX690" fmla="*/ 373094 w 3871172"/>
              <a:gd name="connsiteY690" fmla="*/ 2259928 h 2310728"/>
              <a:gd name="connsiteX691" fmla="*/ 360394 w 3871172"/>
              <a:gd name="connsiteY691" fmla="*/ 2263103 h 2310728"/>
              <a:gd name="connsiteX692" fmla="*/ 350869 w 3871172"/>
              <a:gd name="connsiteY692" fmla="*/ 2269453 h 2310728"/>
              <a:gd name="connsiteX693" fmla="*/ 341344 w 3871172"/>
              <a:gd name="connsiteY693" fmla="*/ 2237703 h 2310728"/>
              <a:gd name="connsiteX694" fmla="*/ 331819 w 3871172"/>
              <a:gd name="connsiteY694" fmla="*/ 2244053 h 2310728"/>
              <a:gd name="connsiteX695" fmla="*/ 312769 w 3871172"/>
              <a:gd name="connsiteY695" fmla="*/ 2234528 h 2310728"/>
              <a:gd name="connsiteX696" fmla="*/ 290544 w 3871172"/>
              <a:gd name="connsiteY696" fmla="*/ 2244053 h 2310728"/>
              <a:gd name="connsiteX697" fmla="*/ 277844 w 3871172"/>
              <a:gd name="connsiteY697" fmla="*/ 2247228 h 2310728"/>
              <a:gd name="connsiteX698" fmla="*/ 255619 w 3871172"/>
              <a:gd name="connsiteY698" fmla="*/ 2266278 h 2310728"/>
              <a:gd name="connsiteX699" fmla="*/ 242919 w 3871172"/>
              <a:gd name="connsiteY699" fmla="*/ 2275803 h 2310728"/>
              <a:gd name="connsiteX700" fmla="*/ 239744 w 3871172"/>
              <a:gd name="connsiteY700" fmla="*/ 2263103 h 2310728"/>
              <a:gd name="connsiteX701" fmla="*/ 236569 w 3871172"/>
              <a:gd name="connsiteY701" fmla="*/ 2253578 h 2310728"/>
              <a:gd name="connsiteX702" fmla="*/ 207994 w 3871172"/>
              <a:gd name="connsiteY702" fmla="*/ 2259928 h 2310728"/>
              <a:gd name="connsiteX703" fmla="*/ 192119 w 3871172"/>
              <a:gd name="connsiteY703" fmla="*/ 2272628 h 2310728"/>
              <a:gd name="connsiteX704" fmla="*/ 185769 w 3871172"/>
              <a:gd name="connsiteY704" fmla="*/ 2282153 h 2310728"/>
              <a:gd name="connsiteX705" fmla="*/ 182594 w 3871172"/>
              <a:gd name="connsiteY705" fmla="*/ 2259928 h 2310728"/>
              <a:gd name="connsiteX706" fmla="*/ 179419 w 3871172"/>
              <a:gd name="connsiteY706" fmla="*/ 2244053 h 2310728"/>
              <a:gd name="connsiteX707" fmla="*/ 163544 w 3871172"/>
              <a:gd name="connsiteY707" fmla="*/ 2253578 h 2310728"/>
              <a:gd name="connsiteX708" fmla="*/ 141319 w 3871172"/>
              <a:gd name="connsiteY708" fmla="*/ 2263103 h 2310728"/>
              <a:gd name="connsiteX709" fmla="*/ 138144 w 3871172"/>
              <a:gd name="connsiteY709" fmla="*/ 2253578 h 2310728"/>
              <a:gd name="connsiteX710" fmla="*/ 122269 w 3871172"/>
              <a:gd name="connsiteY710" fmla="*/ 2256753 h 2310728"/>
              <a:gd name="connsiteX711" fmla="*/ 112744 w 3871172"/>
              <a:gd name="connsiteY711" fmla="*/ 2253578 h 2310728"/>
              <a:gd name="connsiteX712" fmla="*/ 115919 w 3871172"/>
              <a:gd name="connsiteY712" fmla="*/ 2215478 h 2310728"/>
              <a:gd name="connsiteX713" fmla="*/ 106394 w 3871172"/>
              <a:gd name="connsiteY713" fmla="*/ 2225003 h 2310728"/>
              <a:gd name="connsiteX714" fmla="*/ 96869 w 3871172"/>
              <a:gd name="connsiteY714" fmla="*/ 2237703 h 2310728"/>
              <a:gd name="connsiteX715" fmla="*/ 90519 w 3871172"/>
              <a:gd name="connsiteY715" fmla="*/ 2250403 h 2310728"/>
              <a:gd name="connsiteX716" fmla="*/ 84169 w 3871172"/>
              <a:gd name="connsiteY716" fmla="*/ 2266278 h 2310728"/>
              <a:gd name="connsiteX717" fmla="*/ 74644 w 3871172"/>
              <a:gd name="connsiteY717" fmla="*/ 2272628 h 2310728"/>
              <a:gd name="connsiteX718" fmla="*/ 61944 w 3871172"/>
              <a:gd name="connsiteY718" fmla="*/ 2266278 h 2310728"/>
              <a:gd name="connsiteX719" fmla="*/ 58301 w 3871172"/>
              <a:gd name="connsiteY719" fmla="*/ 2265064 h 2310728"/>
              <a:gd name="connsiteX720" fmla="*/ 54394 w 3871172"/>
              <a:gd name="connsiteY720" fmla="*/ 2257220 h 2310728"/>
              <a:gd name="connsiteX721" fmla="*/ 43200 w 3871172"/>
              <a:gd name="connsiteY721" fmla="*/ 2238219 h 2310728"/>
              <a:gd name="connsiteX722" fmla="*/ 36850 w 3871172"/>
              <a:gd name="connsiteY722" fmla="*/ 2228694 h 2310728"/>
              <a:gd name="connsiteX723" fmla="*/ 27325 w 3871172"/>
              <a:gd name="connsiteY723" fmla="*/ 2219169 h 2310728"/>
              <a:gd name="connsiteX724" fmla="*/ 17800 w 3871172"/>
              <a:gd name="connsiteY724" fmla="*/ 2206469 h 2310728"/>
              <a:gd name="connsiteX725" fmla="*/ 24150 w 3871172"/>
              <a:gd name="connsiteY725" fmla="*/ 2196944 h 2310728"/>
              <a:gd name="connsiteX726" fmla="*/ 27325 w 3871172"/>
              <a:gd name="connsiteY726" fmla="*/ 2187419 h 2310728"/>
              <a:gd name="connsiteX727" fmla="*/ 36850 w 3871172"/>
              <a:gd name="connsiteY727" fmla="*/ 2184244 h 2310728"/>
              <a:gd name="connsiteX728" fmla="*/ 33675 w 3871172"/>
              <a:gd name="connsiteY728" fmla="*/ 2168369 h 2310728"/>
              <a:gd name="connsiteX729" fmla="*/ 46375 w 3871172"/>
              <a:gd name="connsiteY729" fmla="*/ 2165194 h 2310728"/>
              <a:gd name="connsiteX730" fmla="*/ 62250 w 3871172"/>
              <a:gd name="connsiteY730" fmla="*/ 2158844 h 2310728"/>
              <a:gd name="connsiteX731" fmla="*/ 59075 w 3871172"/>
              <a:gd name="connsiteY731" fmla="*/ 2149319 h 2310728"/>
              <a:gd name="connsiteX732" fmla="*/ 49550 w 3871172"/>
              <a:gd name="connsiteY732" fmla="*/ 2142969 h 2310728"/>
              <a:gd name="connsiteX733" fmla="*/ 40025 w 3871172"/>
              <a:gd name="connsiteY733" fmla="*/ 2133444 h 2310728"/>
              <a:gd name="connsiteX734" fmla="*/ 36850 w 3871172"/>
              <a:gd name="connsiteY734" fmla="*/ 2123919 h 2310728"/>
              <a:gd name="connsiteX735" fmla="*/ 30500 w 3871172"/>
              <a:gd name="connsiteY735" fmla="*/ 2114394 h 2310728"/>
              <a:gd name="connsiteX736" fmla="*/ 52725 w 3871172"/>
              <a:gd name="connsiteY736" fmla="*/ 2111219 h 2310728"/>
              <a:gd name="connsiteX737" fmla="*/ 46375 w 3871172"/>
              <a:gd name="connsiteY737" fmla="*/ 2095344 h 2310728"/>
              <a:gd name="connsiteX738" fmla="*/ 33675 w 3871172"/>
              <a:gd name="connsiteY738" fmla="*/ 2069944 h 2310728"/>
              <a:gd name="connsiteX739" fmla="*/ 27325 w 3871172"/>
              <a:gd name="connsiteY739" fmla="*/ 2057244 h 2310728"/>
              <a:gd name="connsiteX740" fmla="*/ 36850 w 3871172"/>
              <a:gd name="connsiteY740" fmla="*/ 2050894 h 2310728"/>
              <a:gd name="connsiteX741" fmla="*/ 40025 w 3871172"/>
              <a:gd name="connsiteY741" fmla="*/ 2041369 h 2310728"/>
              <a:gd name="connsiteX742" fmla="*/ 49550 w 3871172"/>
              <a:gd name="connsiteY742" fmla="*/ 2035019 h 2310728"/>
              <a:gd name="connsiteX743" fmla="*/ 40025 w 3871172"/>
              <a:gd name="connsiteY743" fmla="*/ 2015969 h 2310728"/>
              <a:gd name="connsiteX744" fmla="*/ 49550 w 3871172"/>
              <a:gd name="connsiteY744" fmla="*/ 2012794 h 2310728"/>
              <a:gd name="connsiteX745" fmla="*/ 52725 w 3871172"/>
              <a:gd name="connsiteY745" fmla="*/ 2003269 h 2310728"/>
              <a:gd name="connsiteX746" fmla="*/ 43200 w 3871172"/>
              <a:gd name="connsiteY746" fmla="*/ 1984219 h 2310728"/>
              <a:gd name="connsiteX747" fmla="*/ 33675 w 3871172"/>
              <a:gd name="connsiteY747" fmla="*/ 1971519 h 2310728"/>
              <a:gd name="connsiteX748" fmla="*/ 40025 w 3871172"/>
              <a:gd name="connsiteY748" fmla="*/ 1958819 h 2310728"/>
              <a:gd name="connsiteX749" fmla="*/ 36850 w 3871172"/>
              <a:gd name="connsiteY749" fmla="*/ 1942944 h 2310728"/>
              <a:gd name="connsiteX750" fmla="*/ 43200 w 3871172"/>
              <a:gd name="connsiteY750" fmla="*/ 1933419 h 2310728"/>
              <a:gd name="connsiteX751" fmla="*/ 40025 w 3871172"/>
              <a:gd name="connsiteY751" fmla="*/ 1914369 h 2310728"/>
              <a:gd name="connsiteX752" fmla="*/ 36850 w 3871172"/>
              <a:gd name="connsiteY752" fmla="*/ 1892144 h 2310728"/>
              <a:gd name="connsiteX753" fmla="*/ 43200 w 3871172"/>
              <a:gd name="connsiteY753" fmla="*/ 1879444 h 2310728"/>
              <a:gd name="connsiteX754" fmla="*/ 40025 w 3871172"/>
              <a:gd name="connsiteY754" fmla="*/ 1869919 h 2310728"/>
              <a:gd name="connsiteX755" fmla="*/ 30500 w 3871172"/>
              <a:gd name="connsiteY755" fmla="*/ 1850869 h 2310728"/>
              <a:gd name="connsiteX756" fmla="*/ 24150 w 3871172"/>
              <a:gd name="connsiteY756" fmla="*/ 1841344 h 2310728"/>
              <a:gd name="connsiteX757" fmla="*/ 5100 w 3871172"/>
              <a:gd name="connsiteY757" fmla="*/ 1809594 h 2310728"/>
              <a:gd name="connsiteX758" fmla="*/ 14625 w 3871172"/>
              <a:gd name="connsiteY758" fmla="*/ 1803244 h 2310728"/>
              <a:gd name="connsiteX759" fmla="*/ 17800 w 3871172"/>
              <a:gd name="connsiteY759" fmla="*/ 1793719 h 2310728"/>
              <a:gd name="connsiteX760" fmla="*/ 30500 w 3871172"/>
              <a:gd name="connsiteY760" fmla="*/ 1790544 h 2310728"/>
              <a:gd name="connsiteX761" fmla="*/ 24150 w 3871172"/>
              <a:gd name="connsiteY761" fmla="*/ 1777844 h 2310728"/>
              <a:gd name="connsiteX762" fmla="*/ 17800 w 3871172"/>
              <a:gd name="connsiteY762" fmla="*/ 1768319 h 2310728"/>
              <a:gd name="connsiteX763" fmla="*/ 36850 w 3871172"/>
              <a:gd name="connsiteY763" fmla="*/ 1761969 h 2310728"/>
              <a:gd name="connsiteX764" fmla="*/ 33675 w 3871172"/>
              <a:gd name="connsiteY764" fmla="*/ 1742919 h 2310728"/>
              <a:gd name="connsiteX765" fmla="*/ 27325 w 3871172"/>
              <a:gd name="connsiteY765" fmla="*/ 1733394 h 2310728"/>
              <a:gd name="connsiteX766" fmla="*/ 36850 w 3871172"/>
              <a:gd name="connsiteY766" fmla="*/ 1727044 h 2310728"/>
              <a:gd name="connsiteX767" fmla="*/ 30500 w 3871172"/>
              <a:gd name="connsiteY767" fmla="*/ 1695294 h 2310728"/>
              <a:gd name="connsiteX768" fmla="*/ 20975 w 3871172"/>
              <a:gd name="connsiteY768" fmla="*/ 1685769 h 2310728"/>
              <a:gd name="connsiteX769" fmla="*/ 5100 w 3871172"/>
              <a:gd name="connsiteY769" fmla="*/ 1663544 h 2310728"/>
              <a:gd name="connsiteX770" fmla="*/ 17800 w 3871172"/>
              <a:gd name="connsiteY770" fmla="*/ 1657194 h 2310728"/>
              <a:gd name="connsiteX771" fmla="*/ 24150 w 3871172"/>
              <a:gd name="connsiteY771" fmla="*/ 1641319 h 2310728"/>
              <a:gd name="connsiteX772" fmla="*/ 17800 w 3871172"/>
              <a:gd name="connsiteY772" fmla="*/ 1619094 h 2310728"/>
              <a:gd name="connsiteX773" fmla="*/ 36850 w 3871172"/>
              <a:gd name="connsiteY773" fmla="*/ 1612744 h 2310728"/>
              <a:gd name="connsiteX774" fmla="*/ 30500 w 3871172"/>
              <a:gd name="connsiteY774" fmla="*/ 1596869 h 2310728"/>
              <a:gd name="connsiteX775" fmla="*/ 27325 w 3871172"/>
              <a:gd name="connsiteY775" fmla="*/ 1587344 h 2310728"/>
              <a:gd name="connsiteX776" fmla="*/ 11450 w 3871172"/>
              <a:gd name="connsiteY776" fmla="*/ 1571469 h 2310728"/>
              <a:gd name="connsiteX777" fmla="*/ 8275 w 3871172"/>
              <a:gd name="connsiteY777" fmla="*/ 1561944 h 2310728"/>
              <a:gd name="connsiteX778" fmla="*/ 1874 w 3871172"/>
              <a:gd name="connsiteY778" fmla="*/ 1552509 h 2310728"/>
              <a:gd name="connsiteX779" fmla="*/ 0 w 3871172"/>
              <a:gd name="connsiteY779" fmla="*/ 1546741 h 2310728"/>
              <a:gd name="connsiteX780" fmla="*/ 0 w 3871172"/>
              <a:gd name="connsiteY780" fmla="*/ 1542472 h 2310728"/>
              <a:gd name="connsiteX781" fmla="*/ 9175 w 3871172"/>
              <a:gd name="connsiteY781" fmla="*/ 1539371 h 2310728"/>
              <a:gd name="connsiteX782" fmla="*/ 17800 w 3871172"/>
              <a:gd name="connsiteY782" fmla="*/ 1533369 h 2310728"/>
              <a:gd name="connsiteX783" fmla="*/ 8928 w 3871172"/>
              <a:gd name="connsiteY783" fmla="*/ 1512578 h 2310728"/>
              <a:gd name="connsiteX784" fmla="*/ 0 w 3871172"/>
              <a:gd name="connsiteY784" fmla="*/ 1501005 h 2310728"/>
              <a:gd name="connsiteX785" fmla="*/ 0 w 3871172"/>
              <a:gd name="connsiteY785" fmla="*/ 1486803 h 2310728"/>
              <a:gd name="connsiteX786" fmla="*/ 1294 w 3871172"/>
              <a:gd name="connsiteY786" fmla="*/ 1486983 h 2310728"/>
              <a:gd name="connsiteX787" fmla="*/ 43200 w 3871172"/>
              <a:gd name="connsiteY787" fmla="*/ 1485744 h 2310728"/>
              <a:gd name="connsiteX788" fmla="*/ 33675 w 3871172"/>
              <a:gd name="connsiteY788" fmla="*/ 1476219 h 2310728"/>
              <a:gd name="connsiteX789" fmla="*/ 20975 w 3871172"/>
              <a:gd name="connsiteY789" fmla="*/ 1453994 h 2310728"/>
              <a:gd name="connsiteX790" fmla="*/ 30500 w 3871172"/>
              <a:gd name="connsiteY790" fmla="*/ 1447644 h 2310728"/>
              <a:gd name="connsiteX791" fmla="*/ 27325 w 3871172"/>
              <a:gd name="connsiteY791" fmla="*/ 1438119 h 2310728"/>
              <a:gd name="connsiteX792" fmla="*/ 20975 w 3871172"/>
              <a:gd name="connsiteY792" fmla="*/ 1422244 h 2310728"/>
              <a:gd name="connsiteX793" fmla="*/ 27325 w 3871172"/>
              <a:gd name="connsiteY793" fmla="*/ 1412719 h 2310728"/>
              <a:gd name="connsiteX794" fmla="*/ 17800 w 3871172"/>
              <a:gd name="connsiteY794" fmla="*/ 1406369 h 2310728"/>
              <a:gd name="connsiteX795" fmla="*/ 2018 w 3871172"/>
              <a:gd name="connsiteY795" fmla="*/ 1396913 h 2310728"/>
              <a:gd name="connsiteX796" fmla="*/ 0 w 3871172"/>
              <a:gd name="connsiteY796" fmla="*/ 1395011 h 2310728"/>
              <a:gd name="connsiteX797" fmla="*/ 0 w 3871172"/>
              <a:gd name="connsiteY797" fmla="*/ 1381450 h 2310728"/>
              <a:gd name="connsiteX798" fmla="*/ 1925 w 3871172"/>
              <a:gd name="connsiteY798" fmla="*/ 1380969 h 2310728"/>
              <a:gd name="connsiteX799" fmla="*/ 20975 w 3871172"/>
              <a:gd name="connsiteY799" fmla="*/ 1377794 h 2310728"/>
              <a:gd name="connsiteX800" fmla="*/ 14625 w 3871172"/>
              <a:gd name="connsiteY800" fmla="*/ 1365094 h 2310728"/>
              <a:gd name="connsiteX801" fmla="*/ 8275 w 3871172"/>
              <a:gd name="connsiteY801" fmla="*/ 1346044 h 2310728"/>
              <a:gd name="connsiteX802" fmla="*/ 14625 w 3871172"/>
              <a:gd name="connsiteY802" fmla="*/ 1326994 h 2310728"/>
              <a:gd name="connsiteX803" fmla="*/ 5100 w 3871172"/>
              <a:gd name="connsiteY803" fmla="*/ 1317469 h 2310728"/>
              <a:gd name="connsiteX804" fmla="*/ 0 w 3871172"/>
              <a:gd name="connsiteY804" fmla="*/ 1307269 h 2310728"/>
              <a:gd name="connsiteX805" fmla="*/ 0 w 3871172"/>
              <a:gd name="connsiteY805" fmla="*/ 1293344 h 2310728"/>
              <a:gd name="connsiteX806" fmla="*/ 5100 w 3871172"/>
              <a:gd name="connsiteY806" fmla="*/ 1292069 h 2310728"/>
              <a:gd name="connsiteX807" fmla="*/ 24150 w 3871172"/>
              <a:gd name="connsiteY807" fmla="*/ 1285719 h 2310728"/>
              <a:gd name="connsiteX808" fmla="*/ 17800 w 3871172"/>
              <a:gd name="connsiteY808" fmla="*/ 1276194 h 2310728"/>
              <a:gd name="connsiteX809" fmla="*/ 4717 w 3871172"/>
              <a:gd name="connsiteY809" fmla="*/ 1266268 h 2310728"/>
              <a:gd name="connsiteX810" fmla="*/ 0 w 3871172"/>
              <a:gd name="connsiteY810" fmla="*/ 1259055 h 2310728"/>
              <a:gd name="connsiteX811" fmla="*/ 0 w 3871172"/>
              <a:gd name="connsiteY811" fmla="*/ 1256311 h 2310728"/>
              <a:gd name="connsiteX812" fmla="*/ 8275 w 3871172"/>
              <a:gd name="connsiteY812" fmla="*/ 1250794 h 2310728"/>
              <a:gd name="connsiteX813" fmla="*/ 5100 w 3871172"/>
              <a:gd name="connsiteY813" fmla="*/ 1241269 h 2310728"/>
              <a:gd name="connsiteX814" fmla="*/ 8275 w 3871172"/>
              <a:gd name="connsiteY814" fmla="*/ 1231744 h 2310728"/>
              <a:gd name="connsiteX815" fmla="*/ 0 w 3871172"/>
              <a:gd name="connsiteY815" fmla="*/ 1220818 h 2310728"/>
              <a:gd name="connsiteX816" fmla="*/ 0 w 3871172"/>
              <a:gd name="connsiteY816" fmla="*/ 1209612 h 2310728"/>
              <a:gd name="connsiteX817" fmla="*/ 5100 w 3871172"/>
              <a:gd name="connsiteY817" fmla="*/ 1206344 h 2310728"/>
              <a:gd name="connsiteX818" fmla="*/ 1925 w 3871172"/>
              <a:gd name="connsiteY818" fmla="*/ 1193644 h 2310728"/>
              <a:gd name="connsiteX819" fmla="*/ 0 w 3871172"/>
              <a:gd name="connsiteY819" fmla="*/ 1192361 h 2310728"/>
              <a:gd name="connsiteX820" fmla="*/ 0 w 3871172"/>
              <a:gd name="connsiteY820" fmla="*/ 1137514 h 2310728"/>
              <a:gd name="connsiteX821" fmla="*/ 5100 w 3871172"/>
              <a:gd name="connsiteY821" fmla="*/ 1136494 h 2310728"/>
              <a:gd name="connsiteX822" fmla="*/ 17800 w 3871172"/>
              <a:gd name="connsiteY822" fmla="*/ 1133319 h 2310728"/>
              <a:gd name="connsiteX823" fmla="*/ 11450 w 3871172"/>
              <a:gd name="connsiteY823" fmla="*/ 1114269 h 2310728"/>
              <a:gd name="connsiteX824" fmla="*/ 8275 w 3871172"/>
              <a:gd name="connsiteY824" fmla="*/ 1104744 h 2310728"/>
              <a:gd name="connsiteX825" fmla="*/ 20975 w 3871172"/>
              <a:gd name="connsiteY825" fmla="*/ 1098394 h 2310728"/>
              <a:gd name="connsiteX826" fmla="*/ 8275 w 3871172"/>
              <a:gd name="connsiteY826" fmla="*/ 1082519 h 2310728"/>
              <a:gd name="connsiteX827" fmla="*/ 242 w 3871172"/>
              <a:gd name="connsiteY827" fmla="*/ 1070680 h 2310728"/>
              <a:gd name="connsiteX828" fmla="*/ 0 w 3871172"/>
              <a:gd name="connsiteY828" fmla="*/ 1070306 h 2310728"/>
              <a:gd name="connsiteX829" fmla="*/ 0 w 3871172"/>
              <a:gd name="connsiteY829" fmla="*/ 1061994 h 2310728"/>
              <a:gd name="connsiteX830" fmla="*/ 5100 w 3871172"/>
              <a:gd name="connsiteY830" fmla="*/ 1060294 h 2310728"/>
              <a:gd name="connsiteX831" fmla="*/ 17800 w 3871172"/>
              <a:gd name="connsiteY831" fmla="*/ 1057119 h 2310728"/>
              <a:gd name="connsiteX832" fmla="*/ 8275 w 3871172"/>
              <a:gd name="connsiteY832" fmla="*/ 1044419 h 2310728"/>
              <a:gd name="connsiteX833" fmla="*/ 582 w 3871172"/>
              <a:gd name="connsiteY833" fmla="*/ 1030193 h 2310728"/>
              <a:gd name="connsiteX834" fmla="*/ 0 w 3871172"/>
              <a:gd name="connsiteY834" fmla="*/ 1029624 h 2310728"/>
              <a:gd name="connsiteX835" fmla="*/ 0 w 3871172"/>
              <a:gd name="connsiteY835" fmla="*/ 1020382 h 2310728"/>
              <a:gd name="connsiteX836" fmla="*/ 1262 w 3871172"/>
              <a:gd name="connsiteY836" fmla="*/ 1020081 h 2310728"/>
              <a:gd name="connsiteX837" fmla="*/ 8275 w 3871172"/>
              <a:gd name="connsiteY837" fmla="*/ 1015844 h 2310728"/>
              <a:gd name="connsiteX838" fmla="*/ 5100 w 3871172"/>
              <a:gd name="connsiteY838" fmla="*/ 999969 h 2310728"/>
              <a:gd name="connsiteX839" fmla="*/ 0 w 3871172"/>
              <a:gd name="connsiteY839" fmla="*/ 988069 h 2310728"/>
              <a:gd name="connsiteX840" fmla="*/ 0 w 3871172"/>
              <a:gd name="connsiteY840" fmla="*/ 966855 h 2310728"/>
              <a:gd name="connsiteX841" fmla="*/ 5100 w 3871172"/>
              <a:gd name="connsiteY841" fmla="*/ 965044 h 2310728"/>
              <a:gd name="connsiteX842" fmla="*/ 1404 w 3871172"/>
              <a:gd name="connsiteY842" fmla="*/ 954653 h 2310728"/>
              <a:gd name="connsiteX843" fmla="*/ 0 w 3871172"/>
              <a:gd name="connsiteY843" fmla="*/ 952568 h 2310728"/>
              <a:gd name="connsiteX844" fmla="*/ 0 w 3871172"/>
              <a:gd name="connsiteY844" fmla="*/ 946137 h 2310728"/>
              <a:gd name="connsiteX845" fmla="*/ 9368 w 3871172"/>
              <a:gd name="connsiteY845" fmla="*/ 946439 h 2310728"/>
              <a:gd name="connsiteX846" fmla="*/ 20975 w 3871172"/>
              <a:gd name="connsiteY846" fmla="*/ 942819 h 2310728"/>
              <a:gd name="connsiteX847" fmla="*/ 8275 w 3871172"/>
              <a:gd name="connsiteY847" fmla="*/ 907894 h 2310728"/>
              <a:gd name="connsiteX848" fmla="*/ 1925 w 3871172"/>
              <a:gd name="connsiteY848" fmla="*/ 898369 h 2310728"/>
              <a:gd name="connsiteX849" fmla="*/ 8275 w 3871172"/>
              <a:gd name="connsiteY849" fmla="*/ 888844 h 2310728"/>
              <a:gd name="connsiteX850" fmla="*/ 27325 w 3871172"/>
              <a:gd name="connsiteY850" fmla="*/ 872969 h 2310728"/>
              <a:gd name="connsiteX851" fmla="*/ 33675 w 3871172"/>
              <a:gd name="connsiteY851" fmla="*/ 860269 h 2310728"/>
              <a:gd name="connsiteX852" fmla="*/ 30500 w 3871172"/>
              <a:gd name="connsiteY852" fmla="*/ 844394 h 2310728"/>
              <a:gd name="connsiteX853" fmla="*/ 33675 w 3871172"/>
              <a:gd name="connsiteY853" fmla="*/ 822169 h 2310728"/>
              <a:gd name="connsiteX854" fmla="*/ 17800 w 3871172"/>
              <a:gd name="connsiteY854" fmla="*/ 803119 h 2310728"/>
              <a:gd name="connsiteX855" fmla="*/ 5100 w 3871172"/>
              <a:gd name="connsiteY855" fmla="*/ 799944 h 2310728"/>
              <a:gd name="connsiteX856" fmla="*/ 20975 w 3871172"/>
              <a:gd name="connsiteY856" fmla="*/ 796769 h 2310728"/>
              <a:gd name="connsiteX857" fmla="*/ 40025 w 3871172"/>
              <a:gd name="connsiteY857" fmla="*/ 793594 h 2310728"/>
              <a:gd name="connsiteX858" fmla="*/ 24150 w 3871172"/>
              <a:gd name="connsiteY858" fmla="*/ 784069 h 2310728"/>
              <a:gd name="connsiteX859" fmla="*/ 14625 w 3871172"/>
              <a:gd name="connsiteY859" fmla="*/ 777719 h 2310728"/>
              <a:gd name="connsiteX860" fmla="*/ 11450 w 3871172"/>
              <a:gd name="connsiteY860" fmla="*/ 765019 h 2310728"/>
              <a:gd name="connsiteX861" fmla="*/ 20975 w 3871172"/>
              <a:gd name="connsiteY861" fmla="*/ 761844 h 2310728"/>
              <a:gd name="connsiteX862" fmla="*/ 36850 w 3871172"/>
              <a:gd name="connsiteY862" fmla="*/ 758669 h 2310728"/>
              <a:gd name="connsiteX863" fmla="*/ 33675 w 3871172"/>
              <a:gd name="connsiteY863" fmla="*/ 749144 h 2310728"/>
              <a:gd name="connsiteX864" fmla="*/ 14625 w 3871172"/>
              <a:gd name="connsiteY864" fmla="*/ 730094 h 2310728"/>
              <a:gd name="connsiteX865" fmla="*/ 1252 w 3871172"/>
              <a:gd name="connsiteY865" fmla="*/ 718951 h 2310728"/>
              <a:gd name="connsiteX866" fmla="*/ 0 w 3871172"/>
              <a:gd name="connsiteY866" fmla="*/ 714994 h 2310728"/>
              <a:gd name="connsiteX867" fmla="*/ 0 w 3871172"/>
              <a:gd name="connsiteY867" fmla="*/ 710794 h 2310728"/>
              <a:gd name="connsiteX868" fmla="*/ 14625 w 3871172"/>
              <a:gd name="connsiteY868" fmla="*/ 707869 h 2310728"/>
              <a:gd name="connsiteX869" fmla="*/ 17800 w 3871172"/>
              <a:gd name="connsiteY869" fmla="*/ 698344 h 2310728"/>
              <a:gd name="connsiteX870" fmla="*/ 49550 w 3871172"/>
              <a:gd name="connsiteY870" fmla="*/ 688819 h 2310728"/>
              <a:gd name="connsiteX871" fmla="*/ 36850 w 3871172"/>
              <a:gd name="connsiteY871" fmla="*/ 676119 h 2310728"/>
              <a:gd name="connsiteX872" fmla="*/ 40025 w 3871172"/>
              <a:gd name="connsiteY872" fmla="*/ 666594 h 2310728"/>
              <a:gd name="connsiteX873" fmla="*/ 14625 w 3871172"/>
              <a:gd name="connsiteY873" fmla="*/ 638019 h 2310728"/>
              <a:gd name="connsiteX874" fmla="*/ 17800 w 3871172"/>
              <a:gd name="connsiteY874" fmla="*/ 628494 h 2310728"/>
              <a:gd name="connsiteX875" fmla="*/ 20975 w 3871172"/>
              <a:gd name="connsiteY875" fmla="*/ 603094 h 2310728"/>
              <a:gd name="connsiteX876" fmla="*/ 8275 w 3871172"/>
              <a:gd name="connsiteY876" fmla="*/ 577694 h 2310728"/>
              <a:gd name="connsiteX877" fmla="*/ 24150 w 3871172"/>
              <a:gd name="connsiteY877" fmla="*/ 561819 h 2310728"/>
              <a:gd name="connsiteX878" fmla="*/ 40025 w 3871172"/>
              <a:gd name="connsiteY878" fmla="*/ 552294 h 2310728"/>
              <a:gd name="connsiteX879" fmla="*/ 30500 w 3871172"/>
              <a:gd name="connsiteY879" fmla="*/ 542769 h 2310728"/>
              <a:gd name="connsiteX880" fmla="*/ 24150 w 3871172"/>
              <a:gd name="connsiteY880" fmla="*/ 533244 h 2310728"/>
              <a:gd name="connsiteX881" fmla="*/ 11450 w 3871172"/>
              <a:gd name="connsiteY881" fmla="*/ 511019 h 2310728"/>
              <a:gd name="connsiteX882" fmla="*/ 27325 w 3871172"/>
              <a:gd name="connsiteY882" fmla="*/ 501494 h 2310728"/>
              <a:gd name="connsiteX883" fmla="*/ 24150 w 3871172"/>
              <a:gd name="connsiteY883" fmla="*/ 488794 h 2310728"/>
              <a:gd name="connsiteX884" fmla="*/ 5100 w 3871172"/>
              <a:gd name="connsiteY884" fmla="*/ 466569 h 2310728"/>
              <a:gd name="connsiteX885" fmla="*/ 1925 w 3871172"/>
              <a:gd name="connsiteY885" fmla="*/ 457044 h 2310728"/>
              <a:gd name="connsiteX886" fmla="*/ 0 w 3871172"/>
              <a:gd name="connsiteY886" fmla="*/ 454477 h 2310728"/>
              <a:gd name="connsiteX887" fmla="*/ 0 w 3871172"/>
              <a:gd name="connsiteY887" fmla="*/ 439784 h 2310728"/>
              <a:gd name="connsiteX888" fmla="*/ 8275 w 3871172"/>
              <a:gd name="connsiteY888" fmla="*/ 434819 h 2310728"/>
              <a:gd name="connsiteX889" fmla="*/ 24150 w 3871172"/>
              <a:gd name="connsiteY889" fmla="*/ 431644 h 2310728"/>
              <a:gd name="connsiteX890" fmla="*/ 36850 w 3871172"/>
              <a:gd name="connsiteY890" fmla="*/ 428469 h 2310728"/>
              <a:gd name="connsiteX891" fmla="*/ 40025 w 3871172"/>
              <a:gd name="connsiteY891" fmla="*/ 415769 h 2310728"/>
              <a:gd name="connsiteX892" fmla="*/ 36850 w 3871172"/>
              <a:gd name="connsiteY892" fmla="*/ 406244 h 2310728"/>
              <a:gd name="connsiteX893" fmla="*/ 27325 w 3871172"/>
              <a:gd name="connsiteY893" fmla="*/ 396719 h 2310728"/>
              <a:gd name="connsiteX894" fmla="*/ 1925 w 3871172"/>
              <a:gd name="connsiteY894" fmla="*/ 384019 h 2310728"/>
              <a:gd name="connsiteX895" fmla="*/ 17800 w 3871172"/>
              <a:gd name="connsiteY895" fmla="*/ 377669 h 2310728"/>
              <a:gd name="connsiteX896" fmla="*/ 36850 w 3871172"/>
              <a:gd name="connsiteY896" fmla="*/ 374494 h 2310728"/>
              <a:gd name="connsiteX897" fmla="*/ 11450 w 3871172"/>
              <a:gd name="connsiteY897" fmla="*/ 349094 h 2310728"/>
              <a:gd name="connsiteX898" fmla="*/ 20975 w 3871172"/>
              <a:gd name="connsiteY898" fmla="*/ 345919 h 2310728"/>
              <a:gd name="connsiteX899" fmla="*/ 65425 w 3871172"/>
              <a:gd name="connsiteY899" fmla="*/ 342744 h 2310728"/>
              <a:gd name="connsiteX900" fmla="*/ 52725 w 3871172"/>
              <a:gd name="connsiteY900" fmla="*/ 323694 h 2310728"/>
              <a:gd name="connsiteX901" fmla="*/ 36850 w 3871172"/>
              <a:gd name="connsiteY901" fmla="*/ 314169 h 2310728"/>
              <a:gd name="connsiteX902" fmla="*/ 27325 w 3871172"/>
              <a:gd name="connsiteY902" fmla="*/ 310994 h 2310728"/>
              <a:gd name="connsiteX903" fmla="*/ 20975 w 3871172"/>
              <a:gd name="connsiteY903" fmla="*/ 301469 h 2310728"/>
              <a:gd name="connsiteX904" fmla="*/ 11450 w 3871172"/>
              <a:gd name="connsiteY904" fmla="*/ 295119 h 2310728"/>
              <a:gd name="connsiteX905" fmla="*/ 24150 w 3871172"/>
              <a:gd name="connsiteY905" fmla="*/ 291944 h 2310728"/>
              <a:gd name="connsiteX906" fmla="*/ 36850 w 3871172"/>
              <a:gd name="connsiteY906" fmla="*/ 276069 h 2310728"/>
              <a:gd name="connsiteX907" fmla="*/ 17800 w 3871172"/>
              <a:gd name="connsiteY907" fmla="*/ 260194 h 2310728"/>
              <a:gd name="connsiteX908" fmla="*/ 43200 w 3871172"/>
              <a:gd name="connsiteY908" fmla="*/ 257019 h 2310728"/>
              <a:gd name="connsiteX909" fmla="*/ 40025 w 3871172"/>
              <a:gd name="connsiteY909" fmla="*/ 247494 h 2310728"/>
              <a:gd name="connsiteX910" fmla="*/ 27325 w 3871172"/>
              <a:gd name="connsiteY910" fmla="*/ 234794 h 2310728"/>
              <a:gd name="connsiteX911" fmla="*/ 33675 w 3871172"/>
              <a:gd name="connsiteY911" fmla="*/ 225269 h 2310728"/>
              <a:gd name="connsiteX912" fmla="*/ 27325 w 3871172"/>
              <a:gd name="connsiteY912" fmla="*/ 215744 h 2310728"/>
              <a:gd name="connsiteX913" fmla="*/ 30500 w 3871172"/>
              <a:gd name="connsiteY913" fmla="*/ 206219 h 2310728"/>
              <a:gd name="connsiteX914" fmla="*/ 17800 w 3871172"/>
              <a:gd name="connsiteY914" fmla="*/ 193519 h 2310728"/>
              <a:gd name="connsiteX915" fmla="*/ 5100 w 3871172"/>
              <a:gd name="connsiteY915" fmla="*/ 168119 h 2310728"/>
              <a:gd name="connsiteX916" fmla="*/ 46375 w 3871172"/>
              <a:gd name="connsiteY916" fmla="*/ 164944 h 2310728"/>
              <a:gd name="connsiteX917" fmla="*/ 36850 w 3871172"/>
              <a:gd name="connsiteY917" fmla="*/ 155419 h 2310728"/>
              <a:gd name="connsiteX918" fmla="*/ 20975 w 3871172"/>
              <a:gd name="connsiteY918" fmla="*/ 139544 h 2310728"/>
              <a:gd name="connsiteX919" fmla="*/ 36850 w 3871172"/>
              <a:gd name="connsiteY919" fmla="*/ 136369 h 2310728"/>
              <a:gd name="connsiteX920" fmla="*/ 46375 w 3871172"/>
              <a:gd name="connsiteY920" fmla="*/ 133194 h 2310728"/>
              <a:gd name="connsiteX921" fmla="*/ 36850 w 3871172"/>
              <a:gd name="connsiteY921" fmla="*/ 123669 h 2310728"/>
              <a:gd name="connsiteX922" fmla="*/ 49550 w 3871172"/>
              <a:gd name="connsiteY922" fmla="*/ 120494 h 2310728"/>
              <a:gd name="connsiteX923" fmla="*/ 43200 w 3871172"/>
              <a:gd name="connsiteY923" fmla="*/ 107794 h 2310728"/>
              <a:gd name="connsiteX924" fmla="*/ 27325 w 3871172"/>
              <a:gd name="connsiteY924" fmla="*/ 88744 h 2310728"/>
              <a:gd name="connsiteX925" fmla="*/ 24150 w 3871172"/>
              <a:gd name="connsiteY925" fmla="*/ 79219 h 2310728"/>
              <a:gd name="connsiteX926" fmla="*/ 30500 w 3871172"/>
              <a:gd name="connsiteY926" fmla="*/ 63344 h 2310728"/>
              <a:gd name="connsiteX927" fmla="*/ 40025 w 3871172"/>
              <a:gd name="connsiteY927" fmla="*/ 56994 h 2310728"/>
              <a:gd name="connsiteX928" fmla="*/ 33675 w 3871172"/>
              <a:gd name="connsiteY928" fmla="*/ 47469 h 2310728"/>
              <a:gd name="connsiteX929" fmla="*/ 24681 w 3871172"/>
              <a:gd name="connsiteY929" fmla="*/ 35476 h 2310728"/>
              <a:gd name="connsiteX930" fmla="*/ 29152 w 3871172"/>
              <a:gd name="connsiteY930" fmla="*/ 32495 h 2310728"/>
              <a:gd name="connsiteX931" fmla="*/ 38677 w 3871172"/>
              <a:gd name="connsiteY931" fmla="*/ 29320 h 2310728"/>
              <a:gd name="connsiteX932" fmla="*/ 48202 w 3871172"/>
              <a:gd name="connsiteY932" fmla="*/ 35670 h 2310728"/>
              <a:gd name="connsiteX933" fmla="*/ 57727 w 3871172"/>
              <a:gd name="connsiteY933" fmla="*/ 26145 h 2310728"/>
              <a:gd name="connsiteX934" fmla="*/ 60902 w 3871172"/>
              <a:gd name="connsiteY934" fmla="*/ 38845 h 2310728"/>
              <a:gd name="connsiteX935" fmla="*/ 64077 w 3871172"/>
              <a:gd name="connsiteY935" fmla="*/ 48370 h 2310728"/>
              <a:gd name="connsiteX936" fmla="*/ 83127 w 3871172"/>
              <a:gd name="connsiteY936" fmla="*/ 32495 h 2310728"/>
              <a:gd name="connsiteX937" fmla="*/ 95827 w 3871172"/>
              <a:gd name="connsiteY937" fmla="*/ 29320 h 2310728"/>
              <a:gd name="connsiteX938" fmla="*/ 105352 w 3871172"/>
              <a:gd name="connsiteY938" fmla="*/ 26145 h 2310728"/>
              <a:gd name="connsiteX939" fmla="*/ 108527 w 3871172"/>
              <a:gd name="connsiteY939" fmla="*/ 38845 h 2310728"/>
              <a:gd name="connsiteX940" fmla="*/ 118052 w 3871172"/>
              <a:gd name="connsiteY940" fmla="*/ 32495 h 2310728"/>
              <a:gd name="connsiteX941" fmla="*/ 127577 w 3871172"/>
              <a:gd name="connsiteY941" fmla="*/ 29320 h 2310728"/>
              <a:gd name="connsiteX942" fmla="*/ 137102 w 3871172"/>
              <a:gd name="connsiteY942" fmla="*/ 32495 h 2310728"/>
              <a:gd name="connsiteX943" fmla="*/ 149802 w 3871172"/>
              <a:gd name="connsiteY943" fmla="*/ 45195 h 2310728"/>
              <a:gd name="connsiteX944" fmla="*/ 159327 w 3871172"/>
              <a:gd name="connsiteY944" fmla="*/ 51545 h 2310728"/>
              <a:gd name="connsiteX945" fmla="*/ 187902 w 3871172"/>
              <a:gd name="connsiteY945" fmla="*/ 45195 h 2310728"/>
              <a:gd name="connsiteX946" fmla="*/ 197427 w 3871172"/>
              <a:gd name="connsiteY946" fmla="*/ 38845 h 2310728"/>
              <a:gd name="connsiteX947" fmla="*/ 206952 w 3871172"/>
              <a:gd name="connsiteY947" fmla="*/ 35670 h 2310728"/>
              <a:gd name="connsiteX948" fmla="*/ 216477 w 3871172"/>
              <a:gd name="connsiteY948" fmla="*/ 38845 h 2310728"/>
              <a:gd name="connsiteX949" fmla="*/ 235527 w 3871172"/>
              <a:gd name="connsiteY949" fmla="*/ 38845 h 2310728"/>
              <a:gd name="connsiteX950" fmla="*/ 248227 w 3871172"/>
              <a:gd name="connsiteY950" fmla="*/ 48370 h 2310728"/>
              <a:gd name="connsiteX951" fmla="*/ 270452 w 3871172"/>
              <a:gd name="connsiteY951" fmla="*/ 29320 h 2310728"/>
              <a:gd name="connsiteX952" fmla="*/ 279977 w 3871172"/>
              <a:gd name="connsiteY952" fmla="*/ 35670 h 2310728"/>
              <a:gd name="connsiteX953" fmla="*/ 283152 w 3871172"/>
              <a:gd name="connsiteY953" fmla="*/ 45195 h 2310728"/>
              <a:gd name="connsiteX954" fmla="*/ 289502 w 3871172"/>
              <a:gd name="connsiteY954" fmla="*/ 57895 h 2310728"/>
              <a:gd name="connsiteX955" fmla="*/ 299027 w 3871172"/>
              <a:gd name="connsiteY955" fmla="*/ 64245 h 2310728"/>
              <a:gd name="connsiteX956" fmla="*/ 311727 w 3871172"/>
              <a:gd name="connsiteY956" fmla="*/ 57895 h 2310728"/>
              <a:gd name="connsiteX957" fmla="*/ 327602 w 3871172"/>
              <a:gd name="connsiteY957" fmla="*/ 45195 h 2310728"/>
              <a:gd name="connsiteX958" fmla="*/ 346652 w 3871172"/>
              <a:gd name="connsiteY958" fmla="*/ 38845 h 2310728"/>
              <a:gd name="connsiteX959" fmla="*/ 349827 w 3871172"/>
              <a:gd name="connsiteY959" fmla="*/ 48370 h 2310728"/>
              <a:gd name="connsiteX960" fmla="*/ 365702 w 3871172"/>
              <a:gd name="connsiteY960" fmla="*/ 35670 h 2310728"/>
              <a:gd name="connsiteX961" fmla="*/ 387927 w 3871172"/>
              <a:gd name="connsiteY961" fmla="*/ 16620 h 2310728"/>
              <a:gd name="connsiteX962" fmla="*/ 397452 w 3871172"/>
              <a:gd name="connsiteY962" fmla="*/ 26145 h 2310728"/>
              <a:gd name="connsiteX963" fmla="*/ 410152 w 3871172"/>
              <a:gd name="connsiteY963" fmla="*/ 32495 h 2310728"/>
              <a:gd name="connsiteX964" fmla="*/ 419677 w 3871172"/>
              <a:gd name="connsiteY964" fmla="*/ 38845 h 2310728"/>
              <a:gd name="connsiteX965" fmla="*/ 429202 w 3871172"/>
              <a:gd name="connsiteY965" fmla="*/ 35670 h 2310728"/>
              <a:gd name="connsiteX966" fmla="*/ 438727 w 3871172"/>
              <a:gd name="connsiteY966" fmla="*/ 29320 h 2310728"/>
              <a:gd name="connsiteX967" fmla="*/ 441902 w 3871172"/>
              <a:gd name="connsiteY967" fmla="*/ 42020 h 2310728"/>
              <a:gd name="connsiteX968" fmla="*/ 445077 w 3871172"/>
              <a:gd name="connsiteY968" fmla="*/ 61070 h 2310728"/>
              <a:gd name="connsiteX969" fmla="*/ 457777 w 3871172"/>
              <a:gd name="connsiteY969" fmla="*/ 51545 h 2310728"/>
              <a:gd name="connsiteX970" fmla="*/ 464127 w 3871172"/>
              <a:gd name="connsiteY970" fmla="*/ 42020 h 2310728"/>
              <a:gd name="connsiteX971" fmla="*/ 473652 w 3871172"/>
              <a:gd name="connsiteY971" fmla="*/ 45195 h 2310728"/>
              <a:gd name="connsiteX972" fmla="*/ 486352 w 3871172"/>
              <a:gd name="connsiteY972" fmla="*/ 48370 h 2310728"/>
              <a:gd name="connsiteX973" fmla="*/ 499052 w 3871172"/>
              <a:gd name="connsiteY973" fmla="*/ 45195 h 2310728"/>
              <a:gd name="connsiteX974" fmla="*/ 508577 w 3871172"/>
              <a:gd name="connsiteY974" fmla="*/ 38845 h 2310728"/>
              <a:gd name="connsiteX975" fmla="*/ 518102 w 3871172"/>
              <a:gd name="connsiteY975" fmla="*/ 29320 h 2310728"/>
              <a:gd name="connsiteX976" fmla="*/ 533977 w 3871172"/>
              <a:gd name="connsiteY976" fmla="*/ 22970 h 2310728"/>
              <a:gd name="connsiteX977" fmla="*/ 543502 w 3871172"/>
              <a:gd name="connsiteY977" fmla="*/ 16620 h 2310728"/>
              <a:gd name="connsiteX978" fmla="*/ 553027 w 3871172"/>
              <a:gd name="connsiteY978" fmla="*/ 19795 h 2310728"/>
              <a:gd name="connsiteX979" fmla="*/ 565727 w 3871172"/>
              <a:gd name="connsiteY979" fmla="*/ 45195 h 2310728"/>
              <a:gd name="connsiteX980" fmla="*/ 572077 w 3871172"/>
              <a:gd name="connsiteY980" fmla="*/ 35670 h 2310728"/>
              <a:gd name="connsiteX981" fmla="*/ 587952 w 3871172"/>
              <a:gd name="connsiteY981" fmla="*/ 45195 h 2310728"/>
              <a:gd name="connsiteX982" fmla="*/ 591127 w 3871172"/>
              <a:gd name="connsiteY982" fmla="*/ 54720 h 2310728"/>
              <a:gd name="connsiteX983" fmla="*/ 607002 w 3871172"/>
              <a:gd name="connsiteY983" fmla="*/ 51545 h 2310728"/>
              <a:gd name="connsiteX984" fmla="*/ 616527 w 3871172"/>
              <a:gd name="connsiteY984" fmla="*/ 48370 h 2310728"/>
              <a:gd name="connsiteX985" fmla="*/ 626052 w 3871172"/>
              <a:gd name="connsiteY985" fmla="*/ 51545 h 2310728"/>
              <a:gd name="connsiteX986" fmla="*/ 638752 w 3871172"/>
              <a:gd name="connsiteY986" fmla="*/ 48370 h 2310728"/>
              <a:gd name="connsiteX987" fmla="*/ 648277 w 3871172"/>
              <a:gd name="connsiteY987" fmla="*/ 42020 h 2310728"/>
              <a:gd name="connsiteX988" fmla="*/ 664152 w 3871172"/>
              <a:gd name="connsiteY988" fmla="*/ 38845 h 2310728"/>
              <a:gd name="connsiteX989" fmla="*/ 670502 w 3871172"/>
              <a:gd name="connsiteY989" fmla="*/ 51545 h 2310728"/>
              <a:gd name="connsiteX990" fmla="*/ 673677 w 3871172"/>
              <a:gd name="connsiteY990" fmla="*/ 61070 h 2310728"/>
              <a:gd name="connsiteX991" fmla="*/ 686377 w 3871172"/>
              <a:gd name="connsiteY991" fmla="*/ 42020 h 2310728"/>
              <a:gd name="connsiteX992" fmla="*/ 692727 w 3871172"/>
              <a:gd name="connsiteY992" fmla="*/ 32495 h 2310728"/>
              <a:gd name="connsiteX993" fmla="*/ 702252 w 3871172"/>
              <a:gd name="connsiteY993" fmla="*/ 38845 h 2310728"/>
              <a:gd name="connsiteX994" fmla="*/ 705427 w 3871172"/>
              <a:gd name="connsiteY994" fmla="*/ 48370 h 2310728"/>
              <a:gd name="connsiteX995" fmla="*/ 724477 w 3871172"/>
              <a:gd name="connsiteY995" fmla="*/ 29320 h 2310728"/>
              <a:gd name="connsiteX996" fmla="*/ 740352 w 3871172"/>
              <a:gd name="connsiteY996" fmla="*/ 26145 h 2310728"/>
              <a:gd name="connsiteX997" fmla="*/ 749877 w 3871172"/>
              <a:gd name="connsiteY997" fmla="*/ 22970 h 2310728"/>
              <a:gd name="connsiteX998" fmla="*/ 762577 w 3871172"/>
              <a:gd name="connsiteY998" fmla="*/ 26145 h 2310728"/>
              <a:gd name="connsiteX999" fmla="*/ 765752 w 3871172"/>
              <a:gd name="connsiteY999" fmla="*/ 35670 h 2310728"/>
              <a:gd name="connsiteX1000" fmla="*/ 784802 w 3871172"/>
              <a:gd name="connsiteY1000" fmla="*/ 22970 h 2310728"/>
              <a:gd name="connsiteX1001" fmla="*/ 794327 w 3871172"/>
              <a:gd name="connsiteY1001" fmla="*/ 19795 h 2310728"/>
              <a:gd name="connsiteX1002" fmla="*/ 800677 w 3871172"/>
              <a:gd name="connsiteY1002" fmla="*/ 29320 h 2310728"/>
              <a:gd name="connsiteX1003" fmla="*/ 803852 w 3871172"/>
              <a:gd name="connsiteY1003" fmla="*/ 38845 h 2310728"/>
              <a:gd name="connsiteX1004" fmla="*/ 816552 w 3871172"/>
              <a:gd name="connsiteY1004" fmla="*/ 35670 h 2310728"/>
              <a:gd name="connsiteX1005" fmla="*/ 826077 w 3871172"/>
              <a:gd name="connsiteY1005" fmla="*/ 42020 h 2310728"/>
              <a:gd name="connsiteX1006" fmla="*/ 845127 w 3871172"/>
              <a:gd name="connsiteY1006" fmla="*/ 35670 h 2310728"/>
              <a:gd name="connsiteX1007" fmla="*/ 848302 w 3871172"/>
              <a:gd name="connsiteY1007" fmla="*/ 45195 h 2310728"/>
              <a:gd name="connsiteX1008" fmla="*/ 861002 w 3871172"/>
              <a:gd name="connsiteY1008" fmla="*/ 32495 h 2310728"/>
              <a:gd name="connsiteX1009" fmla="*/ 895927 w 3871172"/>
              <a:gd name="connsiteY1009" fmla="*/ 10270 h 2310728"/>
              <a:gd name="connsiteX1010" fmla="*/ 914977 w 3871172"/>
              <a:gd name="connsiteY1010" fmla="*/ 22970 h 2310728"/>
              <a:gd name="connsiteX1011" fmla="*/ 924502 w 3871172"/>
              <a:gd name="connsiteY1011" fmla="*/ 16620 h 2310728"/>
              <a:gd name="connsiteX1012" fmla="*/ 930852 w 3871172"/>
              <a:gd name="connsiteY1012" fmla="*/ 26145 h 2310728"/>
              <a:gd name="connsiteX1013" fmla="*/ 940377 w 3871172"/>
              <a:gd name="connsiteY1013" fmla="*/ 29320 h 2310728"/>
              <a:gd name="connsiteX1014" fmla="*/ 953077 w 3871172"/>
              <a:gd name="connsiteY1014" fmla="*/ 42020 h 2310728"/>
              <a:gd name="connsiteX1015" fmla="*/ 962602 w 3871172"/>
              <a:gd name="connsiteY1015" fmla="*/ 32495 h 2310728"/>
              <a:gd name="connsiteX1016" fmla="*/ 981652 w 3871172"/>
              <a:gd name="connsiteY1016" fmla="*/ 19795 h 2310728"/>
              <a:gd name="connsiteX1017" fmla="*/ 994352 w 3871172"/>
              <a:gd name="connsiteY1017" fmla="*/ 26145 h 2310728"/>
              <a:gd name="connsiteX1018" fmla="*/ 997527 w 3871172"/>
              <a:gd name="connsiteY1018" fmla="*/ 35670 h 2310728"/>
              <a:gd name="connsiteX1019" fmla="*/ 1007052 w 3871172"/>
              <a:gd name="connsiteY1019" fmla="*/ 42020 h 2310728"/>
              <a:gd name="connsiteX1020" fmla="*/ 1019752 w 3871172"/>
              <a:gd name="connsiteY1020" fmla="*/ 32495 h 2310728"/>
              <a:gd name="connsiteX1021" fmla="*/ 1038802 w 3871172"/>
              <a:gd name="connsiteY1021" fmla="*/ 26145 h 2310728"/>
              <a:gd name="connsiteX1022" fmla="*/ 1048327 w 3871172"/>
              <a:gd name="connsiteY1022" fmla="*/ 67420 h 2310728"/>
              <a:gd name="connsiteX1023" fmla="*/ 1089602 w 3871172"/>
              <a:gd name="connsiteY1023" fmla="*/ 45195 h 2310728"/>
              <a:gd name="connsiteX1024" fmla="*/ 1099127 w 3871172"/>
              <a:gd name="connsiteY1024" fmla="*/ 38845 h 2310728"/>
              <a:gd name="connsiteX1025" fmla="*/ 1108652 w 3871172"/>
              <a:gd name="connsiteY1025" fmla="*/ 29320 h 2310728"/>
              <a:gd name="connsiteX1026" fmla="*/ 1121352 w 3871172"/>
              <a:gd name="connsiteY1026" fmla="*/ 19795 h 2310728"/>
              <a:gd name="connsiteX1027" fmla="*/ 1130877 w 3871172"/>
              <a:gd name="connsiteY1027" fmla="*/ 26145 h 2310728"/>
              <a:gd name="connsiteX1028" fmla="*/ 1140402 w 3871172"/>
              <a:gd name="connsiteY1028" fmla="*/ 29320 h 2310728"/>
              <a:gd name="connsiteX1029" fmla="*/ 1143577 w 3871172"/>
              <a:gd name="connsiteY1029" fmla="*/ 38845 h 2310728"/>
              <a:gd name="connsiteX1030" fmla="*/ 1159452 w 3871172"/>
              <a:gd name="connsiteY1030" fmla="*/ 35670 h 2310728"/>
              <a:gd name="connsiteX1031" fmla="*/ 1162627 w 3871172"/>
              <a:gd name="connsiteY1031" fmla="*/ 48370 h 2310728"/>
              <a:gd name="connsiteX1032" fmla="*/ 1168977 w 3871172"/>
              <a:gd name="connsiteY1032" fmla="*/ 64245 h 2310728"/>
              <a:gd name="connsiteX1033" fmla="*/ 1178502 w 3871172"/>
              <a:gd name="connsiteY1033" fmla="*/ 61070 h 2310728"/>
              <a:gd name="connsiteX1034" fmla="*/ 1184852 w 3871172"/>
              <a:gd name="connsiteY1034" fmla="*/ 51545 h 2310728"/>
              <a:gd name="connsiteX1035" fmla="*/ 1194377 w 3871172"/>
              <a:gd name="connsiteY1035" fmla="*/ 42020 h 2310728"/>
              <a:gd name="connsiteX1036" fmla="*/ 1203902 w 3871172"/>
              <a:gd name="connsiteY1036" fmla="*/ 38845 h 2310728"/>
              <a:gd name="connsiteX1037" fmla="*/ 1213427 w 3871172"/>
              <a:gd name="connsiteY1037" fmla="*/ 32495 h 2310728"/>
              <a:gd name="connsiteX1038" fmla="*/ 1216602 w 3871172"/>
              <a:gd name="connsiteY1038" fmla="*/ 54720 h 2310728"/>
              <a:gd name="connsiteX1039" fmla="*/ 1232477 w 3871172"/>
              <a:gd name="connsiteY1039" fmla="*/ 48370 h 2310728"/>
              <a:gd name="connsiteX1040" fmla="*/ 1257877 w 3871172"/>
              <a:gd name="connsiteY1040" fmla="*/ 35670 h 2310728"/>
              <a:gd name="connsiteX1041" fmla="*/ 1270577 w 3871172"/>
              <a:gd name="connsiteY1041" fmla="*/ 29320 h 2310728"/>
              <a:gd name="connsiteX1042" fmla="*/ 1276927 w 3871172"/>
              <a:gd name="connsiteY1042" fmla="*/ 38845 h 2310728"/>
              <a:gd name="connsiteX1043" fmla="*/ 1286452 w 3871172"/>
              <a:gd name="connsiteY1043" fmla="*/ 42020 h 2310728"/>
              <a:gd name="connsiteX1044" fmla="*/ 1292802 w 3871172"/>
              <a:gd name="connsiteY1044" fmla="*/ 51545 h 2310728"/>
              <a:gd name="connsiteX1045" fmla="*/ 1311852 w 3871172"/>
              <a:gd name="connsiteY1045" fmla="*/ 42020 h 2310728"/>
              <a:gd name="connsiteX1046" fmla="*/ 1315027 w 3871172"/>
              <a:gd name="connsiteY1046" fmla="*/ 51545 h 2310728"/>
              <a:gd name="connsiteX1047" fmla="*/ 1324552 w 3871172"/>
              <a:gd name="connsiteY1047" fmla="*/ 54720 h 2310728"/>
              <a:gd name="connsiteX1048" fmla="*/ 1343602 w 3871172"/>
              <a:gd name="connsiteY1048" fmla="*/ 45195 h 2310728"/>
              <a:gd name="connsiteX1049" fmla="*/ 1356302 w 3871172"/>
              <a:gd name="connsiteY1049" fmla="*/ 35670 h 2310728"/>
              <a:gd name="connsiteX1050" fmla="*/ 1369002 w 3871172"/>
              <a:gd name="connsiteY1050" fmla="*/ 42020 h 2310728"/>
              <a:gd name="connsiteX1051" fmla="*/ 1384877 w 3871172"/>
              <a:gd name="connsiteY1051" fmla="*/ 38845 h 2310728"/>
              <a:gd name="connsiteX1052" fmla="*/ 1394402 w 3871172"/>
              <a:gd name="connsiteY1052" fmla="*/ 45195 h 2310728"/>
              <a:gd name="connsiteX1053" fmla="*/ 1413452 w 3871172"/>
              <a:gd name="connsiteY1053" fmla="*/ 42020 h 2310728"/>
              <a:gd name="connsiteX1054" fmla="*/ 1435677 w 3871172"/>
              <a:gd name="connsiteY1054" fmla="*/ 38845 h 2310728"/>
              <a:gd name="connsiteX1055" fmla="*/ 1448377 w 3871172"/>
              <a:gd name="connsiteY1055" fmla="*/ 45195 h 2310728"/>
              <a:gd name="connsiteX1056" fmla="*/ 1457902 w 3871172"/>
              <a:gd name="connsiteY1056" fmla="*/ 42020 h 2310728"/>
              <a:gd name="connsiteX1057" fmla="*/ 1476952 w 3871172"/>
              <a:gd name="connsiteY1057" fmla="*/ 32495 h 2310728"/>
              <a:gd name="connsiteX1058" fmla="*/ 1486477 w 3871172"/>
              <a:gd name="connsiteY1058" fmla="*/ 26145 h 2310728"/>
              <a:gd name="connsiteX1059" fmla="*/ 1518227 w 3871172"/>
              <a:gd name="connsiteY1059" fmla="*/ 7095 h 2310728"/>
              <a:gd name="connsiteX1060" fmla="*/ 1524577 w 3871172"/>
              <a:gd name="connsiteY1060" fmla="*/ 16620 h 2310728"/>
              <a:gd name="connsiteX1061" fmla="*/ 1534102 w 3871172"/>
              <a:gd name="connsiteY1061" fmla="*/ 19795 h 2310728"/>
              <a:gd name="connsiteX1062" fmla="*/ 1537277 w 3871172"/>
              <a:gd name="connsiteY1062" fmla="*/ 32495 h 2310728"/>
              <a:gd name="connsiteX1063" fmla="*/ 1549977 w 3871172"/>
              <a:gd name="connsiteY1063" fmla="*/ 26145 h 2310728"/>
              <a:gd name="connsiteX1064" fmla="*/ 1559502 w 3871172"/>
              <a:gd name="connsiteY1064" fmla="*/ 19795 h 2310728"/>
              <a:gd name="connsiteX1065" fmla="*/ 1565852 w 3871172"/>
              <a:gd name="connsiteY1065" fmla="*/ 38845 h 2310728"/>
              <a:gd name="connsiteX1066" fmla="*/ 1584902 w 3871172"/>
              <a:gd name="connsiteY1066" fmla="*/ 35670 h 2310728"/>
              <a:gd name="connsiteX1067" fmla="*/ 1594427 w 3871172"/>
              <a:gd name="connsiteY1067" fmla="*/ 29320 h 2310728"/>
              <a:gd name="connsiteX1068" fmla="*/ 1600777 w 3871172"/>
              <a:gd name="connsiteY1068" fmla="*/ 38845 h 2310728"/>
              <a:gd name="connsiteX1069" fmla="*/ 1632527 w 3871172"/>
              <a:gd name="connsiteY1069" fmla="*/ 32495 h 2310728"/>
              <a:gd name="connsiteX1070" fmla="*/ 1642052 w 3871172"/>
              <a:gd name="connsiteY1070" fmla="*/ 22970 h 2310728"/>
              <a:gd name="connsiteX1071" fmla="*/ 1664277 w 3871172"/>
              <a:gd name="connsiteY1071" fmla="*/ 7095 h 2310728"/>
              <a:gd name="connsiteX1072" fmla="*/ 1670627 w 3871172"/>
              <a:gd name="connsiteY1072" fmla="*/ 19795 h 2310728"/>
              <a:gd name="connsiteX1073" fmla="*/ 1686502 w 3871172"/>
              <a:gd name="connsiteY1073" fmla="*/ 26145 h 2310728"/>
              <a:gd name="connsiteX1074" fmla="*/ 1708727 w 3871172"/>
              <a:gd name="connsiteY1074" fmla="*/ 19795 h 2310728"/>
              <a:gd name="connsiteX1075" fmla="*/ 1715077 w 3871172"/>
              <a:gd name="connsiteY1075" fmla="*/ 38845 h 2310728"/>
              <a:gd name="connsiteX1076" fmla="*/ 1730952 w 3871172"/>
              <a:gd name="connsiteY1076" fmla="*/ 32495 h 2310728"/>
              <a:gd name="connsiteX1077" fmla="*/ 1740477 w 3871172"/>
              <a:gd name="connsiteY1077" fmla="*/ 29320 h 2310728"/>
              <a:gd name="connsiteX1078" fmla="*/ 1756352 w 3871172"/>
              <a:gd name="connsiteY1078" fmla="*/ 13445 h 2310728"/>
              <a:gd name="connsiteX1079" fmla="*/ 1765877 w 3871172"/>
              <a:gd name="connsiteY1079" fmla="*/ 10270 h 2310728"/>
              <a:gd name="connsiteX1080" fmla="*/ 1784927 w 3871172"/>
              <a:gd name="connsiteY1080" fmla="*/ 745 h 2310728"/>
              <a:gd name="connsiteX1081" fmla="*/ 1794452 w 3871172"/>
              <a:gd name="connsiteY1081" fmla="*/ 19795 h 2310728"/>
              <a:gd name="connsiteX1082" fmla="*/ 1815243 w 3871172"/>
              <a:gd name="connsiteY1082" fmla="*/ 10923 h 23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Lst>
            <a:rect l="l" t="t" r="r" b="b"/>
            <a:pathLst>
              <a:path w="3871172" h="2310728">
                <a:moveTo>
                  <a:pt x="1829402" y="0"/>
                </a:moveTo>
                <a:lnTo>
                  <a:pt x="1841297" y="0"/>
                </a:lnTo>
                <a:lnTo>
                  <a:pt x="1840838" y="3289"/>
                </a:lnTo>
                <a:cubicBezTo>
                  <a:pt x="1839066" y="16536"/>
                  <a:pt x="1836640" y="39758"/>
                  <a:pt x="1842077" y="45195"/>
                </a:cubicBezTo>
                <a:cubicBezTo>
                  <a:pt x="1845252" y="48370"/>
                  <a:pt x="1848193" y="38592"/>
                  <a:pt x="1851602" y="35670"/>
                </a:cubicBezTo>
                <a:cubicBezTo>
                  <a:pt x="1863834" y="25185"/>
                  <a:pt x="1861271" y="27155"/>
                  <a:pt x="1873827" y="22970"/>
                </a:cubicBezTo>
                <a:cubicBezTo>
                  <a:pt x="1875944" y="26145"/>
                  <a:pt x="1876634" y="31078"/>
                  <a:pt x="1880177" y="32495"/>
                </a:cubicBezTo>
                <a:cubicBezTo>
                  <a:pt x="1883284" y="33738"/>
                  <a:pt x="1886568" y="30495"/>
                  <a:pt x="1889702" y="29320"/>
                </a:cubicBezTo>
                <a:cubicBezTo>
                  <a:pt x="1895038" y="27319"/>
                  <a:pt x="1900285" y="25087"/>
                  <a:pt x="1905577" y="22970"/>
                </a:cubicBezTo>
                <a:cubicBezTo>
                  <a:pt x="1908752" y="25087"/>
                  <a:pt x="1911360" y="30068"/>
                  <a:pt x="1915102" y="29320"/>
                </a:cubicBezTo>
                <a:cubicBezTo>
                  <a:pt x="1918844" y="28572"/>
                  <a:pt x="1919430" y="23031"/>
                  <a:pt x="1921452" y="19795"/>
                </a:cubicBezTo>
                <a:cubicBezTo>
                  <a:pt x="1931957" y="2988"/>
                  <a:pt x="1928844" y="5681"/>
                  <a:pt x="1934402" y="305"/>
                </a:cubicBezTo>
                <a:lnTo>
                  <a:pt x="1934714" y="0"/>
                </a:lnTo>
                <a:lnTo>
                  <a:pt x="1945872" y="0"/>
                </a:lnTo>
                <a:lnTo>
                  <a:pt x="1946852" y="3920"/>
                </a:lnTo>
                <a:cubicBezTo>
                  <a:pt x="1948115" y="10233"/>
                  <a:pt x="1945000" y="18948"/>
                  <a:pt x="1950027" y="22970"/>
                </a:cubicBezTo>
                <a:cubicBezTo>
                  <a:pt x="1953723" y="25927"/>
                  <a:pt x="1958333" y="18378"/>
                  <a:pt x="1962727" y="16620"/>
                </a:cubicBezTo>
                <a:cubicBezTo>
                  <a:pt x="1968942" y="14134"/>
                  <a:pt x="1981777" y="10270"/>
                  <a:pt x="1981777" y="10270"/>
                </a:cubicBezTo>
                <a:cubicBezTo>
                  <a:pt x="1988127" y="12387"/>
                  <a:pt x="1996094" y="21353"/>
                  <a:pt x="2000827" y="16620"/>
                </a:cubicBezTo>
                <a:cubicBezTo>
                  <a:pt x="2004002" y="13445"/>
                  <a:pt x="2006698" y="9705"/>
                  <a:pt x="2010352" y="7095"/>
                </a:cubicBezTo>
                <a:cubicBezTo>
                  <a:pt x="2014203" y="4344"/>
                  <a:pt x="2018943" y="3093"/>
                  <a:pt x="2023052" y="745"/>
                </a:cubicBezTo>
                <a:lnTo>
                  <a:pt x="2024170" y="0"/>
                </a:lnTo>
                <a:lnTo>
                  <a:pt x="2033978" y="0"/>
                </a:lnTo>
                <a:lnTo>
                  <a:pt x="2035752" y="7095"/>
                </a:lnTo>
                <a:cubicBezTo>
                  <a:pt x="2037675" y="13506"/>
                  <a:pt x="2042102" y="26145"/>
                  <a:pt x="2042102" y="26145"/>
                </a:cubicBezTo>
                <a:cubicBezTo>
                  <a:pt x="2045277" y="24028"/>
                  <a:pt x="2048929" y="22493"/>
                  <a:pt x="2051627" y="19795"/>
                </a:cubicBezTo>
                <a:cubicBezTo>
                  <a:pt x="2075256" y="-3834"/>
                  <a:pt x="2048229" y="15710"/>
                  <a:pt x="2070677" y="745"/>
                </a:cubicBezTo>
                <a:cubicBezTo>
                  <a:pt x="2072794" y="3920"/>
                  <a:pt x="2073484" y="8853"/>
                  <a:pt x="2077027" y="10270"/>
                </a:cubicBezTo>
                <a:cubicBezTo>
                  <a:pt x="2080134" y="11513"/>
                  <a:pt x="2083205" y="7095"/>
                  <a:pt x="2086552" y="7095"/>
                </a:cubicBezTo>
                <a:cubicBezTo>
                  <a:pt x="2089899" y="7095"/>
                  <a:pt x="2092902" y="9212"/>
                  <a:pt x="2096077" y="10270"/>
                </a:cubicBezTo>
                <a:lnTo>
                  <a:pt x="2109459" y="0"/>
                </a:lnTo>
                <a:lnTo>
                  <a:pt x="2116931" y="0"/>
                </a:lnTo>
                <a:lnTo>
                  <a:pt x="2121477" y="7095"/>
                </a:lnTo>
                <a:cubicBezTo>
                  <a:pt x="2125710" y="6037"/>
                  <a:pt x="2130546" y="6341"/>
                  <a:pt x="2134177" y="3920"/>
                </a:cubicBezTo>
                <a:lnTo>
                  <a:pt x="2136790" y="0"/>
                </a:lnTo>
                <a:lnTo>
                  <a:pt x="2189908" y="0"/>
                </a:lnTo>
                <a:lnTo>
                  <a:pt x="2191327" y="7095"/>
                </a:lnTo>
                <a:cubicBezTo>
                  <a:pt x="2192274" y="11355"/>
                  <a:pt x="2193444" y="15562"/>
                  <a:pt x="2194502" y="19795"/>
                </a:cubicBezTo>
                <a:lnTo>
                  <a:pt x="2213552" y="13445"/>
                </a:lnTo>
                <a:lnTo>
                  <a:pt x="2223077" y="10270"/>
                </a:lnTo>
                <a:cubicBezTo>
                  <a:pt x="2225194" y="14503"/>
                  <a:pt x="2224694" y="22970"/>
                  <a:pt x="2229427" y="22970"/>
                </a:cubicBezTo>
                <a:cubicBezTo>
                  <a:pt x="2236204" y="22970"/>
                  <a:pt x="2239821" y="14256"/>
                  <a:pt x="2245302" y="10270"/>
                </a:cubicBezTo>
                <a:cubicBezTo>
                  <a:pt x="2248388" y="8026"/>
                  <a:pt x="2253151" y="4851"/>
                  <a:pt x="2257142" y="2237"/>
                </a:cubicBezTo>
                <a:lnTo>
                  <a:pt x="2260598" y="0"/>
                </a:lnTo>
                <a:lnTo>
                  <a:pt x="2265162" y="0"/>
                </a:lnTo>
                <a:lnTo>
                  <a:pt x="2267527" y="7095"/>
                </a:lnTo>
                <a:cubicBezTo>
                  <a:pt x="2268726" y="11291"/>
                  <a:pt x="2266423" y="18939"/>
                  <a:pt x="2270702" y="19795"/>
                </a:cubicBezTo>
                <a:cubicBezTo>
                  <a:pt x="2275891" y="20833"/>
                  <a:pt x="2278915" y="13075"/>
                  <a:pt x="2283402" y="10270"/>
                </a:cubicBezTo>
                <a:cubicBezTo>
                  <a:pt x="2300118" y="-178"/>
                  <a:pt x="2294048" y="6331"/>
                  <a:pt x="2297628" y="2577"/>
                </a:cubicBezTo>
                <a:lnTo>
                  <a:pt x="2300148" y="0"/>
                </a:lnTo>
                <a:lnTo>
                  <a:pt x="2307869" y="0"/>
                </a:lnTo>
                <a:lnTo>
                  <a:pt x="2311977" y="10270"/>
                </a:lnTo>
                <a:cubicBezTo>
                  <a:pt x="2316662" y="12947"/>
                  <a:pt x="2322617" y="8404"/>
                  <a:pt x="2327852" y="7095"/>
                </a:cubicBezTo>
                <a:lnTo>
                  <a:pt x="2344407" y="0"/>
                </a:lnTo>
                <a:lnTo>
                  <a:pt x="2361358" y="0"/>
                </a:lnTo>
                <a:lnTo>
                  <a:pt x="2362777" y="7095"/>
                </a:lnTo>
                <a:cubicBezTo>
                  <a:pt x="2364092" y="8410"/>
                  <a:pt x="2368774" y="6082"/>
                  <a:pt x="2373168" y="3398"/>
                </a:cubicBezTo>
                <a:lnTo>
                  <a:pt x="2378217" y="0"/>
                </a:lnTo>
                <a:lnTo>
                  <a:pt x="2381749" y="0"/>
                </a:lnTo>
                <a:lnTo>
                  <a:pt x="2381382" y="11363"/>
                </a:lnTo>
                <a:cubicBezTo>
                  <a:pt x="2381234" y="15960"/>
                  <a:pt x="2381763" y="20194"/>
                  <a:pt x="2385002" y="22970"/>
                </a:cubicBezTo>
                <a:cubicBezTo>
                  <a:pt x="2386094" y="23906"/>
                  <a:pt x="2417732" y="11368"/>
                  <a:pt x="2419927" y="10270"/>
                </a:cubicBezTo>
                <a:cubicBezTo>
                  <a:pt x="2423340" y="8563"/>
                  <a:pt x="2426277" y="6037"/>
                  <a:pt x="2429452" y="3920"/>
                </a:cubicBezTo>
                <a:cubicBezTo>
                  <a:pt x="2432627" y="6037"/>
                  <a:pt x="2436279" y="7572"/>
                  <a:pt x="2438977" y="10270"/>
                </a:cubicBezTo>
                <a:cubicBezTo>
                  <a:pt x="2452901" y="24194"/>
                  <a:pt x="2436647" y="16317"/>
                  <a:pt x="2454852" y="29320"/>
                </a:cubicBezTo>
                <a:cubicBezTo>
                  <a:pt x="2458703" y="32071"/>
                  <a:pt x="2463319" y="33553"/>
                  <a:pt x="2467552" y="35670"/>
                </a:cubicBezTo>
                <a:cubicBezTo>
                  <a:pt x="2472844" y="34612"/>
                  <a:pt x="2478031" y="32495"/>
                  <a:pt x="2483427" y="32495"/>
                </a:cubicBezTo>
                <a:cubicBezTo>
                  <a:pt x="2490911" y="32495"/>
                  <a:pt x="2498206" y="36415"/>
                  <a:pt x="2505652" y="35670"/>
                </a:cubicBezTo>
                <a:cubicBezTo>
                  <a:pt x="2510563" y="35179"/>
                  <a:pt x="2522304" y="22193"/>
                  <a:pt x="2524702" y="19795"/>
                </a:cubicBezTo>
                <a:cubicBezTo>
                  <a:pt x="2525760" y="15562"/>
                  <a:pt x="2523974" y="5144"/>
                  <a:pt x="2527877" y="7095"/>
                </a:cubicBezTo>
                <a:cubicBezTo>
                  <a:pt x="2532704" y="9508"/>
                  <a:pt x="2530087" y="17661"/>
                  <a:pt x="2531052" y="22970"/>
                </a:cubicBezTo>
                <a:cubicBezTo>
                  <a:pt x="2532204" y="29304"/>
                  <a:pt x="2533169" y="35670"/>
                  <a:pt x="2534227" y="42020"/>
                </a:cubicBezTo>
                <a:cubicBezTo>
                  <a:pt x="2537402" y="36728"/>
                  <a:pt x="2540481" y="31378"/>
                  <a:pt x="2543752" y="26145"/>
                </a:cubicBezTo>
                <a:cubicBezTo>
                  <a:pt x="2545774" y="22909"/>
                  <a:pt x="2546927" y="18737"/>
                  <a:pt x="2550102" y="16620"/>
                </a:cubicBezTo>
                <a:cubicBezTo>
                  <a:pt x="2553733" y="14199"/>
                  <a:pt x="2558569" y="14503"/>
                  <a:pt x="2562802" y="13445"/>
                </a:cubicBezTo>
                <a:cubicBezTo>
                  <a:pt x="2563860" y="16620"/>
                  <a:pt x="2565165" y="19723"/>
                  <a:pt x="2565977" y="22970"/>
                </a:cubicBezTo>
                <a:cubicBezTo>
                  <a:pt x="2567286" y="28205"/>
                  <a:pt x="2565336" y="35029"/>
                  <a:pt x="2569152" y="38845"/>
                </a:cubicBezTo>
                <a:cubicBezTo>
                  <a:pt x="2571519" y="41212"/>
                  <a:pt x="2575502" y="36728"/>
                  <a:pt x="2578677" y="35670"/>
                </a:cubicBezTo>
                <a:cubicBezTo>
                  <a:pt x="2585027" y="29320"/>
                  <a:pt x="2591720" y="23295"/>
                  <a:pt x="2597727" y="16620"/>
                </a:cubicBezTo>
                <a:cubicBezTo>
                  <a:pt x="2612555" y="144"/>
                  <a:pt x="2600148" y="6288"/>
                  <a:pt x="2616777" y="745"/>
                </a:cubicBezTo>
                <a:cubicBezTo>
                  <a:pt x="2617835" y="6037"/>
                  <a:pt x="2616959" y="12130"/>
                  <a:pt x="2619952" y="16620"/>
                </a:cubicBezTo>
                <a:cubicBezTo>
                  <a:pt x="2621808" y="19405"/>
                  <a:pt x="2627334" y="17224"/>
                  <a:pt x="2629477" y="19795"/>
                </a:cubicBezTo>
                <a:cubicBezTo>
                  <a:pt x="2634973" y="26390"/>
                  <a:pt x="2637415" y="43612"/>
                  <a:pt x="2639002" y="51545"/>
                </a:cubicBezTo>
                <a:cubicBezTo>
                  <a:pt x="2643235" y="47312"/>
                  <a:pt x="2648222" y="43717"/>
                  <a:pt x="2651702" y="38845"/>
                </a:cubicBezTo>
                <a:cubicBezTo>
                  <a:pt x="2658572" y="29227"/>
                  <a:pt x="2650271" y="20108"/>
                  <a:pt x="2661227" y="42020"/>
                </a:cubicBezTo>
                <a:cubicBezTo>
                  <a:pt x="2663666" y="39581"/>
                  <a:pt x="2683262" y="18489"/>
                  <a:pt x="2689802" y="16620"/>
                </a:cubicBezTo>
                <a:cubicBezTo>
                  <a:pt x="2693020" y="15701"/>
                  <a:pt x="2696152" y="18737"/>
                  <a:pt x="2699327" y="19795"/>
                </a:cubicBezTo>
                <a:cubicBezTo>
                  <a:pt x="2704567" y="35515"/>
                  <a:pt x="2700139" y="32805"/>
                  <a:pt x="2724727" y="22970"/>
                </a:cubicBezTo>
                <a:cubicBezTo>
                  <a:pt x="2733516" y="19454"/>
                  <a:pt x="2750127" y="10270"/>
                  <a:pt x="2750127" y="10270"/>
                </a:cubicBezTo>
                <a:cubicBezTo>
                  <a:pt x="2757535" y="32495"/>
                  <a:pt x="2750127" y="31437"/>
                  <a:pt x="2766002" y="26145"/>
                </a:cubicBezTo>
                <a:cubicBezTo>
                  <a:pt x="2781090" y="3513"/>
                  <a:pt x="2762924" y="26266"/>
                  <a:pt x="2775527" y="42020"/>
                </a:cubicBezTo>
                <a:cubicBezTo>
                  <a:pt x="2778332" y="45526"/>
                  <a:pt x="2781603" y="35370"/>
                  <a:pt x="2785052" y="32495"/>
                </a:cubicBezTo>
                <a:cubicBezTo>
                  <a:pt x="2787983" y="30052"/>
                  <a:pt x="2791472" y="28363"/>
                  <a:pt x="2794577" y="26145"/>
                </a:cubicBezTo>
                <a:cubicBezTo>
                  <a:pt x="2811396" y="14131"/>
                  <a:pt x="2801345" y="18597"/>
                  <a:pt x="2816802" y="13445"/>
                </a:cubicBezTo>
                <a:cubicBezTo>
                  <a:pt x="2822833" y="61695"/>
                  <a:pt x="2814178" y="37419"/>
                  <a:pt x="2826327" y="29320"/>
                </a:cubicBezTo>
                <a:cubicBezTo>
                  <a:pt x="2829958" y="26899"/>
                  <a:pt x="2834794" y="27203"/>
                  <a:pt x="2839027" y="26145"/>
                </a:cubicBezTo>
                <a:cubicBezTo>
                  <a:pt x="2846435" y="19795"/>
                  <a:pt x="2853258" y="12690"/>
                  <a:pt x="2861252" y="7095"/>
                </a:cubicBezTo>
                <a:cubicBezTo>
                  <a:pt x="2863994" y="5176"/>
                  <a:pt x="2867871" y="5580"/>
                  <a:pt x="2870777" y="3920"/>
                </a:cubicBezTo>
                <a:lnTo>
                  <a:pt x="2876004" y="0"/>
                </a:lnTo>
                <a:lnTo>
                  <a:pt x="2886840" y="0"/>
                </a:lnTo>
                <a:lnTo>
                  <a:pt x="2893002" y="10270"/>
                </a:lnTo>
                <a:cubicBezTo>
                  <a:pt x="2895006" y="15280"/>
                  <a:pt x="2895006" y="20877"/>
                  <a:pt x="2896177" y="26145"/>
                </a:cubicBezTo>
                <a:cubicBezTo>
                  <a:pt x="2897124" y="30405"/>
                  <a:pt x="2898294" y="34612"/>
                  <a:pt x="2899352" y="38845"/>
                </a:cubicBezTo>
                <a:cubicBezTo>
                  <a:pt x="2922367" y="23502"/>
                  <a:pt x="2898281" y="35134"/>
                  <a:pt x="2912052" y="42020"/>
                </a:cubicBezTo>
                <a:cubicBezTo>
                  <a:pt x="2915045" y="43517"/>
                  <a:pt x="2918402" y="39903"/>
                  <a:pt x="2921577" y="38845"/>
                </a:cubicBezTo>
                <a:cubicBezTo>
                  <a:pt x="2924752" y="35670"/>
                  <a:pt x="2928691" y="33108"/>
                  <a:pt x="2931102" y="29320"/>
                </a:cubicBezTo>
                <a:cubicBezTo>
                  <a:pt x="2936184" y="21334"/>
                  <a:pt x="2943802" y="3920"/>
                  <a:pt x="2943802" y="3920"/>
                </a:cubicBezTo>
                <a:cubicBezTo>
                  <a:pt x="2945919" y="9212"/>
                  <a:pt x="2948652" y="14297"/>
                  <a:pt x="2950152" y="19795"/>
                </a:cubicBezTo>
                <a:cubicBezTo>
                  <a:pt x="2951846" y="26006"/>
                  <a:pt x="2947043" y="40242"/>
                  <a:pt x="2953327" y="38845"/>
                </a:cubicBezTo>
                <a:cubicBezTo>
                  <a:pt x="2965016" y="36248"/>
                  <a:pt x="2978727" y="13445"/>
                  <a:pt x="2978727" y="13445"/>
                </a:cubicBezTo>
                <a:cubicBezTo>
                  <a:pt x="2979785" y="16620"/>
                  <a:pt x="2981511" y="19646"/>
                  <a:pt x="2981902" y="22970"/>
                </a:cubicBezTo>
                <a:cubicBezTo>
                  <a:pt x="2983638" y="37723"/>
                  <a:pt x="2976559" y="55251"/>
                  <a:pt x="2985077" y="67420"/>
                </a:cubicBezTo>
                <a:cubicBezTo>
                  <a:pt x="2989454" y="73672"/>
                  <a:pt x="3004127" y="54720"/>
                  <a:pt x="3004127" y="54720"/>
                </a:cubicBezTo>
                <a:cubicBezTo>
                  <a:pt x="3007302" y="49428"/>
                  <a:pt x="3010892" y="44365"/>
                  <a:pt x="3013652" y="38845"/>
                </a:cubicBezTo>
                <a:cubicBezTo>
                  <a:pt x="3015149" y="35852"/>
                  <a:pt x="3014736" y="31933"/>
                  <a:pt x="3016827" y="29320"/>
                </a:cubicBezTo>
                <a:cubicBezTo>
                  <a:pt x="3019211" y="26340"/>
                  <a:pt x="3023177" y="25087"/>
                  <a:pt x="3026352" y="22970"/>
                </a:cubicBezTo>
                <a:cubicBezTo>
                  <a:pt x="3028469" y="19795"/>
                  <a:pt x="3029082" y="12238"/>
                  <a:pt x="3032702" y="13445"/>
                </a:cubicBezTo>
                <a:cubicBezTo>
                  <a:pt x="3036842" y="14825"/>
                  <a:pt x="3034158" y="22134"/>
                  <a:pt x="3035877" y="26145"/>
                </a:cubicBezTo>
                <a:cubicBezTo>
                  <a:pt x="3040664" y="37315"/>
                  <a:pt x="3041606" y="35463"/>
                  <a:pt x="3051752" y="38845"/>
                </a:cubicBezTo>
                <a:cubicBezTo>
                  <a:pt x="3052094" y="38333"/>
                  <a:pt x="3065405" y="17017"/>
                  <a:pt x="3067627" y="19795"/>
                </a:cubicBezTo>
                <a:cubicBezTo>
                  <a:pt x="3072957" y="26458"/>
                  <a:pt x="3069744" y="36728"/>
                  <a:pt x="3070802" y="45195"/>
                </a:cubicBezTo>
                <a:cubicBezTo>
                  <a:pt x="3073977" y="44137"/>
                  <a:pt x="3077604" y="43965"/>
                  <a:pt x="3080327" y="42020"/>
                </a:cubicBezTo>
                <a:cubicBezTo>
                  <a:pt x="3085199" y="38540"/>
                  <a:pt x="3087271" y="30965"/>
                  <a:pt x="3093027" y="29320"/>
                </a:cubicBezTo>
                <a:cubicBezTo>
                  <a:pt x="3096696" y="28272"/>
                  <a:pt x="3099377" y="33553"/>
                  <a:pt x="3102552" y="35670"/>
                </a:cubicBezTo>
                <a:cubicBezTo>
                  <a:pt x="3105727" y="33553"/>
                  <a:pt x="3108313" y="29947"/>
                  <a:pt x="3112077" y="29320"/>
                </a:cubicBezTo>
                <a:cubicBezTo>
                  <a:pt x="3115378" y="28770"/>
                  <a:pt x="3118526" y="33813"/>
                  <a:pt x="3121602" y="32495"/>
                </a:cubicBezTo>
                <a:cubicBezTo>
                  <a:pt x="3127105" y="30137"/>
                  <a:pt x="3129576" y="23471"/>
                  <a:pt x="3134302" y="19795"/>
                </a:cubicBezTo>
                <a:cubicBezTo>
                  <a:pt x="3145549" y="11047"/>
                  <a:pt x="3148389" y="10866"/>
                  <a:pt x="3159702" y="7095"/>
                </a:cubicBezTo>
                <a:cubicBezTo>
                  <a:pt x="3160760" y="20853"/>
                  <a:pt x="3157752" y="35558"/>
                  <a:pt x="3162877" y="48370"/>
                </a:cubicBezTo>
                <a:cubicBezTo>
                  <a:pt x="3164545" y="52539"/>
                  <a:pt x="3169527" y="42294"/>
                  <a:pt x="3172402" y="38845"/>
                </a:cubicBezTo>
                <a:cubicBezTo>
                  <a:pt x="3185631" y="22970"/>
                  <a:pt x="3170815" y="34612"/>
                  <a:pt x="3188277" y="22970"/>
                </a:cubicBezTo>
                <a:cubicBezTo>
                  <a:pt x="3189335" y="28262"/>
                  <a:pt x="3190143" y="33610"/>
                  <a:pt x="3191452" y="38845"/>
                </a:cubicBezTo>
                <a:cubicBezTo>
                  <a:pt x="3192264" y="42092"/>
                  <a:pt x="3191280" y="48370"/>
                  <a:pt x="3194627" y="48370"/>
                </a:cubicBezTo>
                <a:cubicBezTo>
                  <a:pt x="3199117" y="48370"/>
                  <a:pt x="3200977" y="42020"/>
                  <a:pt x="3204152" y="38845"/>
                </a:cubicBezTo>
                <a:cubicBezTo>
                  <a:pt x="3205210" y="43078"/>
                  <a:pt x="3203275" y="49924"/>
                  <a:pt x="3207327" y="51545"/>
                </a:cubicBezTo>
                <a:cubicBezTo>
                  <a:pt x="3211721" y="53303"/>
                  <a:pt x="3215918" y="47543"/>
                  <a:pt x="3220027" y="45195"/>
                </a:cubicBezTo>
                <a:cubicBezTo>
                  <a:pt x="3256384" y="24420"/>
                  <a:pt x="3199677" y="55587"/>
                  <a:pt x="3239077" y="29320"/>
                </a:cubicBezTo>
                <a:cubicBezTo>
                  <a:pt x="3241862" y="27464"/>
                  <a:pt x="3245427" y="27203"/>
                  <a:pt x="3248602" y="26145"/>
                </a:cubicBezTo>
                <a:cubicBezTo>
                  <a:pt x="3262692" y="68414"/>
                  <a:pt x="3246140" y="36162"/>
                  <a:pt x="3264477" y="32495"/>
                </a:cubicBezTo>
                <a:cubicBezTo>
                  <a:pt x="3268219" y="31747"/>
                  <a:pt x="3268710" y="38845"/>
                  <a:pt x="3270827" y="42020"/>
                </a:cubicBezTo>
                <a:cubicBezTo>
                  <a:pt x="3274002" y="39903"/>
                  <a:pt x="3277247" y="37888"/>
                  <a:pt x="3280352" y="35670"/>
                </a:cubicBezTo>
                <a:cubicBezTo>
                  <a:pt x="3284658" y="32594"/>
                  <a:pt x="3288649" y="29080"/>
                  <a:pt x="3293052" y="26145"/>
                </a:cubicBezTo>
                <a:cubicBezTo>
                  <a:pt x="3298187" y="22722"/>
                  <a:pt x="3303635" y="19795"/>
                  <a:pt x="3308927" y="16620"/>
                </a:cubicBezTo>
                <a:cubicBezTo>
                  <a:pt x="3311044" y="20853"/>
                  <a:pt x="3313413" y="24970"/>
                  <a:pt x="3315277" y="29320"/>
                </a:cubicBezTo>
                <a:cubicBezTo>
                  <a:pt x="3316595" y="32396"/>
                  <a:pt x="3315105" y="38845"/>
                  <a:pt x="3318452" y="38845"/>
                </a:cubicBezTo>
                <a:cubicBezTo>
                  <a:pt x="3322942" y="38845"/>
                  <a:pt x="3324802" y="32495"/>
                  <a:pt x="3327977" y="29320"/>
                </a:cubicBezTo>
                <a:cubicBezTo>
                  <a:pt x="3329035" y="36728"/>
                  <a:pt x="3323726" y="50617"/>
                  <a:pt x="3331152" y="51545"/>
                </a:cubicBezTo>
                <a:cubicBezTo>
                  <a:pt x="3340834" y="52755"/>
                  <a:pt x="3345825" y="38674"/>
                  <a:pt x="3353377" y="32495"/>
                </a:cubicBezTo>
                <a:cubicBezTo>
                  <a:pt x="3362041" y="25406"/>
                  <a:pt x="3366786" y="22497"/>
                  <a:pt x="3375602" y="16620"/>
                </a:cubicBezTo>
                <a:cubicBezTo>
                  <a:pt x="3376660" y="20853"/>
                  <a:pt x="3377830" y="25060"/>
                  <a:pt x="3378777" y="29320"/>
                </a:cubicBezTo>
                <a:cubicBezTo>
                  <a:pt x="3379948" y="34588"/>
                  <a:pt x="3377635" y="41957"/>
                  <a:pt x="3381952" y="45195"/>
                </a:cubicBezTo>
                <a:cubicBezTo>
                  <a:pt x="3385005" y="47485"/>
                  <a:pt x="3388302" y="40962"/>
                  <a:pt x="3391477" y="38845"/>
                </a:cubicBezTo>
                <a:cubicBezTo>
                  <a:pt x="3393957" y="35125"/>
                  <a:pt x="3402470" y="18942"/>
                  <a:pt x="3410527" y="22970"/>
                </a:cubicBezTo>
                <a:cubicBezTo>
                  <a:pt x="3415625" y="25519"/>
                  <a:pt x="3414760" y="33553"/>
                  <a:pt x="3416877" y="38845"/>
                </a:cubicBezTo>
                <a:cubicBezTo>
                  <a:pt x="3422169" y="36728"/>
                  <a:pt x="3427272" y="30929"/>
                  <a:pt x="3432752" y="32495"/>
                </a:cubicBezTo>
                <a:cubicBezTo>
                  <a:pt x="3437303" y="33795"/>
                  <a:pt x="3435755" y="41848"/>
                  <a:pt x="3439102" y="45195"/>
                </a:cubicBezTo>
                <a:cubicBezTo>
                  <a:pt x="3441469" y="47562"/>
                  <a:pt x="3445452" y="47312"/>
                  <a:pt x="3448627" y="48370"/>
                </a:cubicBezTo>
                <a:cubicBezTo>
                  <a:pt x="3452860" y="46253"/>
                  <a:pt x="3456933" y="43778"/>
                  <a:pt x="3461327" y="42020"/>
                </a:cubicBezTo>
                <a:cubicBezTo>
                  <a:pt x="3467542" y="39534"/>
                  <a:pt x="3474283" y="38440"/>
                  <a:pt x="3480377" y="35670"/>
                </a:cubicBezTo>
                <a:cubicBezTo>
                  <a:pt x="3521616" y="16925"/>
                  <a:pt x="3478199" y="32163"/>
                  <a:pt x="3505777" y="22970"/>
                </a:cubicBezTo>
                <a:cubicBezTo>
                  <a:pt x="3508179" y="30177"/>
                  <a:pt x="3508424" y="37409"/>
                  <a:pt x="3518477" y="38845"/>
                </a:cubicBezTo>
                <a:cubicBezTo>
                  <a:pt x="3522797" y="39462"/>
                  <a:pt x="3526944" y="36728"/>
                  <a:pt x="3531177" y="35670"/>
                </a:cubicBezTo>
                <a:cubicBezTo>
                  <a:pt x="3534352" y="33553"/>
                  <a:pt x="3537159" y="27903"/>
                  <a:pt x="3540702" y="29320"/>
                </a:cubicBezTo>
                <a:cubicBezTo>
                  <a:pt x="3547294" y="31957"/>
                  <a:pt x="3549860" y="58870"/>
                  <a:pt x="3550227" y="61070"/>
                </a:cubicBezTo>
                <a:cubicBezTo>
                  <a:pt x="3553402" y="58953"/>
                  <a:pt x="3557054" y="57418"/>
                  <a:pt x="3559752" y="54720"/>
                </a:cubicBezTo>
                <a:cubicBezTo>
                  <a:pt x="3578811" y="35661"/>
                  <a:pt x="3569640" y="27595"/>
                  <a:pt x="3578802" y="64245"/>
                </a:cubicBezTo>
                <a:cubicBezTo>
                  <a:pt x="3600219" y="42828"/>
                  <a:pt x="3595012" y="36676"/>
                  <a:pt x="3601027" y="54720"/>
                </a:cubicBezTo>
                <a:cubicBezTo>
                  <a:pt x="3605260" y="53662"/>
                  <a:pt x="3609824" y="53496"/>
                  <a:pt x="3613727" y="51545"/>
                </a:cubicBezTo>
                <a:cubicBezTo>
                  <a:pt x="3624869" y="45974"/>
                  <a:pt x="3627056" y="40121"/>
                  <a:pt x="3635952" y="32495"/>
                </a:cubicBezTo>
                <a:cubicBezTo>
                  <a:pt x="3639970" y="29051"/>
                  <a:pt x="3644419" y="26145"/>
                  <a:pt x="3648652" y="22970"/>
                </a:cubicBezTo>
                <a:cubicBezTo>
                  <a:pt x="3649710" y="27203"/>
                  <a:pt x="3650628" y="31474"/>
                  <a:pt x="3651827" y="35670"/>
                </a:cubicBezTo>
                <a:cubicBezTo>
                  <a:pt x="3652746" y="38888"/>
                  <a:pt x="3651672" y="44862"/>
                  <a:pt x="3655002" y="45195"/>
                </a:cubicBezTo>
                <a:cubicBezTo>
                  <a:pt x="3664711" y="46166"/>
                  <a:pt x="3674052" y="40962"/>
                  <a:pt x="3683577" y="38845"/>
                </a:cubicBezTo>
                <a:cubicBezTo>
                  <a:pt x="3688869" y="34612"/>
                  <a:pt x="3694660" y="30937"/>
                  <a:pt x="3699452" y="26145"/>
                </a:cubicBezTo>
                <a:cubicBezTo>
                  <a:pt x="3702150" y="23447"/>
                  <a:pt x="3703512" y="13567"/>
                  <a:pt x="3705802" y="16620"/>
                </a:cubicBezTo>
                <a:cubicBezTo>
                  <a:pt x="3710292" y="22607"/>
                  <a:pt x="3707747" y="31463"/>
                  <a:pt x="3708977" y="38845"/>
                </a:cubicBezTo>
                <a:cubicBezTo>
                  <a:pt x="3709864" y="44168"/>
                  <a:pt x="3711094" y="49428"/>
                  <a:pt x="3712152" y="54720"/>
                </a:cubicBezTo>
                <a:cubicBezTo>
                  <a:pt x="3717444" y="51545"/>
                  <a:pt x="3722388" y="47701"/>
                  <a:pt x="3728027" y="45195"/>
                </a:cubicBezTo>
                <a:cubicBezTo>
                  <a:pt x="3758781" y="31527"/>
                  <a:pt x="3724546" y="52807"/>
                  <a:pt x="3750252" y="35670"/>
                </a:cubicBezTo>
                <a:cubicBezTo>
                  <a:pt x="3751310" y="38845"/>
                  <a:pt x="3750252" y="44137"/>
                  <a:pt x="3753427" y="45195"/>
                </a:cubicBezTo>
                <a:cubicBezTo>
                  <a:pt x="3758547" y="46902"/>
                  <a:pt x="3763906" y="42020"/>
                  <a:pt x="3769302" y="42020"/>
                </a:cubicBezTo>
                <a:cubicBezTo>
                  <a:pt x="3772649" y="42020"/>
                  <a:pt x="3775652" y="44137"/>
                  <a:pt x="3778827" y="45195"/>
                </a:cubicBezTo>
                <a:cubicBezTo>
                  <a:pt x="3777769" y="57895"/>
                  <a:pt x="3772887" y="70854"/>
                  <a:pt x="3775652" y="83295"/>
                </a:cubicBezTo>
                <a:cubicBezTo>
                  <a:pt x="3776626" y="87678"/>
                  <a:pt x="3782255" y="77179"/>
                  <a:pt x="3785177" y="73770"/>
                </a:cubicBezTo>
                <a:cubicBezTo>
                  <a:pt x="3788621" y="69752"/>
                  <a:pt x="3791897" y="65557"/>
                  <a:pt x="3794702" y="61070"/>
                </a:cubicBezTo>
                <a:cubicBezTo>
                  <a:pt x="3797210" y="57056"/>
                  <a:pt x="3799130" y="52695"/>
                  <a:pt x="3801052" y="48370"/>
                </a:cubicBezTo>
                <a:cubicBezTo>
                  <a:pt x="3803367" y="43162"/>
                  <a:pt x="3804089" y="37133"/>
                  <a:pt x="3807402" y="32495"/>
                </a:cubicBezTo>
                <a:cubicBezTo>
                  <a:pt x="3809620" y="29390"/>
                  <a:pt x="3813752" y="28262"/>
                  <a:pt x="3816927" y="26145"/>
                </a:cubicBezTo>
                <a:cubicBezTo>
                  <a:pt x="3822987" y="56444"/>
                  <a:pt x="3814619" y="37498"/>
                  <a:pt x="3829627" y="32495"/>
                </a:cubicBezTo>
                <a:lnTo>
                  <a:pt x="3833303" y="33720"/>
                </a:lnTo>
                <a:lnTo>
                  <a:pt x="3829542" y="34974"/>
                </a:lnTo>
                <a:cubicBezTo>
                  <a:pt x="3827921" y="39026"/>
                  <a:pt x="3831659" y="43441"/>
                  <a:pt x="3832717" y="47674"/>
                </a:cubicBezTo>
                <a:cubicBezTo>
                  <a:pt x="3830600" y="50849"/>
                  <a:pt x="3825740" y="53435"/>
                  <a:pt x="3826367" y="57199"/>
                </a:cubicBezTo>
                <a:cubicBezTo>
                  <a:pt x="3831652" y="88910"/>
                  <a:pt x="3842236" y="47692"/>
                  <a:pt x="3832717" y="76249"/>
                </a:cubicBezTo>
                <a:cubicBezTo>
                  <a:pt x="3829542" y="77307"/>
                  <a:pt x="3822536" y="76142"/>
                  <a:pt x="3823192" y="79424"/>
                </a:cubicBezTo>
                <a:cubicBezTo>
                  <a:pt x="3824366" y="85295"/>
                  <a:pt x="3832059" y="87525"/>
                  <a:pt x="3835892" y="92124"/>
                </a:cubicBezTo>
                <a:cubicBezTo>
                  <a:pt x="3855390" y="115522"/>
                  <a:pt x="3852089" y="108964"/>
                  <a:pt x="3858117" y="127049"/>
                </a:cubicBezTo>
                <a:cubicBezTo>
                  <a:pt x="3854152" y="131014"/>
                  <a:pt x="3844104" y="138222"/>
                  <a:pt x="3845417" y="146099"/>
                </a:cubicBezTo>
                <a:cubicBezTo>
                  <a:pt x="3846044" y="149863"/>
                  <a:pt x="3849650" y="152449"/>
                  <a:pt x="3851767" y="155624"/>
                </a:cubicBezTo>
                <a:cubicBezTo>
                  <a:pt x="3848592" y="157741"/>
                  <a:pt x="3844626" y="158994"/>
                  <a:pt x="3842242" y="161974"/>
                </a:cubicBezTo>
                <a:cubicBezTo>
                  <a:pt x="3840151" y="164587"/>
                  <a:pt x="3841434" y="169132"/>
                  <a:pt x="3839067" y="171499"/>
                </a:cubicBezTo>
                <a:cubicBezTo>
                  <a:pt x="3822134" y="188432"/>
                  <a:pt x="3834834" y="158799"/>
                  <a:pt x="3826367" y="184199"/>
                </a:cubicBezTo>
                <a:cubicBezTo>
                  <a:pt x="3829542" y="187374"/>
                  <a:pt x="3833135" y="190180"/>
                  <a:pt x="3835892" y="193724"/>
                </a:cubicBezTo>
                <a:cubicBezTo>
                  <a:pt x="3840577" y="199748"/>
                  <a:pt x="3848592" y="212774"/>
                  <a:pt x="3848592" y="212774"/>
                </a:cubicBezTo>
                <a:cubicBezTo>
                  <a:pt x="3823192" y="221241"/>
                  <a:pt x="3850709" y="208541"/>
                  <a:pt x="3842242" y="225474"/>
                </a:cubicBezTo>
                <a:cubicBezTo>
                  <a:pt x="3840745" y="228467"/>
                  <a:pt x="3835330" y="226558"/>
                  <a:pt x="3832717" y="228649"/>
                </a:cubicBezTo>
                <a:cubicBezTo>
                  <a:pt x="3829737" y="231033"/>
                  <a:pt x="3828484" y="234999"/>
                  <a:pt x="3826367" y="238174"/>
                </a:cubicBezTo>
                <a:cubicBezTo>
                  <a:pt x="3829542" y="242407"/>
                  <a:pt x="3833525" y="246141"/>
                  <a:pt x="3835892" y="250874"/>
                </a:cubicBezTo>
                <a:cubicBezTo>
                  <a:pt x="3838885" y="256861"/>
                  <a:pt x="3842242" y="269924"/>
                  <a:pt x="3842242" y="269924"/>
                </a:cubicBezTo>
                <a:cubicBezTo>
                  <a:pt x="3807210" y="276930"/>
                  <a:pt x="3820731" y="272861"/>
                  <a:pt x="3800967" y="279449"/>
                </a:cubicBezTo>
                <a:cubicBezTo>
                  <a:pt x="3812747" y="303008"/>
                  <a:pt x="3811196" y="301530"/>
                  <a:pt x="3823192" y="320724"/>
                </a:cubicBezTo>
                <a:cubicBezTo>
                  <a:pt x="3825214" y="323960"/>
                  <a:pt x="3827099" y="327318"/>
                  <a:pt x="3829542" y="330249"/>
                </a:cubicBezTo>
                <a:cubicBezTo>
                  <a:pt x="3832417" y="333698"/>
                  <a:pt x="3836145" y="336365"/>
                  <a:pt x="3839067" y="339774"/>
                </a:cubicBezTo>
                <a:cubicBezTo>
                  <a:pt x="3842511" y="343792"/>
                  <a:pt x="3845417" y="348241"/>
                  <a:pt x="3848592" y="352474"/>
                </a:cubicBezTo>
                <a:cubicBezTo>
                  <a:pt x="3846475" y="355649"/>
                  <a:pt x="3843949" y="358586"/>
                  <a:pt x="3842242" y="361999"/>
                </a:cubicBezTo>
                <a:cubicBezTo>
                  <a:pt x="3840745" y="364992"/>
                  <a:pt x="3841434" y="369157"/>
                  <a:pt x="3839067" y="371524"/>
                </a:cubicBezTo>
                <a:cubicBezTo>
                  <a:pt x="3836700" y="373891"/>
                  <a:pt x="3832717" y="373641"/>
                  <a:pt x="3829542" y="374699"/>
                </a:cubicBezTo>
                <a:cubicBezTo>
                  <a:pt x="3830600" y="379991"/>
                  <a:pt x="3835130" y="385747"/>
                  <a:pt x="3832717" y="390574"/>
                </a:cubicBezTo>
                <a:cubicBezTo>
                  <a:pt x="3830766" y="394477"/>
                  <a:pt x="3824157" y="392369"/>
                  <a:pt x="3820017" y="393749"/>
                </a:cubicBezTo>
                <a:cubicBezTo>
                  <a:pt x="3814610" y="395551"/>
                  <a:pt x="3809434" y="397982"/>
                  <a:pt x="3804142" y="400099"/>
                </a:cubicBezTo>
                <a:cubicBezTo>
                  <a:pt x="3805200" y="403274"/>
                  <a:pt x="3805226" y="407011"/>
                  <a:pt x="3807317" y="409624"/>
                </a:cubicBezTo>
                <a:cubicBezTo>
                  <a:pt x="3809701" y="412604"/>
                  <a:pt x="3813911" y="413531"/>
                  <a:pt x="3816842" y="415974"/>
                </a:cubicBezTo>
                <a:cubicBezTo>
                  <a:pt x="3820291" y="418849"/>
                  <a:pt x="3823876" y="421763"/>
                  <a:pt x="3826367" y="425499"/>
                </a:cubicBezTo>
                <a:cubicBezTo>
                  <a:pt x="3828223" y="428284"/>
                  <a:pt x="3828045" y="432031"/>
                  <a:pt x="3829542" y="435024"/>
                </a:cubicBezTo>
                <a:cubicBezTo>
                  <a:pt x="3831249" y="438437"/>
                  <a:pt x="3833775" y="441374"/>
                  <a:pt x="3835892" y="444549"/>
                </a:cubicBezTo>
                <a:cubicBezTo>
                  <a:pt x="3828484" y="445607"/>
                  <a:pt x="3818458" y="441975"/>
                  <a:pt x="3813667" y="447724"/>
                </a:cubicBezTo>
                <a:cubicBezTo>
                  <a:pt x="3810018" y="452102"/>
                  <a:pt x="3816996" y="458766"/>
                  <a:pt x="3820017" y="463599"/>
                </a:cubicBezTo>
                <a:cubicBezTo>
                  <a:pt x="3835712" y="488711"/>
                  <a:pt x="3825832" y="454574"/>
                  <a:pt x="3832717" y="488999"/>
                </a:cubicBezTo>
                <a:cubicBezTo>
                  <a:pt x="3834834" y="493232"/>
                  <a:pt x="3839845" y="497030"/>
                  <a:pt x="3839067" y="501699"/>
                </a:cubicBezTo>
                <a:cubicBezTo>
                  <a:pt x="3838440" y="505463"/>
                  <a:pt x="3831926" y="505069"/>
                  <a:pt x="3829542" y="508049"/>
                </a:cubicBezTo>
                <a:cubicBezTo>
                  <a:pt x="3827451" y="510662"/>
                  <a:pt x="3827425" y="514399"/>
                  <a:pt x="3826367" y="517574"/>
                </a:cubicBezTo>
                <a:cubicBezTo>
                  <a:pt x="3823192" y="519691"/>
                  <a:pt x="3818259" y="520381"/>
                  <a:pt x="3816842" y="523924"/>
                </a:cubicBezTo>
                <a:cubicBezTo>
                  <a:pt x="3815199" y="528032"/>
                  <a:pt x="3825030" y="540968"/>
                  <a:pt x="3826367" y="542974"/>
                </a:cubicBezTo>
                <a:cubicBezTo>
                  <a:pt x="3823192" y="544032"/>
                  <a:pt x="3819209" y="543782"/>
                  <a:pt x="3816842" y="546149"/>
                </a:cubicBezTo>
                <a:cubicBezTo>
                  <a:pt x="3814475" y="548516"/>
                  <a:pt x="3813667" y="552327"/>
                  <a:pt x="3813667" y="555674"/>
                </a:cubicBezTo>
                <a:cubicBezTo>
                  <a:pt x="3813667" y="561965"/>
                  <a:pt x="3819981" y="570229"/>
                  <a:pt x="3823192" y="574724"/>
                </a:cubicBezTo>
                <a:cubicBezTo>
                  <a:pt x="3826268" y="579030"/>
                  <a:pt x="3829542" y="583191"/>
                  <a:pt x="3832717" y="587424"/>
                </a:cubicBezTo>
                <a:cubicBezTo>
                  <a:pt x="3830600" y="591657"/>
                  <a:pt x="3829714" y="596777"/>
                  <a:pt x="3826367" y="600124"/>
                </a:cubicBezTo>
                <a:cubicBezTo>
                  <a:pt x="3816231" y="610260"/>
                  <a:pt x="3805409" y="591866"/>
                  <a:pt x="3829542" y="615999"/>
                </a:cubicBezTo>
                <a:cubicBezTo>
                  <a:pt x="3827425" y="619174"/>
                  <a:pt x="3823613" y="621731"/>
                  <a:pt x="3823192" y="625524"/>
                </a:cubicBezTo>
                <a:cubicBezTo>
                  <a:pt x="3822481" y="631922"/>
                  <a:pt x="3825388" y="638211"/>
                  <a:pt x="3826367" y="644574"/>
                </a:cubicBezTo>
                <a:cubicBezTo>
                  <a:pt x="3827505" y="651971"/>
                  <a:pt x="3828484" y="659391"/>
                  <a:pt x="3829542" y="666799"/>
                </a:cubicBezTo>
                <a:cubicBezTo>
                  <a:pt x="3849632" y="686889"/>
                  <a:pt x="3835359" y="667332"/>
                  <a:pt x="3823192" y="679499"/>
                </a:cubicBezTo>
                <a:cubicBezTo>
                  <a:pt x="3820825" y="681866"/>
                  <a:pt x="3825309" y="685849"/>
                  <a:pt x="3826367" y="689024"/>
                </a:cubicBezTo>
                <a:cubicBezTo>
                  <a:pt x="3854886" y="710413"/>
                  <a:pt x="3832429" y="687295"/>
                  <a:pt x="3835892" y="708074"/>
                </a:cubicBezTo>
                <a:cubicBezTo>
                  <a:pt x="3836519" y="711838"/>
                  <a:pt x="3840279" y="714327"/>
                  <a:pt x="3842242" y="717599"/>
                </a:cubicBezTo>
                <a:cubicBezTo>
                  <a:pt x="3864132" y="754082"/>
                  <a:pt x="3846946" y="727830"/>
                  <a:pt x="3861292" y="749349"/>
                </a:cubicBezTo>
                <a:cubicBezTo>
                  <a:pt x="3858117" y="751466"/>
                  <a:pt x="3854151" y="752719"/>
                  <a:pt x="3851767" y="755699"/>
                </a:cubicBezTo>
                <a:cubicBezTo>
                  <a:pt x="3849676" y="758312"/>
                  <a:pt x="3851205" y="763133"/>
                  <a:pt x="3848592" y="765224"/>
                </a:cubicBezTo>
                <a:cubicBezTo>
                  <a:pt x="3845185" y="767950"/>
                  <a:pt x="3840125" y="767341"/>
                  <a:pt x="3835892" y="768399"/>
                </a:cubicBezTo>
                <a:cubicBezTo>
                  <a:pt x="3838009" y="772632"/>
                  <a:pt x="3839894" y="776990"/>
                  <a:pt x="3842242" y="781099"/>
                </a:cubicBezTo>
                <a:cubicBezTo>
                  <a:pt x="3844135" y="784412"/>
                  <a:pt x="3850976" y="787644"/>
                  <a:pt x="3848592" y="790624"/>
                </a:cubicBezTo>
                <a:cubicBezTo>
                  <a:pt x="3844411" y="795851"/>
                  <a:pt x="3829542" y="796974"/>
                  <a:pt x="3829542" y="796974"/>
                </a:cubicBezTo>
                <a:cubicBezTo>
                  <a:pt x="3830600" y="803324"/>
                  <a:pt x="3830681" y="809917"/>
                  <a:pt x="3832717" y="816024"/>
                </a:cubicBezTo>
                <a:cubicBezTo>
                  <a:pt x="3833924" y="819644"/>
                  <a:pt x="3839815" y="821807"/>
                  <a:pt x="3839067" y="825549"/>
                </a:cubicBezTo>
                <a:cubicBezTo>
                  <a:pt x="3838319" y="829291"/>
                  <a:pt x="3832717" y="829782"/>
                  <a:pt x="3829542" y="831899"/>
                </a:cubicBezTo>
                <a:cubicBezTo>
                  <a:pt x="3829811" y="833781"/>
                  <a:pt x="3831862" y="857604"/>
                  <a:pt x="3835892" y="863649"/>
                </a:cubicBezTo>
                <a:cubicBezTo>
                  <a:pt x="3838383" y="867385"/>
                  <a:pt x="3842495" y="869765"/>
                  <a:pt x="3845417" y="873174"/>
                </a:cubicBezTo>
                <a:cubicBezTo>
                  <a:pt x="3851324" y="880066"/>
                  <a:pt x="3856266" y="887861"/>
                  <a:pt x="3861292" y="895399"/>
                </a:cubicBezTo>
                <a:cubicBezTo>
                  <a:pt x="3857059" y="897516"/>
                  <a:pt x="3850709" y="897516"/>
                  <a:pt x="3848592" y="901749"/>
                </a:cubicBezTo>
                <a:cubicBezTo>
                  <a:pt x="3838227" y="922480"/>
                  <a:pt x="3866914" y="909400"/>
                  <a:pt x="3842242" y="917624"/>
                </a:cubicBezTo>
                <a:cubicBezTo>
                  <a:pt x="3843011" y="919932"/>
                  <a:pt x="3849541" y="938710"/>
                  <a:pt x="3848592" y="939849"/>
                </a:cubicBezTo>
                <a:cubicBezTo>
                  <a:pt x="3844307" y="944991"/>
                  <a:pt x="3829542" y="946199"/>
                  <a:pt x="3829542" y="946199"/>
                </a:cubicBezTo>
                <a:cubicBezTo>
                  <a:pt x="3831659" y="951491"/>
                  <a:pt x="3833891" y="956738"/>
                  <a:pt x="3835892" y="962074"/>
                </a:cubicBezTo>
                <a:cubicBezTo>
                  <a:pt x="3837067" y="965208"/>
                  <a:pt x="3837059" y="968922"/>
                  <a:pt x="3839067" y="971599"/>
                </a:cubicBezTo>
                <a:cubicBezTo>
                  <a:pt x="3843557" y="977586"/>
                  <a:pt x="3850452" y="981487"/>
                  <a:pt x="3854942" y="987474"/>
                </a:cubicBezTo>
                <a:cubicBezTo>
                  <a:pt x="3856950" y="990151"/>
                  <a:pt x="3856620" y="994006"/>
                  <a:pt x="3858117" y="996999"/>
                </a:cubicBezTo>
                <a:cubicBezTo>
                  <a:pt x="3870427" y="1021618"/>
                  <a:pt x="3859662" y="992108"/>
                  <a:pt x="3867642" y="1016049"/>
                </a:cubicBezTo>
                <a:cubicBezTo>
                  <a:pt x="3865641" y="1016716"/>
                  <a:pt x="3848195" y="1021603"/>
                  <a:pt x="3848592" y="1025574"/>
                </a:cubicBezTo>
                <a:cubicBezTo>
                  <a:pt x="3850422" y="1043876"/>
                  <a:pt x="3863012" y="1050015"/>
                  <a:pt x="3870817" y="1063674"/>
                </a:cubicBezTo>
                <a:lnTo>
                  <a:pt x="3871172" y="1064739"/>
                </a:lnTo>
                <a:lnTo>
                  <a:pt x="3871172" y="1072806"/>
                </a:lnTo>
                <a:lnTo>
                  <a:pt x="3865098" y="1071960"/>
                </a:lnTo>
                <a:cubicBezTo>
                  <a:pt x="3851851" y="1070188"/>
                  <a:pt x="3828629" y="1067762"/>
                  <a:pt x="3823192" y="1073199"/>
                </a:cubicBezTo>
                <a:cubicBezTo>
                  <a:pt x="3820017" y="1076374"/>
                  <a:pt x="3829795" y="1079315"/>
                  <a:pt x="3832717" y="1082724"/>
                </a:cubicBezTo>
                <a:cubicBezTo>
                  <a:pt x="3843202" y="1094956"/>
                  <a:pt x="3841232" y="1092393"/>
                  <a:pt x="3845417" y="1104949"/>
                </a:cubicBezTo>
                <a:cubicBezTo>
                  <a:pt x="3842242" y="1107066"/>
                  <a:pt x="3837309" y="1107756"/>
                  <a:pt x="3835892" y="1111299"/>
                </a:cubicBezTo>
                <a:cubicBezTo>
                  <a:pt x="3834649" y="1114406"/>
                  <a:pt x="3837892" y="1117690"/>
                  <a:pt x="3839067" y="1120824"/>
                </a:cubicBezTo>
                <a:cubicBezTo>
                  <a:pt x="3841068" y="1126160"/>
                  <a:pt x="3843300" y="1131407"/>
                  <a:pt x="3845417" y="1136699"/>
                </a:cubicBezTo>
                <a:cubicBezTo>
                  <a:pt x="3843300" y="1139874"/>
                  <a:pt x="3838319" y="1142482"/>
                  <a:pt x="3839067" y="1146224"/>
                </a:cubicBezTo>
                <a:cubicBezTo>
                  <a:pt x="3839815" y="1149966"/>
                  <a:pt x="3845356" y="1150552"/>
                  <a:pt x="3848592" y="1152574"/>
                </a:cubicBezTo>
                <a:cubicBezTo>
                  <a:pt x="3865399" y="1163079"/>
                  <a:pt x="3862707" y="1159966"/>
                  <a:pt x="3868082" y="1165524"/>
                </a:cubicBezTo>
                <a:lnTo>
                  <a:pt x="3871172" y="1168679"/>
                </a:lnTo>
                <a:lnTo>
                  <a:pt x="3871172" y="1176298"/>
                </a:lnTo>
                <a:lnTo>
                  <a:pt x="3864467" y="1177974"/>
                </a:lnTo>
                <a:cubicBezTo>
                  <a:pt x="3858154" y="1179237"/>
                  <a:pt x="3849439" y="1176122"/>
                  <a:pt x="3845417" y="1181149"/>
                </a:cubicBezTo>
                <a:cubicBezTo>
                  <a:pt x="3842460" y="1184845"/>
                  <a:pt x="3850009" y="1189455"/>
                  <a:pt x="3851767" y="1193849"/>
                </a:cubicBezTo>
                <a:cubicBezTo>
                  <a:pt x="3854253" y="1200064"/>
                  <a:pt x="3858117" y="1212899"/>
                  <a:pt x="3858117" y="1212899"/>
                </a:cubicBezTo>
                <a:cubicBezTo>
                  <a:pt x="3856000" y="1219249"/>
                  <a:pt x="3847034" y="1227216"/>
                  <a:pt x="3851767" y="1231949"/>
                </a:cubicBezTo>
                <a:cubicBezTo>
                  <a:pt x="3854942" y="1235124"/>
                  <a:pt x="3858682" y="1237820"/>
                  <a:pt x="3861292" y="1241474"/>
                </a:cubicBezTo>
                <a:cubicBezTo>
                  <a:pt x="3864043" y="1245325"/>
                  <a:pt x="3865294" y="1250065"/>
                  <a:pt x="3867642" y="1254174"/>
                </a:cubicBezTo>
                <a:lnTo>
                  <a:pt x="3871172" y="1259469"/>
                </a:lnTo>
                <a:lnTo>
                  <a:pt x="3871172" y="1264404"/>
                </a:lnTo>
                <a:lnTo>
                  <a:pt x="3861292" y="1266874"/>
                </a:lnTo>
                <a:cubicBezTo>
                  <a:pt x="3854881" y="1268797"/>
                  <a:pt x="3842242" y="1273224"/>
                  <a:pt x="3842242" y="1273224"/>
                </a:cubicBezTo>
                <a:cubicBezTo>
                  <a:pt x="3844359" y="1276399"/>
                  <a:pt x="3845894" y="1280051"/>
                  <a:pt x="3848592" y="1282749"/>
                </a:cubicBezTo>
                <a:cubicBezTo>
                  <a:pt x="3872221" y="1306378"/>
                  <a:pt x="3852677" y="1279351"/>
                  <a:pt x="3867642" y="1301799"/>
                </a:cubicBezTo>
                <a:cubicBezTo>
                  <a:pt x="3864467" y="1303916"/>
                  <a:pt x="3859534" y="1304606"/>
                  <a:pt x="3858117" y="1308149"/>
                </a:cubicBezTo>
                <a:cubicBezTo>
                  <a:pt x="3856874" y="1311256"/>
                  <a:pt x="3861292" y="1314327"/>
                  <a:pt x="3861292" y="1317674"/>
                </a:cubicBezTo>
                <a:cubicBezTo>
                  <a:pt x="3861292" y="1321021"/>
                  <a:pt x="3859175" y="1324024"/>
                  <a:pt x="3858117" y="1327199"/>
                </a:cubicBezTo>
                <a:cubicBezTo>
                  <a:pt x="3861821" y="1332755"/>
                  <a:pt x="3864864" y="1336460"/>
                  <a:pt x="3867097" y="1339056"/>
                </a:cubicBezTo>
                <a:lnTo>
                  <a:pt x="3871172" y="1344212"/>
                </a:lnTo>
                <a:lnTo>
                  <a:pt x="3871172" y="1344343"/>
                </a:lnTo>
                <a:lnTo>
                  <a:pt x="3869577" y="1347291"/>
                </a:lnTo>
                <a:cubicBezTo>
                  <a:pt x="3867973" y="1348432"/>
                  <a:pt x="3865261" y="1349953"/>
                  <a:pt x="3861292" y="1352599"/>
                </a:cubicBezTo>
                <a:cubicBezTo>
                  <a:pt x="3862350" y="1356832"/>
                  <a:pt x="3862046" y="1361668"/>
                  <a:pt x="3864467" y="1365299"/>
                </a:cubicBezTo>
                <a:lnTo>
                  <a:pt x="3871172" y="1369769"/>
                </a:lnTo>
                <a:lnTo>
                  <a:pt x="3871172" y="1420473"/>
                </a:lnTo>
                <a:lnTo>
                  <a:pt x="3861292" y="1422449"/>
                </a:lnTo>
                <a:cubicBezTo>
                  <a:pt x="3857032" y="1423396"/>
                  <a:pt x="3852825" y="1424566"/>
                  <a:pt x="3848592" y="1425624"/>
                </a:cubicBezTo>
                <a:lnTo>
                  <a:pt x="3854942" y="1444674"/>
                </a:lnTo>
                <a:lnTo>
                  <a:pt x="3858117" y="1454199"/>
                </a:lnTo>
                <a:cubicBezTo>
                  <a:pt x="3853884" y="1456316"/>
                  <a:pt x="3845417" y="1455816"/>
                  <a:pt x="3845417" y="1460549"/>
                </a:cubicBezTo>
                <a:cubicBezTo>
                  <a:pt x="3845417" y="1467326"/>
                  <a:pt x="3854131" y="1470943"/>
                  <a:pt x="3858117" y="1476424"/>
                </a:cubicBezTo>
                <a:cubicBezTo>
                  <a:pt x="3862606" y="1482596"/>
                  <a:pt x="3870817" y="1495474"/>
                  <a:pt x="3870817" y="1495474"/>
                </a:cubicBezTo>
                <a:cubicBezTo>
                  <a:pt x="3867642" y="1496532"/>
                  <a:pt x="3864510" y="1497730"/>
                  <a:pt x="3861292" y="1498649"/>
                </a:cubicBezTo>
                <a:cubicBezTo>
                  <a:pt x="3857096" y="1499848"/>
                  <a:pt x="3849448" y="1497545"/>
                  <a:pt x="3848592" y="1501824"/>
                </a:cubicBezTo>
                <a:cubicBezTo>
                  <a:pt x="3847554" y="1507013"/>
                  <a:pt x="3855312" y="1510037"/>
                  <a:pt x="3858117" y="1514524"/>
                </a:cubicBezTo>
                <a:cubicBezTo>
                  <a:pt x="3868565" y="1531240"/>
                  <a:pt x="3862057" y="1525170"/>
                  <a:pt x="3865810" y="1528750"/>
                </a:cubicBezTo>
                <a:lnTo>
                  <a:pt x="3871172" y="1533992"/>
                </a:lnTo>
                <a:lnTo>
                  <a:pt x="3871172" y="1537422"/>
                </a:lnTo>
                <a:lnTo>
                  <a:pt x="3865131" y="1538862"/>
                </a:lnTo>
                <a:cubicBezTo>
                  <a:pt x="3862177" y="1539567"/>
                  <a:pt x="3859531" y="1540625"/>
                  <a:pt x="3858117" y="1543099"/>
                </a:cubicBezTo>
                <a:cubicBezTo>
                  <a:pt x="3855440" y="1547784"/>
                  <a:pt x="3859983" y="1553739"/>
                  <a:pt x="3861292" y="1558974"/>
                </a:cubicBezTo>
                <a:cubicBezTo>
                  <a:pt x="3863271" y="1566890"/>
                  <a:pt x="3866779" y="1574132"/>
                  <a:pt x="3870817" y="1581199"/>
                </a:cubicBezTo>
                <a:lnTo>
                  <a:pt x="3871172" y="1581732"/>
                </a:lnTo>
                <a:lnTo>
                  <a:pt x="3871172" y="1591115"/>
                </a:lnTo>
                <a:lnTo>
                  <a:pt x="3868676" y="1591277"/>
                </a:lnTo>
                <a:cubicBezTo>
                  <a:pt x="3865846" y="1591462"/>
                  <a:pt x="3863200" y="1591991"/>
                  <a:pt x="3861292" y="1593899"/>
                </a:cubicBezTo>
                <a:cubicBezTo>
                  <a:pt x="3858663" y="1596528"/>
                  <a:pt x="3870604" y="1612629"/>
                  <a:pt x="3870817" y="1612949"/>
                </a:cubicBezTo>
                <a:cubicBezTo>
                  <a:pt x="3862350" y="1614007"/>
                  <a:pt x="3850970" y="1609646"/>
                  <a:pt x="3845417" y="1616124"/>
                </a:cubicBezTo>
                <a:cubicBezTo>
                  <a:pt x="3844481" y="1617216"/>
                  <a:pt x="3857019" y="1648854"/>
                  <a:pt x="3858117" y="1651049"/>
                </a:cubicBezTo>
                <a:cubicBezTo>
                  <a:pt x="3859824" y="1654462"/>
                  <a:pt x="3862350" y="1657399"/>
                  <a:pt x="3864467" y="1660574"/>
                </a:cubicBezTo>
                <a:cubicBezTo>
                  <a:pt x="3862350" y="1663749"/>
                  <a:pt x="3860815" y="1667401"/>
                  <a:pt x="3858117" y="1670099"/>
                </a:cubicBezTo>
                <a:cubicBezTo>
                  <a:pt x="3844193" y="1684023"/>
                  <a:pt x="3852070" y="1667769"/>
                  <a:pt x="3839067" y="1685974"/>
                </a:cubicBezTo>
                <a:cubicBezTo>
                  <a:pt x="3836316" y="1689825"/>
                  <a:pt x="3834834" y="1694441"/>
                  <a:pt x="3832717" y="1698674"/>
                </a:cubicBezTo>
                <a:cubicBezTo>
                  <a:pt x="3833775" y="1703966"/>
                  <a:pt x="3835892" y="1709153"/>
                  <a:pt x="3835892" y="1714549"/>
                </a:cubicBezTo>
                <a:cubicBezTo>
                  <a:pt x="3835892" y="1722033"/>
                  <a:pt x="3831972" y="1729328"/>
                  <a:pt x="3832717" y="1736774"/>
                </a:cubicBezTo>
                <a:cubicBezTo>
                  <a:pt x="3833208" y="1741685"/>
                  <a:pt x="3846194" y="1753426"/>
                  <a:pt x="3848592" y="1755824"/>
                </a:cubicBezTo>
                <a:cubicBezTo>
                  <a:pt x="3852825" y="1756882"/>
                  <a:pt x="3863243" y="1755096"/>
                  <a:pt x="3861292" y="1758999"/>
                </a:cubicBezTo>
                <a:cubicBezTo>
                  <a:pt x="3858879" y="1763826"/>
                  <a:pt x="3850726" y="1761209"/>
                  <a:pt x="3845417" y="1762174"/>
                </a:cubicBezTo>
                <a:cubicBezTo>
                  <a:pt x="3839083" y="1763326"/>
                  <a:pt x="3832717" y="1764291"/>
                  <a:pt x="3826367" y="1765349"/>
                </a:cubicBezTo>
                <a:cubicBezTo>
                  <a:pt x="3831659" y="1768524"/>
                  <a:pt x="3837009" y="1771603"/>
                  <a:pt x="3842242" y="1774874"/>
                </a:cubicBezTo>
                <a:cubicBezTo>
                  <a:pt x="3845478" y="1776896"/>
                  <a:pt x="3849650" y="1778049"/>
                  <a:pt x="3851767" y="1781224"/>
                </a:cubicBezTo>
                <a:cubicBezTo>
                  <a:pt x="3854188" y="1784855"/>
                  <a:pt x="3853884" y="1789691"/>
                  <a:pt x="3854942" y="1793924"/>
                </a:cubicBezTo>
                <a:cubicBezTo>
                  <a:pt x="3851767" y="1794982"/>
                  <a:pt x="3848664" y="1796287"/>
                  <a:pt x="3845417" y="1797099"/>
                </a:cubicBezTo>
                <a:cubicBezTo>
                  <a:pt x="3840182" y="1798408"/>
                  <a:pt x="3833358" y="1796458"/>
                  <a:pt x="3829542" y="1800274"/>
                </a:cubicBezTo>
                <a:cubicBezTo>
                  <a:pt x="3827175" y="1802641"/>
                  <a:pt x="3831659" y="1806624"/>
                  <a:pt x="3832717" y="1809799"/>
                </a:cubicBezTo>
                <a:cubicBezTo>
                  <a:pt x="3839067" y="1816149"/>
                  <a:pt x="3845092" y="1822842"/>
                  <a:pt x="3851767" y="1828849"/>
                </a:cubicBezTo>
                <a:cubicBezTo>
                  <a:pt x="3868243" y="1843677"/>
                  <a:pt x="3862099" y="1831270"/>
                  <a:pt x="3867642" y="1847899"/>
                </a:cubicBezTo>
                <a:cubicBezTo>
                  <a:pt x="3862350" y="1848957"/>
                  <a:pt x="3856257" y="1848081"/>
                  <a:pt x="3851767" y="1851074"/>
                </a:cubicBezTo>
                <a:cubicBezTo>
                  <a:pt x="3848982" y="1852930"/>
                  <a:pt x="3851163" y="1858456"/>
                  <a:pt x="3848592" y="1860599"/>
                </a:cubicBezTo>
                <a:cubicBezTo>
                  <a:pt x="3841997" y="1866095"/>
                  <a:pt x="3824775" y="1868537"/>
                  <a:pt x="3816842" y="1870124"/>
                </a:cubicBezTo>
                <a:cubicBezTo>
                  <a:pt x="3821075" y="1874357"/>
                  <a:pt x="3824670" y="1879344"/>
                  <a:pt x="3829542" y="1882824"/>
                </a:cubicBezTo>
                <a:cubicBezTo>
                  <a:pt x="3839160" y="1889694"/>
                  <a:pt x="3848279" y="1881393"/>
                  <a:pt x="3826367" y="1892349"/>
                </a:cubicBezTo>
                <a:cubicBezTo>
                  <a:pt x="3828806" y="1894788"/>
                  <a:pt x="3849898" y="1914384"/>
                  <a:pt x="3851767" y="1920924"/>
                </a:cubicBezTo>
                <a:cubicBezTo>
                  <a:pt x="3852686" y="1924142"/>
                  <a:pt x="3849650" y="1927274"/>
                  <a:pt x="3848592" y="1930449"/>
                </a:cubicBezTo>
                <a:cubicBezTo>
                  <a:pt x="3832872" y="1935689"/>
                  <a:pt x="3835582" y="1931261"/>
                  <a:pt x="3845417" y="1955849"/>
                </a:cubicBezTo>
                <a:cubicBezTo>
                  <a:pt x="3848933" y="1964638"/>
                  <a:pt x="3858117" y="1981249"/>
                  <a:pt x="3858117" y="1981249"/>
                </a:cubicBezTo>
                <a:cubicBezTo>
                  <a:pt x="3835892" y="1988657"/>
                  <a:pt x="3836950" y="1981249"/>
                  <a:pt x="3842242" y="1997124"/>
                </a:cubicBezTo>
                <a:cubicBezTo>
                  <a:pt x="3864874" y="2012212"/>
                  <a:pt x="3842121" y="1994046"/>
                  <a:pt x="3826367" y="2006649"/>
                </a:cubicBezTo>
                <a:cubicBezTo>
                  <a:pt x="3822861" y="2009454"/>
                  <a:pt x="3833017" y="2012725"/>
                  <a:pt x="3835892" y="2016174"/>
                </a:cubicBezTo>
                <a:cubicBezTo>
                  <a:pt x="3838335" y="2019105"/>
                  <a:pt x="3840024" y="2022594"/>
                  <a:pt x="3842242" y="2025699"/>
                </a:cubicBezTo>
                <a:cubicBezTo>
                  <a:pt x="3854256" y="2042518"/>
                  <a:pt x="3849790" y="2032467"/>
                  <a:pt x="3854942" y="2047924"/>
                </a:cubicBezTo>
                <a:cubicBezTo>
                  <a:pt x="3806692" y="2053955"/>
                  <a:pt x="3830968" y="2045300"/>
                  <a:pt x="3839067" y="2057449"/>
                </a:cubicBezTo>
                <a:cubicBezTo>
                  <a:pt x="3841488" y="2061080"/>
                  <a:pt x="3841184" y="2065916"/>
                  <a:pt x="3842242" y="2070149"/>
                </a:cubicBezTo>
                <a:cubicBezTo>
                  <a:pt x="3848592" y="2077557"/>
                  <a:pt x="3855697" y="2084380"/>
                  <a:pt x="3861292" y="2092374"/>
                </a:cubicBezTo>
                <a:cubicBezTo>
                  <a:pt x="3863211" y="2095116"/>
                  <a:pt x="3862807" y="2098993"/>
                  <a:pt x="3864467" y="2101899"/>
                </a:cubicBezTo>
                <a:lnTo>
                  <a:pt x="3871172" y="2110839"/>
                </a:lnTo>
                <a:lnTo>
                  <a:pt x="3871172" y="2116291"/>
                </a:lnTo>
                <a:lnTo>
                  <a:pt x="3858117" y="2124124"/>
                </a:lnTo>
                <a:cubicBezTo>
                  <a:pt x="3853107" y="2126128"/>
                  <a:pt x="3847510" y="2126128"/>
                  <a:pt x="3842242" y="2127299"/>
                </a:cubicBezTo>
                <a:cubicBezTo>
                  <a:pt x="3837982" y="2128246"/>
                  <a:pt x="3833775" y="2129416"/>
                  <a:pt x="3829542" y="2130474"/>
                </a:cubicBezTo>
                <a:cubicBezTo>
                  <a:pt x="3844885" y="2153489"/>
                  <a:pt x="3833253" y="2129403"/>
                  <a:pt x="3826367" y="2143174"/>
                </a:cubicBezTo>
                <a:cubicBezTo>
                  <a:pt x="3824870" y="2146167"/>
                  <a:pt x="3828484" y="2149524"/>
                  <a:pt x="3829542" y="2152699"/>
                </a:cubicBezTo>
                <a:cubicBezTo>
                  <a:pt x="3832717" y="2155874"/>
                  <a:pt x="3835279" y="2159813"/>
                  <a:pt x="3839067" y="2162224"/>
                </a:cubicBezTo>
                <a:cubicBezTo>
                  <a:pt x="3847053" y="2167306"/>
                  <a:pt x="3864467" y="2174924"/>
                  <a:pt x="3864467" y="2174924"/>
                </a:cubicBezTo>
                <a:cubicBezTo>
                  <a:pt x="3859175" y="2177041"/>
                  <a:pt x="3854090" y="2179774"/>
                  <a:pt x="3848592" y="2181274"/>
                </a:cubicBezTo>
                <a:cubicBezTo>
                  <a:pt x="3842381" y="2182968"/>
                  <a:pt x="3828145" y="2178165"/>
                  <a:pt x="3829542" y="2184449"/>
                </a:cubicBezTo>
                <a:cubicBezTo>
                  <a:pt x="3832139" y="2196138"/>
                  <a:pt x="3854942" y="2209849"/>
                  <a:pt x="3854942" y="2209849"/>
                </a:cubicBezTo>
                <a:cubicBezTo>
                  <a:pt x="3851767" y="2210907"/>
                  <a:pt x="3848741" y="2212633"/>
                  <a:pt x="3845417" y="2213024"/>
                </a:cubicBezTo>
                <a:cubicBezTo>
                  <a:pt x="3830664" y="2214760"/>
                  <a:pt x="3813136" y="2207681"/>
                  <a:pt x="3800967" y="2216199"/>
                </a:cubicBezTo>
                <a:cubicBezTo>
                  <a:pt x="3794715" y="2220576"/>
                  <a:pt x="3813667" y="2235249"/>
                  <a:pt x="3813667" y="2235249"/>
                </a:cubicBezTo>
                <a:cubicBezTo>
                  <a:pt x="3818959" y="2238424"/>
                  <a:pt x="3824022" y="2242014"/>
                  <a:pt x="3829542" y="2244774"/>
                </a:cubicBezTo>
                <a:cubicBezTo>
                  <a:pt x="3832535" y="2246271"/>
                  <a:pt x="3836454" y="2245858"/>
                  <a:pt x="3839067" y="2247949"/>
                </a:cubicBezTo>
                <a:cubicBezTo>
                  <a:pt x="3842047" y="2250333"/>
                  <a:pt x="3843300" y="2254299"/>
                  <a:pt x="3845417" y="2257474"/>
                </a:cubicBezTo>
                <a:cubicBezTo>
                  <a:pt x="3848592" y="2259591"/>
                  <a:pt x="3856149" y="2260204"/>
                  <a:pt x="3854942" y="2263824"/>
                </a:cubicBezTo>
                <a:cubicBezTo>
                  <a:pt x="3854252" y="2265894"/>
                  <a:pt x="3852080" y="2266258"/>
                  <a:pt x="3849579" y="2266319"/>
                </a:cubicBezTo>
                <a:lnTo>
                  <a:pt x="3849515" y="2266325"/>
                </a:lnTo>
                <a:lnTo>
                  <a:pt x="3848353" y="2265249"/>
                </a:lnTo>
                <a:cubicBezTo>
                  <a:pt x="3846839" y="2263848"/>
                  <a:pt x="3845251" y="2262790"/>
                  <a:pt x="3843369" y="2263103"/>
                </a:cubicBezTo>
                <a:cubicBezTo>
                  <a:pt x="3841155" y="2263472"/>
                  <a:pt x="3839862" y="2266126"/>
                  <a:pt x="3838579" y="2268551"/>
                </a:cubicBezTo>
                <a:lnTo>
                  <a:pt x="3835013" y="2271622"/>
                </a:lnTo>
                <a:lnTo>
                  <a:pt x="3833742" y="2272434"/>
                </a:lnTo>
                <a:lnTo>
                  <a:pt x="3831119" y="2267455"/>
                </a:lnTo>
                <a:cubicBezTo>
                  <a:pt x="3831004" y="2264937"/>
                  <a:pt x="3831269" y="2262026"/>
                  <a:pt x="3830669" y="2259928"/>
                </a:cubicBezTo>
                <a:cubicBezTo>
                  <a:pt x="3829750" y="2256710"/>
                  <a:pt x="3828552" y="2253578"/>
                  <a:pt x="3827494" y="2250403"/>
                </a:cubicBezTo>
                <a:cubicBezTo>
                  <a:pt x="3821773" y="2256124"/>
                  <a:pt x="3816180" y="2262963"/>
                  <a:pt x="3808444" y="2266278"/>
                </a:cubicBezTo>
                <a:cubicBezTo>
                  <a:pt x="3804433" y="2267997"/>
                  <a:pt x="3799940" y="2268254"/>
                  <a:pt x="3795744" y="2269453"/>
                </a:cubicBezTo>
                <a:cubicBezTo>
                  <a:pt x="3792526" y="2270372"/>
                  <a:pt x="3789394" y="2271570"/>
                  <a:pt x="3786219" y="2272628"/>
                </a:cubicBezTo>
                <a:cubicBezTo>
                  <a:pt x="3785161" y="2268395"/>
                  <a:pt x="3786947" y="2261879"/>
                  <a:pt x="3783044" y="2259928"/>
                </a:cubicBezTo>
                <a:cubicBezTo>
                  <a:pt x="3779631" y="2258221"/>
                  <a:pt x="3776932" y="2264571"/>
                  <a:pt x="3773519" y="2266278"/>
                </a:cubicBezTo>
                <a:cubicBezTo>
                  <a:pt x="3770526" y="2267775"/>
                  <a:pt x="3767169" y="2268395"/>
                  <a:pt x="3763994" y="2269453"/>
                </a:cubicBezTo>
                <a:cubicBezTo>
                  <a:pt x="3760819" y="2268395"/>
                  <a:pt x="3756325" y="2269063"/>
                  <a:pt x="3754469" y="2266278"/>
                </a:cubicBezTo>
                <a:cubicBezTo>
                  <a:pt x="3743323" y="2249559"/>
                  <a:pt x="3760950" y="2247184"/>
                  <a:pt x="3741769" y="2253578"/>
                </a:cubicBezTo>
                <a:cubicBezTo>
                  <a:pt x="3738594" y="2251461"/>
                  <a:pt x="3736060" y="2247228"/>
                  <a:pt x="3732244" y="2247228"/>
                </a:cubicBezTo>
                <a:cubicBezTo>
                  <a:pt x="3722487" y="2247228"/>
                  <a:pt x="3712926" y="2250492"/>
                  <a:pt x="3703669" y="2253578"/>
                </a:cubicBezTo>
                <a:cubicBezTo>
                  <a:pt x="3700049" y="2254785"/>
                  <a:pt x="3697557" y="2258221"/>
                  <a:pt x="3694144" y="2259928"/>
                </a:cubicBezTo>
                <a:cubicBezTo>
                  <a:pt x="3691151" y="2261425"/>
                  <a:pt x="3687794" y="2262045"/>
                  <a:pt x="3684619" y="2263103"/>
                </a:cubicBezTo>
                <a:cubicBezTo>
                  <a:pt x="3681444" y="2262045"/>
                  <a:pt x="3678441" y="2259928"/>
                  <a:pt x="3675094" y="2259928"/>
                </a:cubicBezTo>
                <a:cubicBezTo>
                  <a:pt x="3649694" y="2259928"/>
                  <a:pt x="3681444" y="2268395"/>
                  <a:pt x="3656044" y="2259928"/>
                </a:cubicBezTo>
                <a:cubicBezTo>
                  <a:pt x="3630065" y="2277247"/>
                  <a:pt x="3664187" y="2258740"/>
                  <a:pt x="3643344" y="2250403"/>
                </a:cubicBezTo>
                <a:cubicBezTo>
                  <a:pt x="3640435" y="2249239"/>
                  <a:pt x="3623030" y="2267542"/>
                  <a:pt x="3621119" y="2269453"/>
                </a:cubicBezTo>
                <a:cubicBezTo>
                  <a:pt x="3617944" y="2267336"/>
                  <a:pt x="3613978" y="2266083"/>
                  <a:pt x="3611594" y="2263103"/>
                </a:cubicBezTo>
                <a:cubicBezTo>
                  <a:pt x="3609503" y="2260490"/>
                  <a:pt x="3609737" y="2256654"/>
                  <a:pt x="3608419" y="2253578"/>
                </a:cubicBezTo>
                <a:cubicBezTo>
                  <a:pt x="3606555" y="2249228"/>
                  <a:pt x="3605099" y="2244514"/>
                  <a:pt x="3602069" y="2240878"/>
                </a:cubicBezTo>
                <a:cubicBezTo>
                  <a:pt x="3599626" y="2237947"/>
                  <a:pt x="3595719" y="2236645"/>
                  <a:pt x="3592544" y="2234528"/>
                </a:cubicBezTo>
                <a:cubicBezTo>
                  <a:pt x="3588311" y="2236645"/>
                  <a:pt x="3583480" y="2237848"/>
                  <a:pt x="3579844" y="2240878"/>
                </a:cubicBezTo>
                <a:cubicBezTo>
                  <a:pt x="3560696" y="2256835"/>
                  <a:pt x="3586711" y="2245997"/>
                  <a:pt x="3563969" y="2253578"/>
                </a:cubicBezTo>
                <a:cubicBezTo>
                  <a:pt x="3550013" y="2274513"/>
                  <a:pt x="3553833" y="2280727"/>
                  <a:pt x="3544919" y="2259928"/>
                </a:cubicBezTo>
                <a:cubicBezTo>
                  <a:pt x="3543601" y="2256852"/>
                  <a:pt x="3542802" y="2253578"/>
                  <a:pt x="3541744" y="2250403"/>
                </a:cubicBezTo>
                <a:cubicBezTo>
                  <a:pt x="3526107" y="2255615"/>
                  <a:pt x="3536916" y="2249846"/>
                  <a:pt x="3525869" y="2263103"/>
                </a:cubicBezTo>
                <a:cubicBezTo>
                  <a:pt x="3518499" y="2271948"/>
                  <a:pt x="3512987" y="2275146"/>
                  <a:pt x="3503644" y="2282153"/>
                </a:cubicBezTo>
                <a:cubicBezTo>
                  <a:pt x="3500469" y="2278978"/>
                  <a:pt x="3497773" y="2275238"/>
                  <a:pt x="3494119" y="2272628"/>
                </a:cubicBezTo>
                <a:cubicBezTo>
                  <a:pt x="3490268" y="2269877"/>
                  <a:pt x="3485528" y="2268626"/>
                  <a:pt x="3481419" y="2266278"/>
                </a:cubicBezTo>
                <a:cubicBezTo>
                  <a:pt x="3478106" y="2264385"/>
                  <a:pt x="3475069" y="2262045"/>
                  <a:pt x="3471894" y="2259928"/>
                </a:cubicBezTo>
                <a:cubicBezTo>
                  <a:pt x="3468719" y="2260986"/>
                  <a:pt x="3465362" y="2261606"/>
                  <a:pt x="3462369" y="2263103"/>
                </a:cubicBezTo>
                <a:cubicBezTo>
                  <a:pt x="3458956" y="2264810"/>
                  <a:pt x="3456257" y="2271160"/>
                  <a:pt x="3452844" y="2269453"/>
                </a:cubicBezTo>
                <a:cubicBezTo>
                  <a:pt x="3448941" y="2267502"/>
                  <a:pt x="3450525" y="2261032"/>
                  <a:pt x="3449669" y="2256753"/>
                </a:cubicBezTo>
                <a:cubicBezTo>
                  <a:pt x="3448406" y="2250440"/>
                  <a:pt x="3447552" y="2244053"/>
                  <a:pt x="3446494" y="2237703"/>
                </a:cubicBezTo>
                <a:cubicBezTo>
                  <a:pt x="3442261" y="2240878"/>
                  <a:pt x="3437536" y="2243486"/>
                  <a:pt x="3433794" y="2247228"/>
                </a:cubicBezTo>
                <a:cubicBezTo>
                  <a:pt x="3431096" y="2249926"/>
                  <a:pt x="3430987" y="2255336"/>
                  <a:pt x="3427444" y="2256753"/>
                </a:cubicBezTo>
                <a:cubicBezTo>
                  <a:pt x="3424337" y="2257996"/>
                  <a:pt x="3421094" y="2254636"/>
                  <a:pt x="3417919" y="2253578"/>
                </a:cubicBezTo>
                <a:cubicBezTo>
                  <a:pt x="3404072" y="2274348"/>
                  <a:pt x="3419318" y="2257452"/>
                  <a:pt x="3405219" y="2250403"/>
                </a:cubicBezTo>
                <a:cubicBezTo>
                  <a:pt x="3401316" y="2248452"/>
                  <a:pt x="3396752" y="2252520"/>
                  <a:pt x="3392519" y="2253578"/>
                </a:cubicBezTo>
                <a:cubicBezTo>
                  <a:pt x="3389344" y="2255695"/>
                  <a:pt x="3385925" y="2257485"/>
                  <a:pt x="3382994" y="2259928"/>
                </a:cubicBezTo>
                <a:cubicBezTo>
                  <a:pt x="3379545" y="2262803"/>
                  <a:pt x="3377277" y="2267073"/>
                  <a:pt x="3373469" y="2269453"/>
                </a:cubicBezTo>
                <a:cubicBezTo>
                  <a:pt x="3368636" y="2272474"/>
                  <a:pt x="3362692" y="2273254"/>
                  <a:pt x="3357594" y="2275803"/>
                </a:cubicBezTo>
                <a:cubicBezTo>
                  <a:pt x="3354181" y="2277510"/>
                  <a:pt x="3351244" y="2280036"/>
                  <a:pt x="3348069" y="2282153"/>
                </a:cubicBezTo>
                <a:cubicBezTo>
                  <a:pt x="3344894" y="2281095"/>
                  <a:pt x="3339787" y="2282085"/>
                  <a:pt x="3338544" y="2278978"/>
                </a:cubicBezTo>
                <a:cubicBezTo>
                  <a:pt x="3326868" y="2249787"/>
                  <a:pt x="3347301" y="2246426"/>
                  <a:pt x="3325844" y="2253578"/>
                </a:cubicBezTo>
                <a:cubicBezTo>
                  <a:pt x="3323727" y="2256753"/>
                  <a:pt x="3322474" y="2260719"/>
                  <a:pt x="3319494" y="2263103"/>
                </a:cubicBezTo>
                <a:cubicBezTo>
                  <a:pt x="3308156" y="2272173"/>
                  <a:pt x="3307679" y="2263051"/>
                  <a:pt x="3303619" y="2253578"/>
                </a:cubicBezTo>
                <a:cubicBezTo>
                  <a:pt x="3302301" y="2250502"/>
                  <a:pt x="3301502" y="2247228"/>
                  <a:pt x="3300444" y="2244053"/>
                </a:cubicBezTo>
                <a:cubicBezTo>
                  <a:pt x="3295152" y="2245111"/>
                  <a:pt x="3289804" y="2245919"/>
                  <a:pt x="3284569" y="2247228"/>
                </a:cubicBezTo>
                <a:cubicBezTo>
                  <a:pt x="3281322" y="2248040"/>
                  <a:pt x="3278391" y="2250403"/>
                  <a:pt x="3275044" y="2250403"/>
                </a:cubicBezTo>
                <a:cubicBezTo>
                  <a:pt x="3271697" y="2250403"/>
                  <a:pt x="3268694" y="2248286"/>
                  <a:pt x="3265519" y="2247228"/>
                </a:cubicBezTo>
                <a:cubicBezTo>
                  <a:pt x="3261286" y="2248286"/>
                  <a:pt x="3256830" y="2248684"/>
                  <a:pt x="3252819" y="2250403"/>
                </a:cubicBezTo>
                <a:cubicBezTo>
                  <a:pt x="3249312" y="2251906"/>
                  <a:pt x="3246867" y="2255413"/>
                  <a:pt x="3243294" y="2256753"/>
                </a:cubicBezTo>
                <a:cubicBezTo>
                  <a:pt x="3238241" y="2258648"/>
                  <a:pt x="3232711" y="2258870"/>
                  <a:pt x="3227419" y="2259928"/>
                </a:cubicBezTo>
                <a:cubicBezTo>
                  <a:pt x="3225302" y="2255695"/>
                  <a:pt x="3222933" y="2251578"/>
                  <a:pt x="3221069" y="2247228"/>
                </a:cubicBezTo>
                <a:cubicBezTo>
                  <a:pt x="3219751" y="2244152"/>
                  <a:pt x="3220764" y="2235981"/>
                  <a:pt x="3217894" y="2237703"/>
                </a:cubicBezTo>
                <a:cubicBezTo>
                  <a:pt x="3211350" y="2241630"/>
                  <a:pt x="3209427" y="2250403"/>
                  <a:pt x="3205194" y="2256753"/>
                </a:cubicBezTo>
                <a:lnTo>
                  <a:pt x="3198844" y="2266278"/>
                </a:lnTo>
                <a:cubicBezTo>
                  <a:pt x="3195669" y="2264161"/>
                  <a:pt x="3191703" y="2262908"/>
                  <a:pt x="3189319" y="2259928"/>
                </a:cubicBezTo>
                <a:cubicBezTo>
                  <a:pt x="3187228" y="2257315"/>
                  <a:pt x="3189391" y="2251215"/>
                  <a:pt x="3186144" y="2250403"/>
                </a:cubicBezTo>
                <a:cubicBezTo>
                  <a:pt x="3179910" y="2248845"/>
                  <a:pt x="3168238" y="2268738"/>
                  <a:pt x="3167094" y="2269453"/>
                </a:cubicBezTo>
                <a:cubicBezTo>
                  <a:pt x="3162518" y="2272313"/>
                  <a:pt x="3156454" y="2271319"/>
                  <a:pt x="3151219" y="2272628"/>
                </a:cubicBezTo>
                <a:cubicBezTo>
                  <a:pt x="3147972" y="2273440"/>
                  <a:pt x="3144869" y="2274745"/>
                  <a:pt x="3141694" y="2275803"/>
                </a:cubicBezTo>
                <a:cubicBezTo>
                  <a:pt x="3137461" y="2274745"/>
                  <a:pt x="3132401" y="2275354"/>
                  <a:pt x="3128994" y="2272628"/>
                </a:cubicBezTo>
                <a:cubicBezTo>
                  <a:pt x="3126381" y="2270537"/>
                  <a:pt x="3129132" y="2262630"/>
                  <a:pt x="3125819" y="2263103"/>
                </a:cubicBezTo>
                <a:cubicBezTo>
                  <a:pt x="3118264" y="2264182"/>
                  <a:pt x="3114009" y="2273390"/>
                  <a:pt x="3106769" y="2275803"/>
                </a:cubicBezTo>
                <a:lnTo>
                  <a:pt x="3097244" y="2278978"/>
                </a:lnTo>
                <a:cubicBezTo>
                  <a:pt x="3095127" y="2275803"/>
                  <a:pt x="3092601" y="2272866"/>
                  <a:pt x="3090894" y="2269453"/>
                </a:cubicBezTo>
                <a:cubicBezTo>
                  <a:pt x="3089397" y="2266460"/>
                  <a:pt x="3090826" y="2261171"/>
                  <a:pt x="3087719" y="2259928"/>
                </a:cubicBezTo>
                <a:cubicBezTo>
                  <a:pt x="3083667" y="2258307"/>
                  <a:pt x="3079252" y="2262045"/>
                  <a:pt x="3075019" y="2263103"/>
                </a:cubicBezTo>
                <a:cubicBezTo>
                  <a:pt x="3071844" y="2260986"/>
                  <a:pt x="3069258" y="2256126"/>
                  <a:pt x="3065494" y="2256753"/>
                </a:cubicBezTo>
                <a:cubicBezTo>
                  <a:pt x="3033783" y="2262038"/>
                  <a:pt x="3075001" y="2272622"/>
                  <a:pt x="3046444" y="2263103"/>
                </a:cubicBezTo>
                <a:cubicBezTo>
                  <a:pt x="3045386" y="2259928"/>
                  <a:pt x="3046551" y="2252922"/>
                  <a:pt x="3043269" y="2253578"/>
                </a:cubicBezTo>
                <a:cubicBezTo>
                  <a:pt x="3037398" y="2254752"/>
                  <a:pt x="3035168" y="2262445"/>
                  <a:pt x="3030569" y="2266278"/>
                </a:cubicBezTo>
                <a:cubicBezTo>
                  <a:pt x="3007171" y="2285776"/>
                  <a:pt x="3013729" y="2282475"/>
                  <a:pt x="2995644" y="2288503"/>
                </a:cubicBezTo>
                <a:cubicBezTo>
                  <a:pt x="2991679" y="2284538"/>
                  <a:pt x="2984471" y="2274490"/>
                  <a:pt x="2976594" y="2275803"/>
                </a:cubicBezTo>
                <a:cubicBezTo>
                  <a:pt x="2972830" y="2276430"/>
                  <a:pt x="2970244" y="2280036"/>
                  <a:pt x="2967069" y="2282153"/>
                </a:cubicBezTo>
                <a:cubicBezTo>
                  <a:pt x="2964952" y="2278978"/>
                  <a:pt x="2963699" y="2275012"/>
                  <a:pt x="2960719" y="2272628"/>
                </a:cubicBezTo>
                <a:cubicBezTo>
                  <a:pt x="2958106" y="2270537"/>
                  <a:pt x="2953561" y="2271820"/>
                  <a:pt x="2951194" y="2269453"/>
                </a:cubicBezTo>
                <a:cubicBezTo>
                  <a:pt x="2934261" y="2252520"/>
                  <a:pt x="2963894" y="2265220"/>
                  <a:pt x="2938494" y="2256753"/>
                </a:cubicBezTo>
                <a:cubicBezTo>
                  <a:pt x="2935319" y="2259928"/>
                  <a:pt x="2932513" y="2263521"/>
                  <a:pt x="2928969" y="2266278"/>
                </a:cubicBezTo>
                <a:cubicBezTo>
                  <a:pt x="2922945" y="2270963"/>
                  <a:pt x="2909919" y="2278978"/>
                  <a:pt x="2909919" y="2278978"/>
                </a:cubicBezTo>
                <a:cubicBezTo>
                  <a:pt x="2901452" y="2253578"/>
                  <a:pt x="2914152" y="2281095"/>
                  <a:pt x="2897219" y="2272628"/>
                </a:cubicBezTo>
                <a:cubicBezTo>
                  <a:pt x="2894226" y="2271131"/>
                  <a:pt x="2896135" y="2265716"/>
                  <a:pt x="2894044" y="2263103"/>
                </a:cubicBezTo>
                <a:cubicBezTo>
                  <a:pt x="2891660" y="2260123"/>
                  <a:pt x="2887694" y="2258870"/>
                  <a:pt x="2884519" y="2256753"/>
                </a:cubicBezTo>
                <a:cubicBezTo>
                  <a:pt x="2880286" y="2259928"/>
                  <a:pt x="2876552" y="2263911"/>
                  <a:pt x="2871819" y="2266278"/>
                </a:cubicBezTo>
                <a:cubicBezTo>
                  <a:pt x="2865832" y="2269271"/>
                  <a:pt x="2852769" y="2272628"/>
                  <a:pt x="2852769" y="2272628"/>
                </a:cubicBezTo>
                <a:cubicBezTo>
                  <a:pt x="2845763" y="2237596"/>
                  <a:pt x="2849832" y="2251117"/>
                  <a:pt x="2843244" y="2231353"/>
                </a:cubicBezTo>
                <a:cubicBezTo>
                  <a:pt x="2819685" y="2243133"/>
                  <a:pt x="2821163" y="2241582"/>
                  <a:pt x="2801969" y="2253578"/>
                </a:cubicBezTo>
                <a:cubicBezTo>
                  <a:pt x="2798733" y="2255600"/>
                  <a:pt x="2795375" y="2257485"/>
                  <a:pt x="2792444" y="2259928"/>
                </a:cubicBezTo>
                <a:cubicBezTo>
                  <a:pt x="2788995" y="2262803"/>
                  <a:pt x="2786328" y="2266531"/>
                  <a:pt x="2782919" y="2269453"/>
                </a:cubicBezTo>
                <a:cubicBezTo>
                  <a:pt x="2778901" y="2272897"/>
                  <a:pt x="2774452" y="2275803"/>
                  <a:pt x="2770219" y="2278978"/>
                </a:cubicBezTo>
                <a:cubicBezTo>
                  <a:pt x="2767044" y="2276861"/>
                  <a:pt x="2764107" y="2274335"/>
                  <a:pt x="2760694" y="2272628"/>
                </a:cubicBezTo>
                <a:cubicBezTo>
                  <a:pt x="2757701" y="2271131"/>
                  <a:pt x="2753536" y="2271820"/>
                  <a:pt x="2751169" y="2269453"/>
                </a:cubicBezTo>
                <a:cubicBezTo>
                  <a:pt x="2748802" y="2267086"/>
                  <a:pt x="2749052" y="2263103"/>
                  <a:pt x="2747994" y="2259928"/>
                </a:cubicBezTo>
                <a:cubicBezTo>
                  <a:pt x="2742702" y="2260986"/>
                  <a:pt x="2736946" y="2265516"/>
                  <a:pt x="2732119" y="2263103"/>
                </a:cubicBezTo>
                <a:cubicBezTo>
                  <a:pt x="2728216" y="2261152"/>
                  <a:pt x="2730324" y="2254543"/>
                  <a:pt x="2728944" y="2250403"/>
                </a:cubicBezTo>
                <a:cubicBezTo>
                  <a:pt x="2727142" y="2244996"/>
                  <a:pt x="2724711" y="2239820"/>
                  <a:pt x="2722594" y="2234528"/>
                </a:cubicBezTo>
                <a:cubicBezTo>
                  <a:pt x="2719419" y="2235586"/>
                  <a:pt x="2715682" y="2235612"/>
                  <a:pt x="2713069" y="2237703"/>
                </a:cubicBezTo>
                <a:cubicBezTo>
                  <a:pt x="2710089" y="2240087"/>
                  <a:pt x="2709162" y="2244297"/>
                  <a:pt x="2706719" y="2247228"/>
                </a:cubicBezTo>
                <a:cubicBezTo>
                  <a:pt x="2703844" y="2250677"/>
                  <a:pt x="2700930" y="2254262"/>
                  <a:pt x="2697194" y="2256753"/>
                </a:cubicBezTo>
                <a:cubicBezTo>
                  <a:pt x="2694409" y="2258609"/>
                  <a:pt x="2690662" y="2258431"/>
                  <a:pt x="2687669" y="2259928"/>
                </a:cubicBezTo>
                <a:cubicBezTo>
                  <a:pt x="2684256" y="2261635"/>
                  <a:pt x="2681319" y="2264161"/>
                  <a:pt x="2678144" y="2266278"/>
                </a:cubicBezTo>
                <a:cubicBezTo>
                  <a:pt x="2677086" y="2258870"/>
                  <a:pt x="2680718" y="2248844"/>
                  <a:pt x="2674969" y="2244053"/>
                </a:cubicBezTo>
                <a:cubicBezTo>
                  <a:pt x="2670591" y="2240404"/>
                  <a:pt x="2663927" y="2247382"/>
                  <a:pt x="2659094" y="2250403"/>
                </a:cubicBezTo>
                <a:cubicBezTo>
                  <a:pt x="2633982" y="2266098"/>
                  <a:pt x="2668119" y="2256218"/>
                  <a:pt x="2633694" y="2263103"/>
                </a:cubicBezTo>
                <a:cubicBezTo>
                  <a:pt x="2629461" y="2265220"/>
                  <a:pt x="2625663" y="2270231"/>
                  <a:pt x="2620994" y="2269453"/>
                </a:cubicBezTo>
                <a:cubicBezTo>
                  <a:pt x="2617230" y="2268826"/>
                  <a:pt x="2617624" y="2262312"/>
                  <a:pt x="2614644" y="2259928"/>
                </a:cubicBezTo>
                <a:cubicBezTo>
                  <a:pt x="2612031" y="2257837"/>
                  <a:pt x="2608294" y="2257811"/>
                  <a:pt x="2605119" y="2256753"/>
                </a:cubicBezTo>
                <a:cubicBezTo>
                  <a:pt x="2603002" y="2253578"/>
                  <a:pt x="2602312" y="2248645"/>
                  <a:pt x="2598769" y="2247228"/>
                </a:cubicBezTo>
                <a:cubicBezTo>
                  <a:pt x="2594661" y="2245585"/>
                  <a:pt x="2581725" y="2255416"/>
                  <a:pt x="2579719" y="2256753"/>
                </a:cubicBezTo>
                <a:cubicBezTo>
                  <a:pt x="2578661" y="2253578"/>
                  <a:pt x="2578911" y="2249595"/>
                  <a:pt x="2576544" y="2247228"/>
                </a:cubicBezTo>
                <a:cubicBezTo>
                  <a:pt x="2574177" y="2244861"/>
                  <a:pt x="2570366" y="2244053"/>
                  <a:pt x="2567019" y="2244053"/>
                </a:cubicBezTo>
                <a:cubicBezTo>
                  <a:pt x="2560728" y="2244053"/>
                  <a:pt x="2552464" y="2250367"/>
                  <a:pt x="2547969" y="2253578"/>
                </a:cubicBezTo>
                <a:cubicBezTo>
                  <a:pt x="2543663" y="2256654"/>
                  <a:pt x="2539502" y="2259928"/>
                  <a:pt x="2535269" y="2263103"/>
                </a:cubicBezTo>
                <a:cubicBezTo>
                  <a:pt x="2531036" y="2260986"/>
                  <a:pt x="2525916" y="2260100"/>
                  <a:pt x="2522569" y="2256753"/>
                </a:cubicBezTo>
                <a:cubicBezTo>
                  <a:pt x="2512433" y="2246617"/>
                  <a:pt x="2530827" y="2235795"/>
                  <a:pt x="2506694" y="2259928"/>
                </a:cubicBezTo>
                <a:cubicBezTo>
                  <a:pt x="2503519" y="2257811"/>
                  <a:pt x="2500962" y="2253999"/>
                  <a:pt x="2497169" y="2253578"/>
                </a:cubicBezTo>
                <a:cubicBezTo>
                  <a:pt x="2490771" y="2252867"/>
                  <a:pt x="2484482" y="2255774"/>
                  <a:pt x="2478119" y="2256753"/>
                </a:cubicBezTo>
                <a:cubicBezTo>
                  <a:pt x="2470722" y="2257891"/>
                  <a:pt x="2463302" y="2258870"/>
                  <a:pt x="2455894" y="2259928"/>
                </a:cubicBezTo>
                <a:cubicBezTo>
                  <a:pt x="2435804" y="2280018"/>
                  <a:pt x="2455361" y="2265745"/>
                  <a:pt x="2443194" y="2253578"/>
                </a:cubicBezTo>
                <a:cubicBezTo>
                  <a:pt x="2440827" y="2251211"/>
                  <a:pt x="2436844" y="2255695"/>
                  <a:pt x="2433669" y="2256753"/>
                </a:cubicBezTo>
                <a:cubicBezTo>
                  <a:pt x="2412280" y="2285272"/>
                  <a:pt x="2435398" y="2262815"/>
                  <a:pt x="2414619" y="2266278"/>
                </a:cubicBezTo>
                <a:cubicBezTo>
                  <a:pt x="2410855" y="2266905"/>
                  <a:pt x="2408366" y="2270665"/>
                  <a:pt x="2405094" y="2272628"/>
                </a:cubicBezTo>
                <a:cubicBezTo>
                  <a:pt x="2368611" y="2294518"/>
                  <a:pt x="2394863" y="2277332"/>
                  <a:pt x="2373344" y="2291678"/>
                </a:cubicBezTo>
                <a:cubicBezTo>
                  <a:pt x="2371227" y="2288503"/>
                  <a:pt x="2369974" y="2284537"/>
                  <a:pt x="2366994" y="2282153"/>
                </a:cubicBezTo>
                <a:cubicBezTo>
                  <a:pt x="2364381" y="2280062"/>
                  <a:pt x="2359560" y="2281591"/>
                  <a:pt x="2357469" y="2278978"/>
                </a:cubicBezTo>
                <a:cubicBezTo>
                  <a:pt x="2354743" y="2275571"/>
                  <a:pt x="2355352" y="2270511"/>
                  <a:pt x="2354294" y="2266278"/>
                </a:cubicBezTo>
                <a:cubicBezTo>
                  <a:pt x="2350061" y="2268395"/>
                  <a:pt x="2345703" y="2270280"/>
                  <a:pt x="2341594" y="2272628"/>
                </a:cubicBezTo>
                <a:cubicBezTo>
                  <a:pt x="2338281" y="2274521"/>
                  <a:pt x="2335049" y="2281362"/>
                  <a:pt x="2332069" y="2278978"/>
                </a:cubicBezTo>
                <a:cubicBezTo>
                  <a:pt x="2326842" y="2274797"/>
                  <a:pt x="2325719" y="2259928"/>
                  <a:pt x="2325719" y="2259928"/>
                </a:cubicBezTo>
                <a:cubicBezTo>
                  <a:pt x="2319369" y="2260986"/>
                  <a:pt x="2312776" y="2261067"/>
                  <a:pt x="2306669" y="2263103"/>
                </a:cubicBezTo>
                <a:cubicBezTo>
                  <a:pt x="2303049" y="2264310"/>
                  <a:pt x="2300886" y="2270201"/>
                  <a:pt x="2297144" y="2269453"/>
                </a:cubicBezTo>
                <a:cubicBezTo>
                  <a:pt x="2293402" y="2268705"/>
                  <a:pt x="2292911" y="2263103"/>
                  <a:pt x="2290794" y="2259928"/>
                </a:cubicBezTo>
                <a:cubicBezTo>
                  <a:pt x="2288912" y="2260197"/>
                  <a:pt x="2265089" y="2262248"/>
                  <a:pt x="2259044" y="2266278"/>
                </a:cubicBezTo>
                <a:cubicBezTo>
                  <a:pt x="2255308" y="2268769"/>
                  <a:pt x="2252928" y="2272881"/>
                  <a:pt x="2249519" y="2275803"/>
                </a:cubicBezTo>
                <a:cubicBezTo>
                  <a:pt x="2242627" y="2281710"/>
                  <a:pt x="2234832" y="2286652"/>
                  <a:pt x="2227294" y="2291678"/>
                </a:cubicBezTo>
                <a:cubicBezTo>
                  <a:pt x="2225177" y="2287445"/>
                  <a:pt x="2225177" y="2281095"/>
                  <a:pt x="2220944" y="2278978"/>
                </a:cubicBezTo>
                <a:cubicBezTo>
                  <a:pt x="2200213" y="2268613"/>
                  <a:pt x="2213293" y="2297300"/>
                  <a:pt x="2205069" y="2272628"/>
                </a:cubicBezTo>
                <a:cubicBezTo>
                  <a:pt x="2202761" y="2273397"/>
                  <a:pt x="2183983" y="2279927"/>
                  <a:pt x="2182844" y="2278978"/>
                </a:cubicBezTo>
                <a:cubicBezTo>
                  <a:pt x="2177702" y="2274693"/>
                  <a:pt x="2176494" y="2259928"/>
                  <a:pt x="2176494" y="2259928"/>
                </a:cubicBezTo>
                <a:cubicBezTo>
                  <a:pt x="2171202" y="2262045"/>
                  <a:pt x="2165955" y="2264277"/>
                  <a:pt x="2160619" y="2266278"/>
                </a:cubicBezTo>
                <a:cubicBezTo>
                  <a:pt x="2157485" y="2267453"/>
                  <a:pt x="2153771" y="2267445"/>
                  <a:pt x="2151094" y="2269453"/>
                </a:cubicBezTo>
                <a:cubicBezTo>
                  <a:pt x="2145107" y="2273943"/>
                  <a:pt x="2141206" y="2280838"/>
                  <a:pt x="2135219" y="2285328"/>
                </a:cubicBezTo>
                <a:cubicBezTo>
                  <a:pt x="2132542" y="2287336"/>
                  <a:pt x="2128687" y="2287006"/>
                  <a:pt x="2125694" y="2288503"/>
                </a:cubicBezTo>
                <a:cubicBezTo>
                  <a:pt x="2101075" y="2300813"/>
                  <a:pt x="2130585" y="2290048"/>
                  <a:pt x="2106644" y="2298028"/>
                </a:cubicBezTo>
                <a:cubicBezTo>
                  <a:pt x="2105977" y="2296027"/>
                  <a:pt x="2101090" y="2278581"/>
                  <a:pt x="2097119" y="2278978"/>
                </a:cubicBezTo>
                <a:cubicBezTo>
                  <a:pt x="2078817" y="2280808"/>
                  <a:pt x="2072678" y="2293398"/>
                  <a:pt x="2059019" y="2301203"/>
                </a:cubicBezTo>
                <a:cubicBezTo>
                  <a:pt x="2056113" y="2302863"/>
                  <a:pt x="2052669" y="2303320"/>
                  <a:pt x="2049494" y="2304378"/>
                </a:cubicBezTo>
                <a:cubicBezTo>
                  <a:pt x="2050014" y="2299694"/>
                  <a:pt x="2056743" y="2260827"/>
                  <a:pt x="2049494" y="2253578"/>
                </a:cubicBezTo>
                <a:cubicBezTo>
                  <a:pt x="2046319" y="2250403"/>
                  <a:pt x="2043378" y="2260181"/>
                  <a:pt x="2039969" y="2263103"/>
                </a:cubicBezTo>
                <a:cubicBezTo>
                  <a:pt x="2027737" y="2273588"/>
                  <a:pt x="2030300" y="2271618"/>
                  <a:pt x="2017744" y="2275803"/>
                </a:cubicBezTo>
                <a:cubicBezTo>
                  <a:pt x="2015627" y="2272628"/>
                  <a:pt x="2014937" y="2267695"/>
                  <a:pt x="2011394" y="2266278"/>
                </a:cubicBezTo>
                <a:cubicBezTo>
                  <a:pt x="2008287" y="2265035"/>
                  <a:pt x="2005003" y="2268278"/>
                  <a:pt x="2001869" y="2269453"/>
                </a:cubicBezTo>
                <a:cubicBezTo>
                  <a:pt x="1996533" y="2271454"/>
                  <a:pt x="1991286" y="2273686"/>
                  <a:pt x="1985994" y="2275803"/>
                </a:cubicBezTo>
                <a:cubicBezTo>
                  <a:pt x="1982819" y="2273686"/>
                  <a:pt x="1980211" y="2268705"/>
                  <a:pt x="1976469" y="2269453"/>
                </a:cubicBezTo>
                <a:cubicBezTo>
                  <a:pt x="1972727" y="2270201"/>
                  <a:pt x="1972141" y="2275742"/>
                  <a:pt x="1970119" y="2278978"/>
                </a:cubicBezTo>
                <a:cubicBezTo>
                  <a:pt x="1956113" y="2301387"/>
                  <a:pt x="1966316" y="2289131"/>
                  <a:pt x="1947894" y="2307553"/>
                </a:cubicBezTo>
                <a:cubicBezTo>
                  <a:pt x="1946836" y="2303320"/>
                  <a:pt x="1945575" y="2299132"/>
                  <a:pt x="1944719" y="2294853"/>
                </a:cubicBezTo>
                <a:cubicBezTo>
                  <a:pt x="1943456" y="2288540"/>
                  <a:pt x="1946571" y="2279825"/>
                  <a:pt x="1941544" y="2275803"/>
                </a:cubicBezTo>
                <a:cubicBezTo>
                  <a:pt x="1937848" y="2272846"/>
                  <a:pt x="1933238" y="2280395"/>
                  <a:pt x="1928844" y="2282153"/>
                </a:cubicBezTo>
                <a:cubicBezTo>
                  <a:pt x="1922629" y="2284639"/>
                  <a:pt x="1909794" y="2288503"/>
                  <a:pt x="1909794" y="2288503"/>
                </a:cubicBezTo>
                <a:cubicBezTo>
                  <a:pt x="1903444" y="2286386"/>
                  <a:pt x="1895477" y="2277420"/>
                  <a:pt x="1890744" y="2282153"/>
                </a:cubicBezTo>
                <a:cubicBezTo>
                  <a:pt x="1887569" y="2285328"/>
                  <a:pt x="1884873" y="2289068"/>
                  <a:pt x="1881219" y="2291678"/>
                </a:cubicBezTo>
                <a:cubicBezTo>
                  <a:pt x="1877368" y="2294429"/>
                  <a:pt x="1872628" y="2295680"/>
                  <a:pt x="1868519" y="2298028"/>
                </a:cubicBezTo>
                <a:cubicBezTo>
                  <a:pt x="1865206" y="2299921"/>
                  <a:pt x="1862169" y="2302261"/>
                  <a:pt x="1858994" y="2304378"/>
                </a:cubicBezTo>
                <a:cubicBezTo>
                  <a:pt x="1857936" y="2300145"/>
                  <a:pt x="1857073" y="2295858"/>
                  <a:pt x="1855819" y="2291678"/>
                </a:cubicBezTo>
                <a:cubicBezTo>
                  <a:pt x="1853896" y="2285267"/>
                  <a:pt x="1849469" y="2272628"/>
                  <a:pt x="1849469" y="2272628"/>
                </a:cubicBezTo>
                <a:cubicBezTo>
                  <a:pt x="1846294" y="2274745"/>
                  <a:pt x="1842642" y="2276280"/>
                  <a:pt x="1839944" y="2278978"/>
                </a:cubicBezTo>
                <a:cubicBezTo>
                  <a:pt x="1816315" y="2302607"/>
                  <a:pt x="1843342" y="2283063"/>
                  <a:pt x="1820894" y="2298028"/>
                </a:cubicBezTo>
                <a:cubicBezTo>
                  <a:pt x="1818777" y="2294853"/>
                  <a:pt x="1818087" y="2289920"/>
                  <a:pt x="1814544" y="2288503"/>
                </a:cubicBezTo>
                <a:cubicBezTo>
                  <a:pt x="1811437" y="2287260"/>
                  <a:pt x="1808366" y="2291678"/>
                  <a:pt x="1805019" y="2291678"/>
                </a:cubicBezTo>
                <a:cubicBezTo>
                  <a:pt x="1801672" y="2291678"/>
                  <a:pt x="1798669" y="2289561"/>
                  <a:pt x="1795494" y="2288503"/>
                </a:cubicBezTo>
                <a:cubicBezTo>
                  <a:pt x="1773269" y="2303320"/>
                  <a:pt x="1780677" y="2307553"/>
                  <a:pt x="1770094" y="2291678"/>
                </a:cubicBezTo>
                <a:cubicBezTo>
                  <a:pt x="1765861" y="2292736"/>
                  <a:pt x="1761025" y="2292432"/>
                  <a:pt x="1757394" y="2294853"/>
                </a:cubicBezTo>
                <a:cubicBezTo>
                  <a:pt x="1754219" y="2296970"/>
                  <a:pt x="1754638" y="2303095"/>
                  <a:pt x="1751044" y="2304378"/>
                </a:cubicBezTo>
                <a:cubicBezTo>
                  <a:pt x="1738919" y="2308708"/>
                  <a:pt x="1712944" y="2310728"/>
                  <a:pt x="1712944" y="2310728"/>
                </a:cubicBezTo>
                <a:cubicBezTo>
                  <a:pt x="1709769" y="2309670"/>
                  <a:pt x="1705275" y="2310338"/>
                  <a:pt x="1703419" y="2307553"/>
                </a:cubicBezTo>
                <a:cubicBezTo>
                  <a:pt x="1700426" y="2303063"/>
                  <a:pt x="1701415" y="2296946"/>
                  <a:pt x="1700244" y="2291678"/>
                </a:cubicBezTo>
                <a:cubicBezTo>
                  <a:pt x="1699297" y="2287418"/>
                  <a:pt x="1698127" y="2283211"/>
                  <a:pt x="1697069" y="2278978"/>
                </a:cubicBezTo>
                <a:lnTo>
                  <a:pt x="1678019" y="2285328"/>
                </a:lnTo>
                <a:lnTo>
                  <a:pt x="1668494" y="2288503"/>
                </a:lnTo>
                <a:cubicBezTo>
                  <a:pt x="1666377" y="2284270"/>
                  <a:pt x="1666877" y="2275803"/>
                  <a:pt x="1662144" y="2275803"/>
                </a:cubicBezTo>
                <a:cubicBezTo>
                  <a:pt x="1655367" y="2275803"/>
                  <a:pt x="1651750" y="2284517"/>
                  <a:pt x="1646269" y="2288503"/>
                </a:cubicBezTo>
                <a:cubicBezTo>
                  <a:pt x="1640097" y="2292992"/>
                  <a:pt x="1627219" y="2301203"/>
                  <a:pt x="1627219" y="2301203"/>
                </a:cubicBezTo>
                <a:cubicBezTo>
                  <a:pt x="1626161" y="2298028"/>
                  <a:pt x="1624963" y="2294896"/>
                  <a:pt x="1624044" y="2291678"/>
                </a:cubicBezTo>
                <a:cubicBezTo>
                  <a:pt x="1622845" y="2287482"/>
                  <a:pt x="1625148" y="2279834"/>
                  <a:pt x="1620869" y="2278978"/>
                </a:cubicBezTo>
                <a:cubicBezTo>
                  <a:pt x="1615680" y="2277940"/>
                  <a:pt x="1612656" y="2285698"/>
                  <a:pt x="1608169" y="2288503"/>
                </a:cubicBezTo>
                <a:cubicBezTo>
                  <a:pt x="1585881" y="2302433"/>
                  <a:pt x="1604102" y="2286220"/>
                  <a:pt x="1585944" y="2304378"/>
                </a:cubicBezTo>
                <a:cubicBezTo>
                  <a:pt x="1583827" y="2299086"/>
                  <a:pt x="1584542" y="2291331"/>
                  <a:pt x="1579594" y="2288503"/>
                </a:cubicBezTo>
                <a:cubicBezTo>
                  <a:pt x="1574909" y="2285826"/>
                  <a:pt x="1568954" y="2290369"/>
                  <a:pt x="1563719" y="2291678"/>
                </a:cubicBezTo>
                <a:cubicBezTo>
                  <a:pt x="1555803" y="2293657"/>
                  <a:pt x="1548561" y="2297165"/>
                  <a:pt x="1541494" y="2301203"/>
                </a:cubicBezTo>
                <a:cubicBezTo>
                  <a:pt x="1538181" y="2303096"/>
                  <a:pt x="1535144" y="2305436"/>
                  <a:pt x="1531969" y="2307553"/>
                </a:cubicBezTo>
                <a:cubicBezTo>
                  <a:pt x="1530911" y="2302261"/>
                  <a:pt x="1532610" y="2295494"/>
                  <a:pt x="1528794" y="2291678"/>
                </a:cubicBezTo>
                <a:cubicBezTo>
                  <a:pt x="1526165" y="2289049"/>
                  <a:pt x="1510064" y="2300990"/>
                  <a:pt x="1509744" y="2301203"/>
                </a:cubicBezTo>
                <a:cubicBezTo>
                  <a:pt x="1508686" y="2292736"/>
                  <a:pt x="1513047" y="2281356"/>
                  <a:pt x="1506569" y="2275803"/>
                </a:cubicBezTo>
                <a:cubicBezTo>
                  <a:pt x="1505477" y="2274867"/>
                  <a:pt x="1473839" y="2287405"/>
                  <a:pt x="1471644" y="2288503"/>
                </a:cubicBezTo>
                <a:cubicBezTo>
                  <a:pt x="1468231" y="2290210"/>
                  <a:pt x="1465294" y="2292736"/>
                  <a:pt x="1462119" y="2294853"/>
                </a:cubicBezTo>
                <a:cubicBezTo>
                  <a:pt x="1458944" y="2292736"/>
                  <a:pt x="1455292" y="2291201"/>
                  <a:pt x="1452594" y="2288503"/>
                </a:cubicBezTo>
                <a:cubicBezTo>
                  <a:pt x="1438670" y="2274579"/>
                  <a:pt x="1454924" y="2282456"/>
                  <a:pt x="1436719" y="2269453"/>
                </a:cubicBezTo>
                <a:cubicBezTo>
                  <a:pt x="1432868" y="2266702"/>
                  <a:pt x="1428252" y="2265220"/>
                  <a:pt x="1424019" y="2263103"/>
                </a:cubicBezTo>
                <a:cubicBezTo>
                  <a:pt x="1418727" y="2264161"/>
                  <a:pt x="1413540" y="2266278"/>
                  <a:pt x="1408144" y="2266278"/>
                </a:cubicBezTo>
                <a:cubicBezTo>
                  <a:pt x="1400660" y="2266278"/>
                  <a:pt x="1393365" y="2262358"/>
                  <a:pt x="1385919" y="2263103"/>
                </a:cubicBezTo>
                <a:cubicBezTo>
                  <a:pt x="1381008" y="2263594"/>
                  <a:pt x="1369267" y="2276580"/>
                  <a:pt x="1366869" y="2278978"/>
                </a:cubicBezTo>
                <a:cubicBezTo>
                  <a:pt x="1365811" y="2283211"/>
                  <a:pt x="1367597" y="2293629"/>
                  <a:pt x="1363694" y="2291678"/>
                </a:cubicBezTo>
                <a:cubicBezTo>
                  <a:pt x="1358867" y="2289265"/>
                  <a:pt x="1361484" y="2281112"/>
                  <a:pt x="1360519" y="2275803"/>
                </a:cubicBezTo>
                <a:cubicBezTo>
                  <a:pt x="1359367" y="2269469"/>
                  <a:pt x="1358402" y="2263103"/>
                  <a:pt x="1357344" y="2256753"/>
                </a:cubicBezTo>
                <a:cubicBezTo>
                  <a:pt x="1354169" y="2262045"/>
                  <a:pt x="1351090" y="2267395"/>
                  <a:pt x="1347819" y="2272628"/>
                </a:cubicBezTo>
                <a:cubicBezTo>
                  <a:pt x="1345797" y="2275864"/>
                  <a:pt x="1344644" y="2280036"/>
                  <a:pt x="1341469" y="2282153"/>
                </a:cubicBezTo>
                <a:cubicBezTo>
                  <a:pt x="1337838" y="2284574"/>
                  <a:pt x="1333002" y="2284270"/>
                  <a:pt x="1328769" y="2285328"/>
                </a:cubicBezTo>
                <a:cubicBezTo>
                  <a:pt x="1327711" y="2282153"/>
                  <a:pt x="1326406" y="2279050"/>
                  <a:pt x="1325594" y="2275803"/>
                </a:cubicBezTo>
                <a:cubicBezTo>
                  <a:pt x="1324285" y="2270568"/>
                  <a:pt x="1326235" y="2263744"/>
                  <a:pt x="1322419" y="2259928"/>
                </a:cubicBezTo>
                <a:cubicBezTo>
                  <a:pt x="1320052" y="2257561"/>
                  <a:pt x="1316069" y="2262045"/>
                  <a:pt x="1312894" y="2263103"/>
                </a:cubicBezTo>
                <a:cubicBezTo>
                  <a:pt x="1306544" y="2269453"/>
                  <a:pt x="1299851" y="2275478"/>
                  <a:pt x="1293844" y="2282153"/>
                </a:cubicBezTo>
                <a:cubicBezTo>
                  <a:pt x="1279016" y="2298629"/>
                  <a:pt x="1291423" y="2292485"/>
                  <a:pt x="1274794" y="2298028"/>
                </a:cubicBezTo>
                <a:cubicBezTo>
                  <a:pt x="1273736" y="2292736"/>
                  <a:pt x="1274612" y="2286643"/>
                  <a:pt x="1271619" y="2282153"/>
                </a:cubicBezTo>
                <a:cubicBezTo>
                  <a:pt x="1269763" y="2279368"/>
                  <a:pt x="1264237" y="2281549"/>
                  <a:pt x="1262094" y="2278978"/>
                </a:cubicBezTo>
                <a:cubicBezTo>
                  <a:pt x="1256598" y="2272383"/>
                  <a:pt x="1254156" y="2255161"/>
                  <a:pt x="1252569" y="2247228"/>
                </a:cubicBezTo>
                <a:cubicBezTo>
                  <a:pt x="1248336" y="2251461"/>
                  <a:pt x="1243349" y="2255056"/>
                  <a:pt x="1239869" y="2259928"/>
                </a:cubicBezTo>
                <a:cubicBezTo>
                  <a:pt x="1232999" y="2269546"/>
                  <a:pt x="1241300" y="2278665"/>
                  <a:pt x="1230344" y="2256753"/>
                </a:cubicBezTo>
                <a:cubicBezTo>
                  <a:pt x="1227905" y="2259192"/>
                  <a:pt x="1208309" y="2280284"/>
                  <a:pt x="1201769" y="2282153"/>
                </a:cubicBezTo>
                <a:cubicBezTo>
                  <a:pt x="1198551" y="2283072"/>
                  <a:pt x="1195419" y="2280036"/>
                  <a:pt x="1192244" y="2278978"/>
                </a:cubicBezTo>
                <a:cubicBezTo>
                  <a:pt x="1187004" y="2263258"/>
                  <a:pt x="1191432" y="2265968"/>
                  <a:pt x="1166844" y="2275803"/>
                </a:cubicBezTo>
                <a:cubicBezTo>
                  <a:pt x="1158055" y="2279319"/>
                  <a:pt x="1141444" y="2288503"/>
                  <a:pt x="1141444" y="2288503"/>
                </a:cubicBezTo>
                <a:cubicBezTo>
                  <a:pt x="1134036" y="2266278"/>
                  <a:pt x="1141444" y="2267336"/>
                  <a:pt x="1125569" y="2272628"/>
                </a:cubicBezTo>
                <a:cubicBezTo>
                  <a:pt x="1110481" y="2295260"/>
                  <a:pt x="1128647" y="2272507"/>
                  <a:pt x="1116044" y="2256753"/>
                </a:cubicBezTo>
                <a:cubicBezTo>
                  <a:pt x="1113239" y="2253247"/>
                  <a:pt x="1109968" y="2263403"/>
                  <a:pt x="1106519" y="2266278"/>
                </a:cubicBezTo>
                <a:cubicBezTo>
                  <a:pt x="1103588" y="2268721"/>
                  <a:pt x="1100099" y="2270410"/>
                  <a:pt x="1096994" y="2272628"/>
                </a:cubicBezTo>
                <a:cubicBezTo>
                  <a:pt x="1080175" y="2284642"/>
                  <a:pt x="1090226" y="2280176"/>
                  <a:pt x="1074769" y="2285328"/>
                </a:cubicBezTo>
                <a:cubicBezTo>
                  <a:pt x="1068738" y="2237078"/>
                  <a:pt x="1077393" y="2261354"/>
                  <a:pt x="1065244" y="2269453"/>
                </a:cubicBezTo>
                <a:cubicBezTo>
                  <a:pt x="1061613" y="2271874"/>
                  <a:pt x="1056777" y="2271570"/>
                  <a:pt x="1052544" y="2272628"/>
                </a:cubicBezTo>
                <a:cubicBezTo>
                  <a:pt x="1045136" y="2278978"/>
                  <a:pt x="1038313" y="2286083"/>
                  <a:pt x="1030319" y="2291678"/>
                </a:cubicBezTo>
                <a:cubicBezTo>
                  <a:pt x="1027577" y="2293597"/>
                  <a:pt x="1023700" y="2293193"/>
                  <a:pt x="1020794" y="2294853"/>
                </a:cubicBezTo>
                <a:cubicBezTo>
                  <a:pt x="1016200" y="2297478"/>
                  <a:pt x="1012327" y="2301203"/>
                  <a:pt x="1008094" y="2304378"/>
                </a:cubicBezTo>
                <a:cubicBezTo>
                  <a:pt x="1004919" y="2299086"/>
                  <a:pt x="1000861" y="2294233"/>
                  <a:pt x="998569" y="2288503"/>
                </a:cubicBezTo>
                <a:cubicBezTo>
                  <a:pt x="996565" y="2283493"/>
                  <a:pt x="996565" y="2277896"/>
                  <a:pt x="995394" y="2272628"/>
                </a:cubicBezTo>
                <a:cubicBezTo>
                  <a:pt x="994447" y="2268368"/>
                  <a:pt x="993277" y="2264161"/>
                  <a:pt x="992219" y="2259928"/>
                </a:cubicBezTo>
                <a:cubicBezTo>
                  <a:pt x="969204" y="2275271"/>
                  <a:pt x="993290" y="2263639"/>
                  <a:pt x="979519" y="2256753"/>
                </a:cubicBezTo>
                <a:cubicBezTo>
                  <a:pt x="976526" y="2255256"/>
                  <a:pt x="973169" y="2258870"/>
                  <a:pt x="969994" y="2259928"/>
                </a:cubicBezTo>
                <a:cubicBezTo>
                  <a:pt x="966819" y="2263103"/>
                  <a:pt x="962880" y="2265665"/>
                  <a:pt x="960469" y="2269453"/>
                </a:cubicBezTo>
                <a:cubicBezTo>
                  <a:pt x="955387" y="2277439"/>
                  <a:pt x="947769" y="2294853"/>
                  <a:pt x="947769" y="2294853"/>
                </a:cubicBezTo>
                <a:cubicBezTo>
                  <a:pt x="945652" y="2289561"/>
                  <a:pt x="942919" y="2284476"/>
                  <a:pt x="941419" y="2278978"/>
                </a:cubicBezTo>
                <a:cubicBezTo>
                  <a:pt x="939725" y="2272767"/>
                  <a:pt x="944528" y="2258531"/>
                  <a:pt x="938244" y="2259928"/>
                </a:cubicBezTo>
                <a:cubicBezTo>
                  <a:pt x="926555" y="2262525"/>
                  <a:pt x="912844" y="2285328"/>
                  <a:pt x="912844" y="2285328"/>
                </a:cubicBezTo>
                <a:cubicBezTo>
                  <a:pt x="911786" y="2282153"/>
                  <a:pt x="910060" y="2279127"/>
                  <a:pt x="909669" y="2275803"/>
                </a:cubicBezTo>
                <a:cubicBezTo>
                  <a:pt x="907933" y="2261050"/>
                  <a:pt x="915012" y="2243522"/>
                  <a:pt x="906494" y="2231353"/>
                </a:cubicBezTo>
                <a:cubicBezTo>
                  <a:pt x="902117" y="2225101"/>
                  <a:pt x="887444" y="2244053"/>
                  <a:pt x="887444" y="2244053"/>
                </a:cubicBezTo>
                <a:cubicBezTo>
                  <a:pt x="884269" y="2249345"/>
                  <a:pt x="880679" y="2254408"/>
                  <a:pt x="877919" y="2259928"/>
                </a:cubicBezTo>
                <a:cubicBezTo>
                  <a:pt x="876422" y="2262921"/>
                  <a:pt x="876835" y="2266840"/>
                  <a:pt x="874744" y="2269453"/>
                </a:cubicBezTo>
                <a:cubicBezTo>
                  <a:pt x="872360" y="2272433"/>
                  <a:pt x="868394" y="2273686"/>
                  <a:pt x="865219" y="2275803"/>
                </a:cubicBezTo>
                <a:cubicBezTo>
                  <a:pt x="863102" y="2278978"/>
                  <a:pt x="862489" y="2286535"/>
                  <a:pt x="858869" y="2285328"/>
                </a:cubicBezTo>
                <a:cubicBezTo>
                  <a:pt x="854729" y="2283948"/>
                  <a:pt x="857413" y="2276639"/>
                  <a:pt x="855694" y="2272628"/>
                </a:cubicBezTo>
                <a:cubicBezTo>
                  <a:pt x="850907" y="2261458"/>
                  <a:pt x="849965" y="2263310"/>
                  <a:pt x="839819" y="2259928"/>
                </a:cubicBezTo>
                <a:cubicBezTo>
                  <a:pt x="839477" y="2260440"/>
                  <a:pt x="826166" y="2281756"/>
                  <a:pt x="823944" y="2278978"/>
                </a:cubicBezTo>
                <a:cubicBezTo>
                  <a:pt x="818614" y="2272315"/>
                  <a:pt x="821827" y="2262045"/>
                  <a:pt x="820769" y="2253578"/>
                </a:cubicBezTo>
                <a:cubicBezTo>
                  <a:pt x="817594" y="2254636"/>
                  <a:pt x="813967" y="2254808"/>
                  <a:pt x="811244" y="2256753"/>
                </a:cubicBezTo>
                <a:cubicBezTo>
                  <a:pt x="806372" y="2260233"/>
                  <a:pt x="804300" y="2267808"/>
                  <a:pt x="798544" y="2269453"/>
                </a:cubicBezTo>
                <a:cubicBezTo>
                  <a:pt x="794875" y="2270501"/>
                  <a:pt x="792194" y="2265220"/>
                  <a:pt x="789019" y="2263103"/>
                </a:cubicBezTo>
                <a:cubicBezTo>
                  <a:pt x="785844" y="2265220"/>
                  <a:pt x="783258" y="2268826"/>
                  <a:pt x="779494" y="2269453"/>
                </a:cubicBezTo>
                <a:cubicBezTo>
                  <a:pt x="776193" y="2270003"/>
                  <a:pt x="773045" y="2264960"/>
                  <a:pt x="769969" y="2266278"/>
                </a:cubicBezTo>
                <a:cubicBezTo>
                  <a:pt x="764466" y="2268636"/>
                  <a:pt x="761995" y="2275302"/>
                  <a:pt x="757269" y="2278978"/>
                </a:cubicBezTo>
                <a:cubicBezTo>
                  <a:pt x="746022" y="2287726"/>
                  <a:pt x="743182" y="2287907"/>
                  <a:pt x="731869" y="2291678"/>
                </a:cubicBezTo>
                <a:cubicBezTo>
                  <a:pt x="730811" y="2277920"/>
                  <a:pt x="733819" y="2263215"/>
                  <a:pt x="728694" y="2250403"/>
                </a:cubicBezTo>
                <a:cubicBezTo>
                  <a:pt x="727026" y="2246234"/>
                  <a:pt x="722044" y="2256479"/>
                  <a:pt x="719169" y="2259928"/>
                </a:cubicBezTo>
                <a:cubicBezTo>
                  <a:pt x="705940" y="2275803"/>
                  <a:pt x="720756" y="2264161"/>
                  <a:pt x="703294" y="2275803"/>
                </a:cubicBezTo>
                <a:cubicBezTo>
                  <a:pt x="702236" y="2270511"/>
                  <a:pt x="701428" y="2265163"/>
                  <a:pt x="700119" y="2259928"/>
                </a:cubicBezTo>
                <a:cubicBezTo>
                  <a:pt x="699307" y="2256681"/>
                  <a:pt x="700291" y="2250403"/>
                  <a:pt x="696944" y="2250403"/>
                </a:cubicBezTo>
                <a:cubicBezTo>
                  <a:pt x="692454" y="2250403"/>
                  <a:pt x="690594" y="2256753"/>
                  <a:pt x="687419" y="2259928"/>
                </a:cubicBezTo>
                <a:cubicBezTo>
                  <a:pt x="686361" y="2255695"/>
                  <a:pt x="688296" y="2248849"/>
                  <a:pt x="684244" y="2247228"/>
                </a:cubicBezTo>
                <a:cubicBezTo>
                  <a:pt x="679850" y="2245470"/>
                  <a:pt x="675653" y="2251230"/>
                  <a:pt x="671544" y="2253578"/>
                </a:cubicBezTo>
                <a:cubicBezTo>
                  <a:pt x="635187" y="2274353"/>
                  <a:pt x="691894" y="2243186"/>
                  <a:pt x="652494" y="2269453"/>
                </a:cubicBezTo>
                <a:cubicBezTo>
                  <a:pt x="649709" y="2271309"/>
                  <a:pt x="646144" y="2271570"/>
                  <a:pt x="642969" y="2272628"/>
                </a:cubicBezTo>
                <a:cubicBezTo>
                  <a:pt x="628879" y="2230359"/>
                  <a:pt x="645431" y="2262611"/>
                  <a:pt x="627094" y="2266278"/>
                </a:cubicBezTo>
                <a:cubicBezTo>
                  <a:pt x="623352" y="2267026"/>
                  <a:pt x="622861" y="2259928"/>
                  <a:pt x="620744" y="2256753"/>
                </a:cubicBezTo>
                <a:cubicBezTo>
                  <a:pt x="617569" y="2258870"/>
                  <a:pt x="614324" y="2260885"/>
                  <a:pt x="611219" y="2263103"/>
                </a:cubicBezTo>
                <a:cubicBezTo>
                  <a:pt x="606913" y="2266179"/>
                  <a:pt x="602922" y="2269693"/>
                  <a:pt x="598519" y="2272628"/>
                </a:cubicBezTo>
                <a:cubicBezTo>
                  <a:pt x="593384" y="2276051"/>
                  <a:pt x="587936" y="2278978"/>
                  <a:pt x="582644" y="2282153"/>
                </a:cubicBezTo>
                <a:cubicBezTo>
                  <a:pt x="580527" y="2277920"/>
                  <a:pt x="578158" y="2273803"/>
                  <a:pt x="576294" y="2269453"/>
                </a:cubicBezTo>
                <a:cubicBezTo>
                  <a:pt x="574976" y="2266377"/>
                  <a:pt x="576466" y="2259928"/>
                  <a:pt x="573119" y="2259928"/>
                </a:cubicBezTo>
                <a:cubicBezTo>
                  <a:pt x="568629" y="2259928"/>
                  <a:pt x="566769" y="2266278"/>
                  <a:pt x="563594" y="2269453"/>
                </a:cubicBezTo>
                <a:cubicBezTo>
                  <a:pt x="562536" y="2262045"/>
                  <a:pt x="567845" y="2248156"/>
                  <a:pt x="560419" y="2247228"/>
                </a:cubicBezTo>
                <a:cubicBezTo>
                  <a:pt x="550737" y="2246018"/>
                  <a:pt x="545746" y="2260099"/>
                  <a:pt x="538194" y="2266278"/>
                </a:cubicBezTo>
                <a:cubicBezTo>
                  <a:pt x="529530" y="2273367"/>
                  <a:pt x="524785" y="2276276"/>
                  <a:pt x="515969" y="2282153"/>
                </a:cubicBezTo>
                <a:cubicBezTo>
                  <a:pt x="514911" y="2277920"/>
                  <a:pt x="513741" y="2273713"/>
                  <a:pt x="512794" y="2269453"/>
                </a:cubicBezTo>
                <a:cubicBezTo>
                  <a:pt x="511623" y="2264185"/>
                  <a:pt x="513936" y="2256816"/>
                  <a:pt x="509619" y="2253578"/>
                </a:cubicBezTo>
                <a:cubicBezTo>
                  <a:pt x="506566" y="2251288"/>
                  <a:pt x="503269" y="2257811"/>
                  <a:pt x="500094" y="2259928"/>
                </a:cubicBezTo>
                <a:cubicBezTo>
                  <a:pt x="497614" y="2263648"/>
                  <a:pt x="489101" y="2279831"/>
                  <a:pt x="481044" y="2275803"/>
                </a:cubicBezTo>
                <a:cubicBezTo>
                  <a:pt x="475946" y="2273254"/>
                  <a:pt x="476811" y="2265220"/>
                  <a:pt x="474694" y="2259928"/>
                </a:cubicBezTo>
                <a:cubicBezTo>
                  <a:pt x="469402" y="2262045"/>
                  <a:pt x="464299" y="2267844"/>
                  <a:pt x="458819" y="2266278"/>
                </a:cubicBezTo>
                <a:cubicBezTo>
                  <a:pt x="454268" y="2264978"/>
                  <a:pt x="455816" y="2256925"/>
                  <a:pt x="452469" y="2253578"/>
                </a:cubicBezTo>
                <a:cubicBezTo>
                  <a:pt x="450102" y="2251211"/>
                  <a:pt x="446119" y="2251461"/>
                  <a:pt x="442944" y="2250403"/>
                </a:cubicBezTo>
                <a:cubicBezTo>
                  <a:pt x="438711" y="2252520"/>
                  <a:pt x="434638" y="2254995"/>
                  <a:pt x="430244" y="2256753"/>
                </a:cubicBezTo>
                <a:cubicBezTo>
                  <a:pt x="424029" y="2259239"/>
                  <a:pt x="417288" y="2260333"/>
                  <a:pt x="411194" y="2263103"/>
                </a:cubicBezTo>
                <a:cubicBezTo>
                  <a:pt x="369955" y="2281848"/>
                  <a:pt x="413372" y="2266610"/>
                  <a:pt x="385794" y="2275803"/>
                </a:cubicBezTo>
                <a:cubicBezTo>
                  <a:pt x="383392" y="2268596"/>
                  <a:pt x="383147" y="2261364"/>
                  <a:pt x="373094" y="2259928"/>
                </a:cubicBezTo>
                <a:cubicBezTo>
                  <a:pt x="368774" y="2259311"/>
                  <a:pt x="364627" y="2262045"/>
                  <a:pt x="360394" y="2263103"/>
                </a:cubicBezTo>
                <a:cubicBezTo>
                  <a:pt x="357219" y="2265220"/>
                  <a:pt x="354412" y="2270870"/>
                  <a:pt x="350869" y="2269453"/>
                </a:cubicBezTo>
                <a:cubicBezTo>
                  <a:pt x="344277" y="2266816"/>
                  <a:pt x="341711" y="2239903"/>
                  <a:pt x="341344" y="2237703"/>
                </a:cubicBezTo>
                <a:cubicBezTo>
                  <a:pt x="338169" y="2239820"/>
                  <a:pt x="334517" y="2241355"/>
                  <a:pt x="331819" y="2244053"/>
                </a:cubicBezTo>
                <a:cubicBezTo>
                  <a:pt x="312760" y="2263112"/>
                  <a:pt x="321931" y="2271178"/>
                  <a:pt x="312769" y="2234528"/>
                </a:cubicBezTo>
                <a:cubicBezTo>
                  <a:pt x="291352" y="2255945"/>
                  <a:pt x="296559" y="2262097"/>
                  <a:pt x="290544" y="2244053"/>
                </a:cubicBezTo>
                <a:cubicBezTo>
                  <a:pt x="286311" y="2245111"/>
                  <a:pt x="281747" y="2245277"/>
                  <a:pt x="277844" y="2247228"/>
                </a:cubicBezTo>
                <a:cubicBezTo>
                  <a:pt x="266702" y="2252799"/>
                  <a:pt x="264515" y="2258652"/>
                  <a:pt x="255619" y="2266278"/>
                </a:cubicBezTo>
                <a:cubicBezTo>
                  <a:pt x="251601" y="2269722"/>
                  <a:pt x="247152" y="2272628"/>
                  <a:pt x="242919" y="2275803"/>
                </a:cubicBezTo>
                <a:cubicBezTo>
                  <a:pt x="241861" y="2271570"/>
                  <a:pt x="240943" y="2267299"/>
                  <a:pt x="239744" y="2263103"/>
                </a:cubicBezTo>
                <a:cubicBezTo>
                  <a:pt x="238825" y="2259885"/>
                  <a:pt x="239899" y="2253911"/>
                  <a:pt x="236569" y="2253578"/>
                </a:cubicBezTo>
                <a:cubicBezTo>
                  <a:pt x="226860" y="2252607"/>
                  <a:pt x="217519" y="2257811"/>
                  <a:pt x="207994" y="2259928"/>
                </a:cubicBezTo>
                <a:cubicBezTo>
                  <a:pt x="202702" y="2264161"/>
                  <a:pt x="196911" y="2267836"/>
                  <a:pt x="192119" y="2272628"/>
                </a:cubicBezTo>
                <a:cubicBezTo>
                  <a:pt x="189421" y="2275326"/>
                  <a:pt x="188059" y="2285206"/>
                  <a:pt x="185769" y="2282153"/>
                </a:cubicBezTo>
                <a:cubicBezTo>
                  <a:pt x="181279" y="2276166"/>
                  <a:pt x="183824" y="2267310"/>
                  <a:pt x="182594" y="2259928"/>
                </a:cubicBezTo>
                <a:cubicBezTo>
                  <a:pt x="181707" y="2254605"/>
                  <a:pt x="180477" y="2249345"/>
                  <a:pt x="179419" y="2244053"/>
                </a:cubicBezTo>
                <a:cubicBezTo>
                  <a:pt x="174127" y="2247228"/>
                  <a:pt x="169183" y="2251072"/>
                  <a:pt x="163544" y="2253578"/>
                </a:cubicBezTo>
                <a:cubicBezTo>
                  <a:pt x="132790" y="2267246"/>
                  <a:pt x="167025" y="2245966"/>
                  <a:pt x="141319" y="2263103"/>
                </a:cubicBezTo>
                <a:cubicBezTo>
                  <a:pt x="140261" y="2259928"/>
                  <a:pt x="141319" y="2254636"/>
                  <a:pt x="138144" y="2253578"/>
                </a:cubicBezTo>
                <a:cubicBezTo>
                  <a:pt x="133024" y="2251871"/>
                  <a:pt x="127665" y="2256753"/>
                  <a:pt x="122269" y="2256753"/>
                </a:cubicBezTo>
                <a:cubicBezTo>
                  <a:pt x="118922" y="2256753"/>
                  <a:pt x="115919" y="2254636"/>
                  <a:pt x="112744" y="2253578"/>
                </a:cubicBezTo>
                <a:cubicBezTo>
                  <a:pt x="113802" y="2240878"/>
                  <a:pt x="118684" y="2227919"/>
                  <a:pt x="115919" y="2215478"/>
                </a:cubicBezTo>
                <a:cubicBezTo>
                  <a:pt x="114945" y="2211095"/>
                  <a:pt x="109316" y="2221594"/>
                  <a:pt x="106394" y="2225003"/>
                </a:cubicBezTo>
                <a:cubicBezTo>
                  <a:pt x="102950" y="2229021"/>
                  <a:pt x="99674" y="2233216"/>
                  <a:pt x="96869" y="2237703"/>
                </a:cubicBezTo>
                <a:cubicBezTo>
                  <a:pt x="94361" y="2241717"/>
                  <a:pt x="92441" y="2246078"/>
                  <a:pt x="90519" y="2250403"/>
                </a:cubicBezTo>
                <a:cubicBezTo>
                  <a:pt x="88204" y="2255611"/>
                  <a:pt x="87482" y="2261640"/>
                  <a:pt x="84169" y="2266278"/>
                </a:cubicBezTo>
                <a:cubicBezTo>
                  <a:pt x="81951" y="2269383"/>
                  <a:pt x="77819" y="2270511"/>
                  <a:pt x="74644" y="2272628"/>
                </a:cubicBezTo>
                <a:cubicBezTo>
                  <a:pt x="68584" y="2242329"/>
                  <a:pt x="76952" y="2261275"/>
                  <a:pt x="61944" y="2266278"/>
                </a:cubicBezTo>
                <a:lnTo>
                  <a:pt x="58301" y="2265064"/>
                </a:lnTo>
                <a:lnTo>
                  <a:pt x="54394" y="2257220"/>
                </a:lnTo>
                <a:cubicBezTo>
                  <a:pt x="51810" y="2252245"/>
                  <a:pt x="49198" y="2247816"/>
                  <a:pt x="43200" y="2238219"/>
                </a:cubicBezTo>
                <a:cubicBezTo>
                  <a:pt x="41178" y="2234983"/>
                  <a:pt x="39293" y="2231625"/>
                  <a:pt x="36850" y="2228694"/>
                </a:cubicBezTo>
                <a:cubicBezTo>
                  <a:pt x="33975" y="2225245"/>
                  <a:pt x="30247" y="2222578"/>
                  <a:pt x="27325" y="2219169"/>
                </a:cubicBezTo>
                <a:cubicBezTo>
                  <a:pt x="23881" y="2215151"/>
                  <a:pt x="20975" y="2210702"/>
                  <a:pt x="17800" y="2206469"/>
                </a:cubicBezTo>
                <a:cubicBezTo>
                  <a:pt x="19917" y="2203294"/>
                  <a:pt x="22443" y="2200357"/>
                  <a:pt x="24150" y="2196944"/>
                </a:cubicBezTo>
                <a:cubicBezTo>
                  <a:pt x="25647" y="2193951"/>
                  <a:pt x="24958" y="2189786"/>
                  <a:pt x="27325" y="2187419"/>
                </a:cubicBezTo>
                <a:cubicBezTo>
                  <a:pt x="29692" y="2185052"/>
                  <a:pt x="33675" y="2185302"/>
                  <a:pt x="36850" y="2184244"/>
                </a:cubicBezTo>
                <a:cubicBezTo>
                  <a:pt x="35792" y="2178952"/>
                  <a:pt x="31262" y="2173196"/>
                  <a:pt x="33675" y="2168369"/>
                </a:cubicBezTo>
                <a:cubicBezTo>
                  <a:pt x="35626" y="2164466"/>
                  <a:pt x="42235" y="2166574"/>
                  <a:pt x="46375" y="2165194"/>
                </a:cubicBezTo>
                <a:cubicBezTo>
                  <a:pt x="51782" y="2163392"/>
                  <a:pt x="56958" y="2160961"/>
                  <a:pt x="62250" y="2158844"/>
                </a:cubicBezTo>
                <a:cubicBezTo>
                  <a:pt x="61192" y="2155669"/>
                  <a:pt x="61166" y="2151932"/>
                  <a:pt x="59075" y="2149319"/>
                </a:cubicBezTo>
                <a:cubicBezTo>
                  <a:pt x="56691" y="2146339"/>
                  <a:pt x="52481" y="2145412"/>
                  <a:pt x="49550" y="2142969"/>
                </a:cubicBezTo>
                <a:cubicBezTo>
                  <a:pt x="46101" y="2140094"/>
                  <a:pt x="42516" y="2137180"/>
                  <a:pt x="40025" y="2133444"/>
                </a:cubicBezTo>
                <a:cubicBezTo>
                  <a:pt x="38169" y="2130659"/>
                  <a:pt x="38347" y="2126912"/>
                  <a:pt x="36850" y="2123919"/>
                </a:cubicBezTo>
                <a:cubicBezTo>
                  <a:pt x="35143" y="2120506"/>
                  <a:pt x="32617" y="2117569"/>
                  <a:pt x="30500" y="2114394"/>
                </a:cubicBezTo>
                <a:cubicBezTo>
                  <a:pt x="37908" y="2113336"/>
                  <a:pt x="47934" y="2116968"/>
                  <a:pt x="52725" y="2111219"/>
                </a:cubicBezTo>
                <a:cubicBezTo>
                  <a:pt x="56374" y="2106841"/>
                  <a:pt x="49396" y="2100177"/>
                  <a:pt x="46375" y="2095344"/>
                </a:cubicBezTo>
                <a:cubicBezTo>
                  <a:pt x="30680" y="2070232"/>
                  <a:pt x="40560" y="2104369"/>
                  <a:pt x="33675" y="2069944"/>
                </a:cubicBezTo>
                <a:cubicBezTo>
                  <a:pt x="31558" y="2065711"/>
                  <a:pt x="26547" y="2061913"/>
                  <a:pt x="27325" y="2057244"/>
                </a:cubicBezTo>
                <a:cubicBezTo>
                  <a:pt x="27952" y="2053480"/>
                  <a:pt x="34466" y="2053874"/>
                  <a:pt x="36850" y="2050894"/>
                </a:cubicBezTo>
                <a:cubicBezTo>
                  <a:pt x="38941" y="2048281"/>
                  <a:pt x="38967" y="2044544"/>
                  <a:pt x="40025" y="2041369"/>
                </a:cubicBezTo>
                <a:cubicBezTo>
                  <a:pt x="43200" y="2039252"/>
                  <a:pt x="48133" y="2038562"/>
                  <a:pt x="49550" y="2035019"/>
                </a:cubicBezTo>
                <a:cubicBezTo>
                  <a:pt x="51193" y="2030911"/>
                  <a:pt x="41362" y="2017975"/>
                  <a:pt x="40025" y="2015969"/>
                </a:cubicBezTo>
                <a:cubicBezTo>
                  <a:pt x="43200" y="2014911"/>
                  <a:pt x="47183" y="2015161"/>
                  <a:pt x="49550" y="2012794"/>
                </a:cubicBezTo>
                <a:cubicBezTo>
                  <a:pt x="51917" y="2010427"/>
                  <a:pt x="52725" y="2006616"/>
                  <a:pt x="52725" y="2003269"/>
                </a:cubicBezTo>
                <a:cubicBezTo>
                  <a:pt x="52725" y="1996978"/>
                  <a:pt x="46411" y="1988714"/>
                  <a:pt x="43200" y="1984219"/>
                </a:cubicBezTo>
                <a:cubicBezTo>
                  <a:pt x="40124" y="1979913"/>
                  <a:pt x="36850" y="1975752"/>
                  <a:pt x="33675" y="1971519"/>
                </a:cubicBezTo>
                <a:cubicBezTo>
                  <a:pt x="35792" y="1967286"/>
                  <a:pt x="36678" y="1962166"/>
                  <a:pt x="40025" y="1958819"/>
                </a:cubicBezTo>
                <a:cubicBezTo>
                  <a:pt x="50161" y="1948683"/>
                  <a:pt x="60983" y="1967077"/>
                  <a:pt x="36850" y="1942944"/>
                </a:cubicBezTo>
                <a:cubicBezTo>
                  <a:pt x="38967" y="1939769"/>
                  <a:pt x="42779" y="1937212"/>
                  <a:pt x="43200" y="1933419"/>
                </a:cubicBezTo>
                <a:cubicBezTo>
                  <a:pt x="43911" y="1927021"/>
                  <a:pt x="41004" y="1920732"/>
                  <a:pt x="40025" y="1914369"/>
                </a:cubicBezTo>
                <a:cubicBezTo>
                  <a:pt x="38887" y="1906972"/>
                  <a:pt x="37908" y="1899552"/>
                  <a:pt x="36850" y="1892144"/>
                </a:cubicBezTo>
                <a:cubicBezTo>
                  <a:pt x="16760" y="1872054"/>
                  <a:pt x="31033" y="1891611"/>
                  <a:pt x="43200" y="1879444"/>
                </a:cubicBezTo>
                <a:cubicBezTo>
                  <a:pt x="45567" y="1877077"/>
                  <a:pt x="41083" y="1873094"/>
                  <a:pt x="40025" y="1869919"/>
                </a:cubicBezTo>
                <a:cubicBezTo>
                  <a:pt x="11506" y="1848530"/>
                  <a:pt x="33963" y="1871648"/>
                  <a:pt x="30500" y="1850869"/>
                </a:cubicBezTo>
                <a:cubicBezTo>
                  <a:pt x="29873" y="1847105"/>
                  <a:pt x="26113" y="1844616"/>
                  <a:pt x="24150" y="1841344"/>
                </a:cubicBezTo>
                <a:cubicBezTo>
                  <a:pt x="2260" y="1804861"/>
                  <a:pt x="19446" y="1831113"/>
                  <a:pt x="5100" y="1809594"/>
                </a:cubicBezTo>
                <a:cubicBezTo>
                  <a:pt x="8275" y="1807477"/>
                  <a:pt x="12241" y="1806224"/>
                  <a:pt x="14625" y="1803244"/>
                </a:cubicBezTo>
                <a:cubicBezTo>
                  <a:pt x="16716" y="1800631"/>
                  <a:pt x="15187" y="1795810"/>
                  <a:pt x="17800" y="1793719"/>
                </a:cubicBezTo>
                <a:cubicBezTo>
                  <a:pt x="21207" y="1790993"/>
                  <a:pt x="26267" y="1791602"/>
                  <a:pt x="30500" y="1790544"/>
                </a:cubicBezTo>
                <a:cubicBezTo>
                  <a:pt x="28383" y="1786311"/>
                  <a:pt x="26498" y="1781953"/>
                  <a:pt x="24150" y="1777844"/>
                </a:cubicBezTo>
                <a:cubicBezTo>
                  <a:pt x="22257" y="1774531"/>
                  <a:pt x="15416" y="1771299"/>
                  <a:pt x="17800" y="1768319"/>
                </a:cubicBezTo>
                <a:cubicBezTo>
                  <a:pt x="21981" y="1763092"/>
                  <a:pt x="36850" y="1761969"/>
                  <a:pt x="36850" y="1761969"/>
                </a:cubicBezTo>
                <a:cubicBezTo>
                  <a:pt x="35792" y="1755619"/>
                  <a:pt x="35711" y="1749026"/>
                  <a:pt x="33675" y="1742919"/>
                </a:cubicBezTo>
                <a:cubicBezTo>
                  <a:pt x="32468" y="1739299"/>
                  <a:pt x="26577" y="1737136"/>
                  <a:pt x="27325" y="1733394"/>
                </a:cubicBezTo>
                <a:cubicBezTo>
                  <a:pt x="28073" y="1729652"/>
                  <a:pt x="33675" y="1729161"/>
                  <a:pt x="36850" y="1727044"/>
                </a:cubicBezTo>
                <a:cubicBezTo>
                  <a:pt x="36581" y="1725162"/>
                  <a:pt x="34530" y="1701339"/>
                  <a:pt x="30500" y="1695294"/>
                </a:cubicBezTo>
                <a:cubicBezTo>
                  <a:pt x="28009" y="1691558"/>
                  <a:pt x="23897" y="1689178"/>
                  <a:pt x="20975" y="1685769"/>
                </a:cubicBezTo>
                <a:cubicBezTo>
                  <a:pt x="15068" y="1678877"/>
                  <a:pt x="10126" y="1671082"/>
                  <a:pt x="5100" y="1663544"/>
                </a:cubicBezTo>
                <a:cubicBezTo>
                  <a:pt x="9333" y="1661427"/>
                  <a:pt x="15683" y="1661427"/>
                  <a:pt x="17800" y="1657194"/>
                </a:cubicBezTo>
                <a:cubicBezTo>
                  <a:pt x="28165" y="1636463"/>
                  <a:pt x="-522" y="1649543"/>
                  <a:pt x="24150" y="1641319"/>
                </a:cubicBezTo>
                <a:cubicBezTo>
                  <a:pt x="23381" y="1639011"/>
                  <a:pt x="16851" y="1620233"/>
                  <a:pt x="17800" y="1619094"/>
                </a:cubicBezTo>
                <a:cubicBezTo>
                  <a:pt x="22085" y="1613952"/>
                  <a:pt x="36850" y="1612744"/>
                  <a:pt x="36850" y="1612744"/>
                </a:cubicBezTo>
                <a:cubicBezTo>
                  <a:pt x="34733" y="1607452"/>
                  <a:pt x="32501" y="1602205"/>
                  <a:pt x="30500" y="1596869"/>
                </a:cubicBezTo>
                <a:cubicBezTo>
                  <a:pt x="29325" y="1593735"/>
                  <a:pt x="29333" y="1590021"/>
                  <a:pt x="27325" y="1587344"/>
                </a:cubicBezTo>
                <a:cubicBezTo>
                  <a:pt x="22835" y="1581357"/>
                  <a:pt x="15940" y="1577456"/>
                  <a:pt x="11450" y="1571469"/>
                </a:cubicBezTo>
                <a:cubicBezTo>
                  <a:pt x="9442" y="1568792"/>
                  <a:pt x="9772" y="1564937"/>
                  <a:pt x="8275" y="1561944"/>
                </a:cubicBezTo>
                <a:cubicBezTo>
                  <a:pt x="-958" y="1543480"/>
                  <a:pt x="2790" y="1555463"/>
                  <a:pt x="1874" y="1552509"/>
                </a:cubicBezTo>
                <a:lnTo>
                  <a:pt x="0" y="1546741"/>
                </a:lnTo>
                <a:lnTo>
                  <a:pt x="0" y="1542472"/>
                </a:lnTo>
                <a:lnTo>
                  <a:pt x="9175" y="1539371"/>
                </a:lnTo>
                <a:cubicBezTo>
                  <a:pt x="13737" y="1537569"/>
                  <a:pt x="17999" y="1535355"/>
                  <a:pt x="17800" y="1533369"/>
                </a:cubicBezTo>
                <a:cubicBezTo>
                  <a:pt x="16885" y="1524218"/>
                  <a:pt x="13280" y="1518108"/>
                  <a:pt x="8928" y="1512578"/>
                </a:cubicBezTo>
                <a:lnTo>
                  <a:pt x="0" y="1501005"/>
                </a:lnTo>
                <a:lnTo>
                  <a:pt x="0" y="1486803"/>
                </a:lnTo>
                <a:lnTo>
                  <a:pt x="1294" y="1486983"/>
                </a:lnTo>
                <a:cubicBezTo>
                  <a:pt x="14542" y="1488755"/>
                  <a:pt x="37764" y="1491181"/>
                  <a:pt x="43200" y="1485744"/>
                </a:cubicBezTo>
                <a:cubicBezTo>
                  <a:pt x="46375" y="1482569"/>
                  <a:pt x="36597" y="1479628"/>
                  <a:pt x="33675" y="1476219"/>
                </a:cubicBezTo>
                <a:cubicBezTo>
                  <a:pt x="23190" y="1463987"/>
                  <a:pt x="25160" y="1466550"/>
                  <a:pt x="20975" y="1453994"/>
                </a:cubicBezTo>
                <a:cubicBezTo>
                  <a:pt x="24150" y="1451877"/>
                  <a:pt x="29083" y="1451187"/>
                  <a:pt x="30500" y="1447644"/>
                </a:cubicBezTo>
                <a:cubicBezTo>
                  <a:pt x="31743" y="1444537"/>
                  <a:pt x="28500" y="1441253"/>
                  <a:pt x="27325" y="1438119"/>
                </a:cubicBezTo>
                <a:cubicBezTo>
                  <a:pt x="25324" y="1432783"/>
                  <a:pt x="23092" y="1427536"/>
                  <a:pt x="20975" y="1422244"/>
                </a:cubicBezTo>
                <a:cubicBezTo>
                  <a:pt x="23092" y="1419069"/>
                  <a:pt x="28073" y="1416461"/>
                  <a:pt x="27325" y="1412719"/>
                </a:cubicBezTo>
                <a:cubicBezTo>
                  <a:pt x="26577" y="1408977"/>
                  <a:pt x="21036" y="1408391"/>
                  <a:pt x="17800" y="1406369"/>
                </a:cubicBezTo>
                <a:cubicBezTo>
                  <a:pt x="6596" y="1399366"/>
                  <a:pt x="4058" y="1398415"/>
                  <a:pt x="2018" y="1396913"/>
                </a:cubicBezTo>
                <a:lnTo>
                  <a:pt x="0" y="1395011"/>
                </a:lnTo>
                <a:lnTo>
                  <a:pt x="0" y="1381450"/>
                </a:lnTo>
                <a:lnTo>
                  <a:pt x="1925" y="1380969"/>
                </a:lnTo>
                <a:cubicBezTo>
                  <a:pt x="8238" y="1379706"/>
                  <a:pt x="16953" y="1382821"/>
                  <a:pt x="20975" y="1377794"/>
                </a:cubicBezTo>
                <a:cubicBezTo>
                  <a:pt x="23932" y="1374098"/>
                  <a:pt x="16383" y="1369488"/>
                  <a:pt x="14625" y="1365094"/>
                </a:cubicBezTo>
                <a:cubicBezTo>
                  <a:pt x="12139" y="1358879"/>
                  <a:pt x="8275" y="1346044"/>
                  <a:pt x="8275" y="1346044"/>
                </a:cubicBezTo>
                <a:cubicBezTo>
                  <a:pt x="10392" y="1339694"/>
                  <a:pt x="19358" y="1331727"/>
                  <a:pt x="14625" y="1326994"/>
                </a:cubicBezTo>
                <a:cubicBezTo>
                  <a:pt x="11450" y="1323819"/>
                  <a:pt x="7710" y="1321123"/>
                  <a:pt x="5100" y="1317469"/>
                </a:cubicBezTo>
                <a:lnTo>
                  <a:pt x="0" y="1307269"/>
                </a:lnTo>
                <a:lnTo>
                  <a:pt x="0" y="1293344"/>
                </a:lnTo>
                <a:lnTo>
                  <a:pt x="5100" y="1292069"/>
                </a:lnTo>
                <a:cubicBezTo>
                  <a:pt x="11511" y="1290146"/>
                  <a:pt x="24150" y="1285719"/>
                  <a:pt x="24150" y="1285719"/>
                </a:cubicBezTo>
                <a:cubicBezTo>
                  <a:pt x="22033" y="1282544"/>
                  <a:pt x="20498" y="1278892"/>
                  <a:pt x="17800" y="1276194"/>
                </a:cubicBezTo>
                <a:cubicBezTo>
                  <a:pt x="79" y="1258472"/>
                  <a:pt x="6642" y="1269245"/>
                  <a:pt x="4717" y="1266268"/>
                </a:cubicBezTo>
                <a:lnTo>
                  <a:pt x="0" y="1259055"/>
                </a:lnTo>
                <a:lnTo>
                  <a:pt x="0" y="1256311"/>
                </a:lnTo>
                <a:lnTo>
                  <a:pt x="8275" y="1250794"/>
                </a:lnTo>
                <a:cubicBezTo>
                  <a:pt x="9518" y="1247687"/>
                  <a:pt x="5100" y="1244616"/>
                  <a:pt x="5100" y="1241269"/>
                </a:cubicBezTo>
                <a:cubicBezTo>
                  <a:pt x="5100" y="1237922"/>
                  <a:pt x="7217" y="1234919"/>
                  <a:pt x="8275" y="1231744"/>
                </a:cubicBezTo>
                <a:lnTo>
                  <a:pt x="0" y="1220818"/>
                </a:lnTo>
                <a:lnTo>
                  <a:pt x="0" y="1209612"/>
                </a:lnTo>
                <a:lnTo>
                  <a:pt x="5100" y="1206344"/>
                </a:lnTo>
                <a:cubicBezTo>
                  <a:pt x="4042" y="1202111"/>
                  <a:pt x="4346" y="1197275"/>
                  <a:pt x="1925" y="1193644"/>
                </a:cubicBezTo>
                <a:lnTo>
                  <a:pt x="0" y="1192361"/>
                </a:lnTo>
                <a:lnTo>
                  <a:pt x="0" y="1137514"/>
                </a:lnTo>
                <a:lnTo>
                  <a:pt x="5100" y="1136494"/>
                </a:lnTo>
                <a:cubicBezTo>
                  <a:pt x="9360" y="1135547"/>
                  <a:pt x="13567" y="1134377"/>
                  <a:pt x="17800" y="1133319"/>
                </a:cubicBezTo>
                <a:lnTo>
                  <a:pt x="11450" y="1114269"/>
                </a:lnTo>
                <a:lnTo>
                  <a:pt x="8275" y="1104744"/>
                </a:lnTo>
                <a:cubicBezTo>
                  <a:pt x="12508" y="1102627"/>
                  <a:pt x="20975" y="1103127"/>
                  <a:pt x="20975" y="1098394"/>
                </a:cubicBezTo>
                <a:cubicBezTo>
                  <a:pt x="20975" y="1091617"/>
                  <a:pt x="12261" y="1088000"/>
                  <a:pt x="8275" y="1082519"/>
                </a:cubicBezTo>
                <a:cubicBezTo>
                  <a:pt x="6031" y="1079433"/>
                  <a:pt x="2856" y="1074671"/>
                  <a:pt x="242" y="1070680"/>
                </a:cubicBezTo>
                <a:lnTo>
                  <a:pt x="0" y="1070306"/>
                </a:lnTo>
                <a:lnTo>
                  <a:pt x="0" y="1061994"/>
                </a:lnTo>
                <a:lnTo>
                  <a:pt x="5100" y="1060294"/>
                </a:lnTo>
                <a:cubicBezTo>
                  <a:pt x="9296" y="1059095"/>
                  <a:pt x="16944" y="1061398"/>
                  <a:pt x="17800" y="1057119"/>
                </a:cubicBezTo>
                <a:cubicBezTo>
                  <a:pt x="18838" y="1051930"/>
                  <a:pt x="11080" y="1048906"/>
                  <a:pt x="8275" y="1044419"/>
                </a:cubicBezTo>
                <a:cubicBezTo>
                  <a:pt x="-2173" y="1027703"/>
                  <a:pt x="4336" y="1033774"/>
                  <a:pt x="582" y="1030193"/>
                </a:cubicBezTo>
                <a:lnTo>
                  <a:pt x="0" y="1029624"/>
                </a:lnTo>
                <a:lnTo>
                  <a:pt x="0" y="1020382"/>
                </a:lnTo>
                <a:lnTo>
                  <a:pt x="1262" y="1020081"/>
                </a:lnTo>
                <a:cubicBezTo>
                  <a:pt x="4216" y="1019376"/>
                  <a:pt x="6861" y="1018318"/>
                  <a:pt x="8275" y="1015844"/>
                </a:cubicBezTo>
                <a:cubicBezTo>
                  <a:pt x="10952" y="1011159"/>
                  <a:pt x="6409" y="1005204"/>
                  <a:pt x="5100" y="999969"/>
                </a:cubicBezTo>
                <a:lnTo>
                  <a:pt x="0" y="988069"/>
                </a:lnTo>
                <a:lnTo>
                  <a:pt x="0" y="966855"/>
                </a:lnTo>
                <a:lnTo>
                  <a:pt x="5100" y="965044"/>
                </a:lnTo>
                <a:cubicBezTo>
                  <a:pt x="6415" y="963730"/>
                  <a:pt x="4087" y="959047"/>
                  <a:pt x="1404" y="954653"/>
                </a:cubicBezTo>
                <a:lnTo>
                  <a:pt x="0" y="952568"/>
                </a:lnTo>
                <a:lnTo>
                  <a:pt x="0" y="946137"/>
                </a:lnTo>
                <a:lnTo>
                  <a:pt x="9368" y="946439"/>
                </a:lnTo>
                <a:cubicBezTo>
                  <a:pt x="13966" y="946587"/>
                  <a:pt x="18199" y="946058"/>
                  <a:pt x="20975" y="942819"/>
                </a:cubicBezTo>
                <a:cubicBezTo>
                  <a:pt x="21911" y="941727"/>
                  <a:pt x="9373" y="910089"/>
                  <a:pt x="8275" y="907894"/>
                </a:cubicBezTo>
                <a:cubicBezTo>
                  <a:pt x="6568" y="904481"/>
                  <a:pt x="4042" y="901544"/>
                  <a:pt x="1925" y="898369"/>
                </a:cubicBezTo>
                <a:cubicBezTo>
                  <a:pt x="4042" y="895194"/>
                  <a:pt x="5577" y="891542"/>
                  <a:pt x="8275" y="888844"/>
                </a:cubicBezTo>
                <a:cubicBezTo>
                  <a:pt x="22199" y="874920"/>
                  <a:pt x="14322" y="891174"/>
                  <a:pt x="27325" y="872969"/>
                </a:cubicBezTo>
                <a:cubicBezTo>
                  <a:pt x="30076" y="869118"/>
                  <a:pt x="31558" y="864502"/>
                  <a:pt x="33675" y="860269"/>
                </a:cubicBezTo>
                <a:cubicBezTo>
                  <a:pt x="32617" y="854977"/>
                  <a:pt x="30500" y="849790"/>
                  <a:pt x="30500" y="844394"/>
                </a:cubicBezTo>
                <a:cubicBezTo>
                  <a:pt x="30500" y="836910"/>
                  <a:pt x="34420" y="829615"/>
                  <a:pt x="33675" y="822169"/>
                </a:cubicBezTo>
                <a:cubicBezTo>
                  <a:pt x="33184" y="817258"/>
                  <a:pt x="20198" y="805517"/>
                  <a:pt x="17800" y="803119"/>
                </a:cubicBezTo>
                <a:cubicBezTo>
                  <a:pt x="13567" y="802061"/>
                  <a:pt x="3149" y="803847"/>
                  <a:pt x="5100" y="799944"/>
                </a:cubicBezTo>
                <a:cubicBezTo>
                  <a:pt x="7513" y="795117"/>
                  <a:pt x="15666" y="797734"/>
                  <a:pt x="20975" y="796769"/>
                </a:cubicBezTo>
                <a:cubicBezTo>
                  <a:pt x="27309" y="795617"/>
                  <a:pt x="33675" y="794652"/>
                  <a:pt x="40025" y="793594"/>
                </a:cubicBezTo>
                <a:cubicBezTo>
                  <a:pt x="34733" y="790419"/>
                  <a:pt x="29383" y="787340"/>
                  <a:pt x="24150" y="784069"/>
                </a:cubicBezTo>
                <a:cubicBezTo>
                  <a:pt x="20914" y="782047"/>
                  <a:pt x="16742" y="780894"/>
                  <a:pt x="14625" y="777719"/>
                </a:cubicBezTo>
                <a:cubicBezTo>
                  <a:pt x="12204" y="774088"/>
                  <a:pt x="12508" y="769252"/>
                  <a:pt x="11450" y="765019"/>
                </a:cubicBezTo>
                <a:cubicBezTo>
                  <a:pt x="14625" y="763961"/>
                  <a:pt x="17728" y="762656"/>
                  <a:pt x="20975" y="761844"/>
                </a:cubicBezTo>
                <a:cubicBezTo>
                  <a:pt x="26210" y="760535"/>
                  <a:pt x="33034" y="762485"/>
                  <a:pt x="36850" y="758669"/>
                </a:cubicBezTo>
                <a:cubicBezTo>
                  <a:pt x="39217" y="756302"/>
                  <a:pt x="34733" y="752319"/>
                  <a:pt x="33675" y="749144"/>
                </a:cubicBezTo>
                <a:cubicBezTo>
                  <a:pt x="27325" y="742794"/>
                  <a:pt x="21300" y="736101"/>
                  <a:pt x="14625" y="730094"/>
                </a:cubicBezTo>
                <a:cubicBezTo>
                  <a:pt x="2268" y="718973"/>
                  <a:pt x="2635" y="723172"/>
                  <a:pt x="1252" y="718951"/>
                </a:cubicBezTo>
                <a:lnTo>
                  <a:pt x="0" y="714994"/>
                </a:lnTo>
                <a:lnTo>
                  <a:pt x="0" y="710794"/>
                </a:lnTo>
                <a:lnTo>
                  <a:pt x="14625" y="707869"/>
                </a:lnTo>
                <a:cubicBezTo>
                  <a:pt x="17410" y="706013"/>
                  <a:pt x="15229" y="700487"/>
                  <a:pt x="17800" y="698344"/>
                </a:cubicBezTo>
                <a:cubicBezTo>
                  <a:pt x="24395" y="692848"/>
                  <a:pt x="41617" y="690406"/>
                  <a:pt x="49550" y="688819"/>
                </a:cubicBezTo>
                <a:cubicBezTo>
                  <a:pt x="45317" y="684586"/>
                  <a:pt x="41722" y="679599"/>
                  <a:pt x="36850" y="676119"/>
                </a:cubicBezTo>
                <a:cubicBezTo>
                  <a:pt x="27232" y="669249"/>
                  <a:pt x="18113" y="677550"/>
                  <a:pt x="40025" y="666594"/>
                </a:cubicBezTo>
                <a:cubicBezTo>
                  <a:pt x="37586" y="664155"/>
                  <a:pt x="16494" y="644559"/>
                  <a:pt x="14625" y="638019"/>
                </a:cubicBezTo>
                <a:cubicBezTo>
                  <a:pt x="13706" y="634801"/>
                  <a:pt x="16742" y="631669"/>
                  <a:pt x="17800" y="628494"/>
                </a:cubicBezTo>
                <a:cubicBezTo>
                  <a:pt x="33520" y="623254"/>
                  <a:pt x="30810" y="627682"/>
                  <a:pt x="20975" y="603094"/>
                </a:cubicBezTo>
                <a:cubicBezTo>
                  <a:pt x="17459" y="594305"/>
                  <a:pt x="8275" y="577694"/>
                  <a:pt x="8275" y="577694"/>
                </a:cubicBezTo>
                <a:cubicBezTo>
                  <a:pt x="30500" y="570286"/>
                  <a:pt x="29442" y="577694"/>
                  <a:pt x="24150" y="561819"/>
                </a:cubicBezTo>
                <a:cubicBezTo>
                  <a:pt x="1518" y="546731"/>
                  <a:pt x="24271" y="564897"/>
                  <a:pt x="40025" y="552294"/>
                </a:cubicBezTo>
                <a:cubicBezTo>
                  <a:pt x="43531" y="549489"/>
                  <a:pt x="33375" y="546218"/>
                  <a:pt x="30500" y="542769"/>
                </a:cubicBezTo>
                <a:cubicBezTo>
                  <a:pt x="28057" y="539838"/>
                  <a:pt x="26368" y="536349"/>
                  <a:pt x="24150" y="533244"/>
                </a:cubicBezTo>
                <a:cubicBezTo>
                  <a:pt x="12136" y="516425"/>
                  <a:pt x="16602" y="526476"/>
                  <a:pt x="11450" y="511019"/>
                </a:cubicBezTo>
                <a:cubicBezTo>
                  <a:pt x="59700" y="504988"/>
                  <a:pt x="35424" y="513643"/>
                  <a:pt x="27325" y="501494"/>
                </a:cubicBezTo>
                <a:cubicBezTo>
                  <a:pt x="24904" y="497863"/>
                  <a:pt x="25208" y="493027"/>
                  <a:pt x="24150" y="488794"/>
                </a:cubicBezTo>
                <a:cubicBezTo>
                  <a:pt x="17800" y="481386"/>
                  <a:pt x="10695" y="474563"/>
                  <a:pt x="5100" y="466569"/>
                </a:cubicBezTo>
                <a:cubicBezTo>
                  <a:pt x="3181" y="463827"/>
                  <a:pt x="3585" y="459950"/>
                  <a:pt x="1925" y="457044"/>
                </a:cubicBezTo>
                <a:lnTo>
                  <a:pt x="0" y="454477"/>
                </a:lnTo>
                <a:lnTo>
                  <a:pt x="0" y="439784"/>
                </a:lnTo>
                <a:lnTo>
                  <a:pt x="8275" y="434819"/>
                </a:lnTo>
                <a:cubicBezTo>
                  <a:pt x="13285" y="432815"/>
                  <a:pt x="18882" y="432815"/>
                  <a:pt x="24150" y="431644"/>
                </a:cubicBezTo>
                <a:cubicBezTo>
                  <a:pt x="28410" y="430697"/>
                  <a:pt x="32617" y="429527"/>
                  <a:pt x="36850" y="428469"/>
                </a:cubicBezTo>
                <a:cubicBezTo>
                  <a:pt x="21507" y="405454"/>
                  <a:pt x="33139" y="429540"/>
                  <a:pt x="40025" y="415769"/>
                </a:cubicBezTo>
                <a:cubicBezTo>
                  <a:pt x="41522" y="412776"/>
                  <a:pt x="37908" y="409419"/>
                  <a:pt x="36850" y="406244"/>
                </a:cubicBezTo>
                <a:cubicBezTo>
                  <a:pt x="33675" y="403069"/>
                  <a:pt x="31113" y="399130"/>
                  <a:pt x="27325" y="396719"/>
                </a:cubicBezTo>
                <a:cubicBezTo>
                  <a:pt x="19339" y="391637"/>
                  <a:pt x="1925" y="384019"/>
                  <a:pt x="1925" y="384019"/>
                </a:cubicBezTo>
                <a:cubicBezTo>
                  <a:pt x="7217" y="381902"/>
                  <a:pt x="12302" y="379169"/>
                  <a:pt x="17800" y="377669"/>
                </a:cubicBezTo>
                <a:cubicBezTo>
                  <a:pt x="24011" y="375975"/>
                  <a:pt x="38247" y="380778"/>
                  <a:pt x="36850" y="374494"/>
                </a:cubicBezTo>
                <a:cubicBezTo>
                  <a:pt x="34253" y="362805"/>
                  <a:pt x="11450" y="349094"/>
                  <a:pt x="11450" y="349094"/>
                </a:cubicBezTo>
                <a:cubicBezTo>
                  <a:pt x="14625" y="348036"/>
                  <a:pt x="17651" y="346310"/>
                  <a:pt x="20975" y="345919"/>
                </a:cubicBezTo>
                <a:cubicBezTo>
                  <a:pt x="35728" y="344183"/>
                  <a:pt x="53256" y="351262"/>
                  <a:pt x="65425" y="342744"/>
                </a:cubicBezTo>
                <a:cubicBezTo>
                  <a:pt x="71677" y="338367"/>
                  <a:pt x="52725" y="323694"/>
                  <a:pt x="52725" y="323694"/>
                </a:cubicBezTo>
                <a:cubicBezTo>
                  <a:pt x="47433" y="320519"/>
                  <a:pt x="42370" y="316929"/>
                  <a:pt x="36850" y="314169"/>
                </a:cubicBezTo>
                <a:cubicBezTo>
                  <a:pt x="33857" y="312672"/>
                  <a:pt x="29938" y="313085"/>
                  <a:pt x="27325" y="310994"/>
                </a:cubicBezTo>
                <a:cubicBezTo>
                  <a:pt x="24345" y="308610"/>
                  <a:pt x="23092" y="304644"/>
                  <a:pt x="20975" y="301469"/>
                </a:cubicBezTo>
                <a:cubicBezTo>
                  <a:pt x="17800" y="299352"/>
                  <a:pt x="10243" y="298739"/>
                  <a:pt x="11450" y="295119"/>
                </a:cubicBezTo>
                <a:cubicBezTo>
                  <a:pt x="12830" y="290979"/>
                  <a:pt x="20139" y="293663"/>
                  <a:pt x="24150" y="291944"/>
                </a:cubicBezTo>
                <a:cubicBezTo>
                  <a:pt x="35320" y="287157"/>
                  <a:pt x="33468" y="286215"/>
                  <a:pt x="36850" y="276069"/>
                </a:cubicBezTo>
                <a:cubicBezTo>
                  <a:pt x="36338" y="275727"/>
                  <a:pt x="15022" y="262416"/>
                  <a:pt x="17800" y="260194"/>
                </a:cubicBezTo>
                <a:cubicBezTo>
                  <a:pt x="24463" y="254864"/>
                  <a:pt x="34733" y="258077"/>
                  <a:pt x="43200" y="257019"/>
                </a:cubicBezTo>
                <a:cubicBezTo>
                  <a:pt x="42142" y="253844"/>
                  <a:pt x="41970" y="250217"/>
                  <a:pt x="40025" y="247494"/>
                </a:cubicBezTo>
                <a:cubicBezTo>
                  <a:pt x="36545" y="242622"/>
                  <a:pt x="28970" y="240550"/>
                  <a:pt x="27325" y="234794"/>
                </a:cubicBezTo>
                <a:cubicBezTo>
                  <a:pt x="26277" y="231125"/>
                  <a:pt x="31558" y="228444"/>
                  <a:pt x="33675" y="225269"/>
                </a:cubicBezTo>
                <a:cubicBezTo>
                  <a:pt x="31558" y="222094"/>
                  <a:pt x="27952" y="219508"/>
                  <a:pt x="27325" y="215744"/>
                </a:cubicBezTo>
                <a:cubicBezTo>
                  <a:pt x="26775" y="212443"/>
                  <a:pt x="31818" y="209295"/>
                  <a:pt x="30500" y="206219"/>
                </a:cubicBezTo>
                <a:cubicBezTo>
                  <a:pt x="28142" y="200716"/>
                  <a:pt x="21476" y="198245"/>
                  <a:pt x="17800" y="193519"/>
                </a:cubicBezTo>
                <a:cubicBezTo>
                  <a:pt x="9052" y="182272"/>
                  <a:pt x="8871" y="179432"/>
                  <a:pt x="5100" y="168119"/>
                </a:cubicBezTo>
                <a:cubicBezTo>
                  <a:pt x="18858" y="167061"/>
                  <a:pt x="33563" y="170069"/>
                  <a:pt x="46375" y="164944"/>
                </a:cubicBezTo>
                <a:cubicBezTo>
                  <a:pt x="50544" y="163276"/>
                  <a:pt x="40299" y="158294"/>
                  <a:pt x="36850" y="155419"/>
                </a:cubicBezTo>
                <a:cubicBezTo>
                  <a:pt x="20975" y="142190"/>
                  <a:pt x="32617" y="157006"/>
                  <a:pt x="20975" y="139544"/>
                </a:cubicBezTo>
                <a:cubicBezTo>
                  <a:pt x="26267" y="138486"/>
                  <a:pt x="31615" y="137678"/>
                  <a:pt x="36850" y="136369"/>
                </a:cubicBezTo>
                <a:cubicBezTo>
                  <a:pt x="40097" y="135557"/>
                  <a:pt x="46375" y="136541"/>
                  <a:pt x="46375" y="133194"/>
                </a:cubicBezTo>
                <a:cubicBezTo>
                  <a:pt x="46375" y="128704"/>
                  <a:pt x="40025" y="126844"/>
                  <a:pt x="36850" y="123669"/>
                </a:cubicBezTo>
                <a:cubicBezTo>
                  <a:pt x="41083" y="122611"/>
                  <a:pt x="47929" y="124546"/>
                  <a:pt x="49550" y="120494"/>
                </a:cubicBezTo>
                <a:cubicBezTo>
                  <a:pt x="51308" y="116100"/>
                  <a:pt x="45548" y="111903"/>
                  <a:pt x="43200" y="107794"/>
                </a:cubicBezTo>
                <a:cubicBezTo>
                  <a:pt x="22425" y="71437"/>
                  <a:pt x="53592" y="128144"/>
                  <a:pt x="27325" y="88744"/>
                </a:cubicBezTo>
                <a:cubicBezTo>
                  <a:pt x="25469" y="85959"/>
                  <a:pt x="25208" y="82394"/>
                  <a:pt x="24150" y="79219"/>
                </a:cubicBezTo>
                <a:cubicBezTo>
                  <a:pt x="66419" y="65129"/>
                  <a:pt x="34167" y="81681"/>
                  <a:pt x="30500" y="63344"/>
                </a:cubicBezTo>
                <a:cubicBezTo>
                  <a:pt x="29752" y="59602"/>
                  <a:pt x="36850" y="59111"/>
                  <a:pt x="40025" y="56994"/>
                </a:cubicBezTo>
                <a:cubicBezTo>
                  <a:pt x="37908" y="53819"/>
                  <a:pt x="35893" y="50574"/>
                  <a:pt x="33675" y="47469"/>
                </a:cubicBezTo>
                <a:lnTo>
                  <a:pt x="24681" y="35476"/>
                </a:lnTo>
                <a:lnTo>
                  <a:pt x="29152" y="32495"/>
                </a:lnTo>
                <a:cubicBezTo>
                  <a:pt x="32145" y="30998"/>
                  <a:pt x="35502" y="30378"/>
                  <a:pt x="38677" y="29320"/>
                </a:cubicBezTo>
                <a:cubicBezTo>
                  <a:pt x="41852" y="31437"/>
                  <a:pt x="44438" y="36297"/>
                  <a:pt x="48202" y="35670"/>
                </a:cubicBezTo>
                <a:cubicBezTo>
                  <a:pt x="52631" y="34932"/>
                  <a:pt x="53371" y="25056"/>
                  <a:pt x="57727" y="26145"/>
                </a:cubicBezTo>
                <a:cubicBezTo>
                  <a:pt x="61960" y="27203"/>
                  <a:pt x="59703" y="34649"/>
                  <a:pt x="60902" y="38845"/>
                </a:cubicBezTo>
                <a:cubicBezTo>
                  <a:pt x="61821" y="42063"/>
                  <a:pt x="63019" y="45195"/>
                  <a:pt x="64077" y="48370"/>
                </a:cubicBezTo>
                <a:cubicBezTo>
                  <a:pt x="69798" y="42649"/>
                  <a:pt x="75391" y="35810"/>
                  <a:pt x="83127" y="32495"/>
                </a:cubicBezTo>
                <a:cubicBezTo>
                  <a:pt x="87138" y="30776"/>
                  <a:pt x="91631" y="30519"/>
                  <a:pt x="95827" y="29320"/>
                </a:cubicBezTo>
                <a:cubicBezTo>
                  <a:pt x="99045" y="28401"/>
                  <a:pt x="102177" y="27203"/>
                  <a:pt x="105352" y="26145"/>
                </a:cubicBezTo>
                <a:cubicBezTo>
                  <a:pt x="106410" y="30378"/>
                  <a:pt x="104624" y="36894"/>
                  <a:pt x="108527" y="38845"/>
                </a:cubicBezTo>
                <a:cubicBezTo>
                  <a:pt x="111940" y="40552"/>
                  <a:pt x="114639" y="34202"/>
                  <a:pt x="118052" y="32495"/>
                </a:cubicBezTo>
                <a:cubicBezTo>
                  <a:pt x="121045" y="30998"/>
                  <a:pt x="124402" y="30378"/>
                  <a:pt x="127577" y="29320"/>
                </a:cubicBezTo>
                <a:cubicBezTo>
                  <a:pt x="130752" y="30378"/>
                  <a:pt x="135246" y="29710"/>
                  <a:pt x="137102" y="32495"/>
                </a:cubicBezTo>
                <a:cubicBezTo>
                  <a:pt x="148248" y="49214"/>
                  <a:pt x="130621" y="51589"/>
                  <a:pt x="149802" y="45195"/>
                </a:cubicBezTo>
                <a:cubicBezTo>
                  <a:pt x="152977" y="47312"/>
                  <a:pt x="155511" y="51545"/>
                  <a:pt x="159327" y="51545"/>
                </a:cubicBezTo>
                <a:cubicBezTo>
                  <a:pt x="169084" y="51545"/>
                  <a:pt x="178645" y="48281"/>
                  <a:pt x="187902" y="45195"/>
                </a:cubicBezTo>
                <a:cubicBezTo>
                  <a:pt x="191522" y="43988"/>
                  <a:pt x="194014" y="40552"/>
                  <a:pt x="197427" y="38845"/>
                </a:cubicBezTo>
                <a:cubicBezTo>
                  <a:pt x="200420" y="37348"/>
                  <a:pt x="203777" y="36728"/>
                  <a:pt x="206952" y="35670"/>
                </a:cubicBezTo>
                <a:cubicBezTo>
                  <a:pt x="210127" y="36728"/>
                  <a:pt x="213130" y="38845"/>
                  <a:pt x="216477" y="38845"/>
                </a:cubicBezTo>
                <a:cubicBezTo>
                  <a:pt x="241877" y="38845"/>
                  <a:pt x="210127" y="30378"/>
                  <a:pt x="235527" y="38845"/>
                </a:cubicBezTo>
                <a:cubicBezTo>
                  <a:pt x="261506" y="21526"/>
                  <a:pt x="227384" y="40033"/>
                  <a:pt x="248227" y="48370"/>
                </a:cubicBezTo>
                <a:cubicBezTo>
                  <a:pt x="251136" y="49534"/>
                  <a:pt x="268541" y="31231"/>
                  <a:pt x="270452" y="29320"/>
                </a:cubicBezTo>
                <a:cubicBezTo>
                  <a:pt x="273627" y="31437"/>
                  <a:pt x="277593" y="32690"/>
                  <a:pt x="279977" y="35670"/>
                </a:cubicBezTo>
                <a:cubicBezTo>
                  <a:pt x="282068" y="38283"/>
                  <a:pt x="281834" y="42119"/>
                  <a:pt x="283152" y="45195"/>
                </a:cubicBezTo>
                <a:cubicBezTo>
                  <a:pt x="285016" y="49545"/>
                  <a:pt x="286472" y="54259"/>
                  <a:pt x="289502" y="57895"/>
                </a:cubicBezTo>
                <a:cubicBezTo>
                  <a:pt x="291945" y="60826"/>
                  <a:pt x="295852" y="62128"/>
                  <a:pt x="299027" y="64245"/>
                </a:cubicBezTo>
                <a:cubicBezTo>
                  <a:pt x="303260" y="62128"/>
                  <a:pt x="308091" y="60925"/>
                  <a:pt x="311727" y="57895"/>
                </a:cubicBezTo>
                <a:cubicBezTo>
                  <a:pt x="330875" y="41938"/>
                  <a:pt x="304860" y="52776"/>
                  <a:pt x="327602" y="45195"/>
                </a:cubicBezTo>
                <a:cubicBezTo>
                  <a:pt x="341558" y="24260"/>
                  <a:pt x="337738" y="18046"/>
                  <a:pt x="346652" y="38845"/>
                </a:cubicBezTo>
                <a:cubicBezTo>
                  <a:pt x="347970" y="41921"/>
                  <a:pt x="348769" y="45195"/>
                  <a:pt x="349827" y="48370"/>
                </a:cubicBezTo>
                <a:cubicBezTo>
                  <a:pt x="365464" y="43158"/>
                  <a:pt x="354655" y="48927"/>
                  <a:pt x="365702" y="35670"/>
                </a:cubicBezTo>
                <a:cubicBezTo>
                  <a:pt x="373072" y="26825"/>
                  <a:pt x="378584" y="23627"/>
                  <a:pt x="387927" y="16620"/>
                </a:cubicBezTo>
                <a:cubicBezTo>
                  <a:pt x="391102" y="19795"/>
                  <a:pt x="393798" y="23535"/>
                  <a:pt x="397452" y="26145"/>
                </a:cubicBezTo>
                <a:cubicBezTo>
                  <a:pt x="401303" y="28896"/>
                  <a:pt x="406043" y="30147"/>
                  <a:pt x="410152" y="32495"/>
                </a:cubicBezTo>
                <a:cubicBezTo>
                  <a:pt x="413465" y="34388"/>
                  <a:pt x="416502" y="36728"/>
                  <a:pt x="419677" y="38845"/>
                </a:cubicBezTo>
                <a:cubicBezTo>
                  <a:pt x="422852" y="37787"/>
                  <a:pt x="426209" y="37167"/>
                  <a:pt x="429202" y="35670"/>
                </a:cubicBezTo>
                <a:cubicBezTo>
                  <a:pt x="432615" y="33963"/>
                  <a:pt x="435314" y="27613"/>
                  <a:pt x="438727" y="29320"/>
                </a:cubicBezTo>
                <a:cubicBezTo>
                  <a:pt x="442630" y="31271"/>
                  <a:pt x="441046" y="37741"/>
                  <a:pt x="441902" y="42020"/>
                </a:cubicBezTo>
                <a:cubicBezTo>
                  <a:pt x="443165" y="48333"/>
                  <a:pt x="444019" y="54720"/>
                  <a:pt x="445077" y="61070"/>
                </a:cubicBezTo>
                <a:cubicBezTo>
                  <a:pt x="449310" y="57895"/>
                  <a:pt x="454035" y="55287"/>
                  <a:pt x="457777" y="51545"/>
                </a:cubicBezTo>
                <a:cubicBezTo>
                  <a:pt x="460475" y="48847"/>
                  <a:pt x="460584" y="43437"/>
                  <a:pt x="464127" y="42020"/>
                </a:cubicBezTo>
                <a:cubicBezTo>
                  <a:pt x="467234" y="40777"/>
                  <a:pt x="470477" y="44137"/>
                  <a:pt x="473652" y="45195"/>
                </a:cubicBezTo>
                <a:cubicBezTo>
                  <a:pt x="487499" y="24425"/>
                  <a:pt x="472253" y="41321"/>
                  <a:pt x="486352" y="48370"/>
                </a:cubicBezTo>
                <a:cubicBezTo>
                  <a:pt x="490255" y="50321"/>
                  <a:pt x="494819" y="46253"/>
                  <a:pt x="499052" y="45195"/>
                </a:cubicBezTo>
                <a:cubicBezTo>
                  <a:pt x="502227" y="43078"/>
                  <a:pt x="505646" y="41288"/>
                  <a:pt x="508577" y="38845"/>
                </a:cubicBezTo>
                <a:cubicBezTo>
                  <a:pt x="512026" y="35970"/>
                  <a:pt x="514294" y="31700"/>
                  <a:pt x="518102" y="29320"/>
                </a:cubicBezTo>
                <a:cubicBezTo>
                  <a:pt x="522935" y="26299"/>
                  <a:pt x="528879" y="25519"/>
                  <a:pt x="533977" y="22970"/>
                </a:cubicBezTo>
                <a:cubicBezTo>
                  <a:pt x="537390" y="21263"/>
                  <a:pt x="540327" y="18737"/>
                  <a:pt x="543502" y="16620"/>
                </a:cubicBezTo>
                <a:cubicBezTo>
                  <a:pt x="546677" y="17678"/>
                  <a:pt x="551784" y="16688"/>
                  <a:pt x="553027" y="19795"/>
                </a:cubicBezTo>
                <a:cubicBezTo>
                  <a:pt x="564703" y="48986"/>
                  <a:pt x="544270" y="52347"/>
                  <a:pt x="565727" y="45195"/>
                </a:cubicBezTo>
                <a:cubicBezTo>
                  <a:pt x="567844" y="42020"/>
                  <a:pt x="569097" y="38054"/>
                  <a:pt x="572077" y="35670"/>
                </a:cubicBezTo>
                <a:cubicBezTo>
                  <a:pt x="583415" y="26600"/>
                  <a:pt x="583892" y="35722"/>
                  <a:pt x="587952" y="45195"/>
                </a:cubicBezTo>
                <a:cubicBezTo>
                  <a:pt x="589270" y="48271"/>
                  <a:pt x="590069" y="51545"/>
                  <a:pt x="591127" y="54720"/>
                </a:cubicBezTo>
                <a:cubicBezTo>
                  <a:pt x="596419" y="53662"/>
                  <a:pt x="601767" y="52854"/>
                  <a:pt x="607002" y="51545"/>
                </a:cubicBezTo>
                <a:cubicBezTo>
                  <a:pt x="610249" y="50733"/>
                  <a:pt x="613180" y="48370"/>
                  <a:pt x="616527" y="48370"/>
                </a:cubicBezTo>
                <a:cubicBezTo>
                  <a:pt x="619874" y="48370"/>
                  <a:pt x="622877" y="50487"/>
                  <a:pt x="626052" y="51545"/>
                </a:cubicBezTo>
                <a:cubicBezTo>
                  <a:pt x="630285" y="50487"/>
                  <a:pt x="634741" y="50089"/>
                  <a:pt x="638752" y="48370"/>
                </a:cubicBezTo>
                <a:cubicBezTo>
                  <a:pt x="642259" y="46867"/>
                  <a:pt x="644704" y="43360"/>
                  <a:pt x="648277" y="42020"/>
                </a:cubicBezTo>
                <a:cubicBezTo>
                  <a:pt x="653330" y="40125"/>
                  <a:pt x="658860" y="39903"/>
                  <a:pt x="664152" y="38845"/>
                </a:cubicBezTo>
                <a:cubicBezTo>
                  <a:pt x="666269" y="43078"/>
                  <a:pt x="668638" y="47195"/>
                  <a:pt x="670502" y="51545"/>
                </a:cubicBezTo>
                <a:cubicBezTo>
                  <a:pt x="671820" y="54621"/>
                  <a:pt x="670807" y="62792"/>
                  <a:pt x="673677" y="61070"/>
                </a:cubicBezTo>
                <a:cubicBezTo>
                  <a:pt x="680221" y="57143"/>
                  <a:pt x="682144" y="48370"/>
                  <a:pt x="686377" y="42020"/>
                </a:cubicBezTo>
                <a:lnTo>
                  <a:pt x="692727" y="32495"/>
                </a:lnTo>
                <a:cubicBezTo>
                  <a:pt x="695902" y="34612"/>
                  <a:pt x="699868" y="35865"/>
                  <a:pt x="702252" y="38845"/>
                </a:cubicBezTo>
                <a:cubicBezTo>
                  <a:pt x="704343" y="41458"/>
                  <a:pt x="702180" y="47558"/>
                  <a:pt x="705427" y="48370"/>
                </a:cubicBezTo>
                <a:cubicBezTo>
                  <a:pt x="711661" y="49928"/>
                  <a:pt x="723333" y="30035"/>
                  <a:pt x="724477" y="29320"/>
                </a:cubicBezTo>
                <a:cubicBezTo>
                  <a:pt x="729053" y="26460"/>
                  <a:pt x="735117" y="27454"/>
                  <a:pt x="740352" y="26145"/>
                </a:cubicBezTo>
                <a:cubicBezTo>
                  <a:pt x="743599" y="25333"/>
                  <a:pt x="746702" y="24028"/>
                  <a:pt x="749877" y="22970"/>
                </a:cubicBezTo>
                <a:cubicBezTo>
                  <a:pt x="754110" y="24028"/>
                  <a:pt x="759170" y="23419"/>
                  <a:pt x="762577" y="26145"/>
                </a:cubicBezTo>
                <a:cubicBezTo>
                  <a:pt x="765190" y="28236"/>
                  <a:pt x="762439" y="36143"/>
                  <a:pt x="765752" y="35670"/>
                </a:cubicBezTo>
                <a:cubicBezTo>
                  <a:pt x="773307" y="34591"/>
                  <a:pt x="777562" y="25383"/>
                  <a:pt x="784802" y="22970"/>
                </a:cubicBezTo>
                <a:lnTo>
                  <a:pt x="794327" y="19795"/>
                </a:lnTo>
                <a:cubicBezTo>
                  <a:pt x="796444" y="22970"/>
                  <a:pt x="798970" y="25907"/>
                  <a:pt x="800677" y="29320"/>
                </a:cubicBezTo>
                <a:cubicBezTo>
                  <a:pt x="802174" y="32313"/>
                  <a:pt x="800745" y="37602"/>
                  <a:pt x="803852" y="38845"/>
                </a:cubicBezTo>
                <a:cubicBezTo>
                  <a:pt x="807904" y="40466"/>
                  <a:pt x="812319" y="36728"/>
                  <a:pt x="816552" y="35670"/>
                </a:cubicBezTo>
                <a:cubicBezTo>
                  <a:pt x="819727" y="37787"/>
                  <a:pt x="822313" y="42647"/>
                  <a:pt x="826077" y="42020"/>
                </a:cubicBezTo>
                <a:cubicBezTo>
                  <a:pt x="857788" y="36735"/>
                  <a:pt x="816570" y="26151"/>
                  <a:pt x="845127" y="35670"/>
                </a:cubicBezTo>
                <a:cubicBezTo>
                  <a:pt x="846185" y="38845"/>
                  <a:pt x="845020" y="45851"/>
                  <a:pt x="848302" y="45195"/>
                </a:cubicBezTo>
                <a:cubicBezTo>
                  <a:pt x="854173" y="44021"/>
                  <a:pt x="856403" y="36328"/>
                  <a:pt x="861002" y="32495"/>
                </a:cubicBezTo>
                <a:cubicBezTo>
                  <a:pt x="884400" y="12997"/>
                  <a:pt x="877842" y="16298"/>
                  <a:pt x="895927" y="10270"/>
                </a:cubicBezTo>
                <a:cubicBezTo>
                  <a:pt x="899892" y="14235"/>
                  <a:pt x="907100" y="24283"/>
                  <a:pt x="914977" y="22970"/>
                </a:cubicBezTo>
                <a:cubicBezTo>
                  <a:pt x="918741" y="22343"/>
                  <a:pt x="921327" y="18737"/>
                  <a:pt x="924502" y="16620"/>
                </a:cubicBezTo>
                <a:cubicBezTo>
                  <a:pt x="926619" y="19795"/>
                  <a:pt x="927872" y="23761"/>
                  <a:pt x="930852" y="26145"/>
                </a:cubicBezTo>
                <a:cubicBezTo>
                  <a:pt x="933465" y="28236"/>
                  <a:pt x="938010" y="26953"/>
                  <a:pt x="940377" y="29320"/>
                </a:cubicBezTo>
                <a:cubicBezTo>
                  <a:pt x="957310" y="46253"/>
                  <a:pt x="927677" y="33553"/>
                  <a:pt x="953077" y="42020"/>
                </a:cubicBezTo>
                <a:cubicBezTo>
                  <a:pt x="956252" y="38845"/>
                  <a:pt x="959058" y="35252"/>
                  <a:pt x="962602" y="32495"/>
                </a:cubicBezTo>
                <a:cubicBezTo>
                  <a:pt x="968626" y="27810"/>
                  <a:pt x="981652" y="19795"/>
                  <a:pt x="981652" y="19795"/>
                </a:cubicBezTo>
                <a:cubicBezTo>
                  <a:pt x="990119" y="45195"/>
                  <a:pt x="977419" y="17678"/>
                  <a:pt x="994352" y="26145"/>
                </a:cubicBezTo>
                <a:cubicBezTo>
                  <a:pt x="997345" y="27642"/>
                  <a:pt x="995436" y="33057"/>
                  <a:pt x="997527" y="35670"/>
                </a:cubicBezTo>
                <a:cubicBezTo>
                  <a:pt x="999911" y="38650"/>
                  <a:pt x="1003877" y="39903"/>
                  <a:pt x="1007052" y="42020"/>
                </a:cubicBezTo>
                <a:cubicBezTo>
                  <a:pt x="1011285" y="38845"/>
                  <a:pt x="1015019" y="34862"/>
                  <a:pt x="1019752" y="32495"/>
                </a:cubicBezTo>
                <a:cubicBezTo>
                  <a:pt x="1025739" y="29502"/>
                  <a:pt x="1038802" y="26145"/>
                  <a:pt x="1038802" y="26145"/>
                </a:cubicBezTo>
                <a:cubicBezTo>
                  <a:pt x="1045808" y="61177"/>
                  <a:pt x="1041739" y="47656"/>
                  <a:pt x="1048327" y="67420"/>
                </a:cubicBezTo>
                <a:cubicBezTo>
                  <a:pt x="1071886" y="55640"/>
                  <a:pt x="1070408" y="57191"/>
                  <a:pt x="1089602" y="45195"/>
                </a:cubicBezTo>
                <a:cubicBezTo>
                  <a:pt x="1092838" y="43173"/>
                  <a:pt x="1096196" y="41288"/>
                  <a:pt x="1099127" y="38845"/>
                </a:cubicBezTo>
                <a:cubicBezTo>
                  <a:pt x="1102576" y="35970"/>
                  <a:pt x="1105243" y="32242"/>
                  <a:pt x="1108652" y="29320"/>
                </a:cubicBezTo>
                <a:cubicBezTo>
                  <a:pt x="1112670" y="25876"/>
                  <a:pt x="1117119" y="22970"/>
                  <a:pt x="1121352" y="19795"/>
                </a:cubicBezTo>
                <a:cubicBezTo>
                  <a:pt x="1124527" y="21912"/>
                  <a:pt x="1127464" y="24438"/>
                  <a:pt x="1130877" y="26145"/>
                </a:cubicBezTo>
                <a:cubicBezTo>
                  <a:pt x="1133870" y="27642"/>
                  <a:pt x="1138035" y="26953"/>
                  <a:pt x="1140402" y="29320"/>
                </a:cubicBezTo>
                <a:cubicBezTo>
                  <a:pt x="1142769" y="31687"/>
                  <a:pt x="1142519" y="35670"/>
                  <a:pt x="1143577" y="38845"/>
                </a:cubicBezTo>
                <a:cubicBezTo>
                  <a:pt x="1148869" y="37787"/>
                  <a:pt x="1154625" y="33257"/>
                  <a:pt x="1159452" y="35670"/>
                </a:cubicBezTo>
                <a:cubicBezTo>
                  <a:pt x="1163355" y="37621"/>
                  <a:pt x="1161247" y="44230"/>
                  <a:pt x="1162627" y="48370"/>
                </a:cubicBezTo>
                <a:cubicBezTo>
                  <a:pt x="1164429" y="53777"/>
                  <a:pt x="1166860" y="58953"/>
                  <a:pt x="1168977" y="64245"/>
                </a:cubicBezTo>
                <a:cubicBezTo>
                  <a:pt x="1172152" y="63187"/>
                  <a:pt x="1175889" y="63161"/>
                  <a:pt x="1178502" y="61070"/>
                </a:cubicBezTo>
                <a:cubicBezTo>
                  <a:pt x="1181482" y="58686"/>
                  <a:pt x="1182409" y="54476"/>
                  <a:pt x="1184852" y="51545"/>
                </a:cubicBezTo>
                <a:cubicBezTo>
                  <a:pt x="1187727" y="48096"/>
                  <a:pt x="1190641" y="44511"/>
                  <a:pt x="1194377" y="42020"/>
                </a:cubicBezTo>
                <a:cubicBezTo>
                  <a:pt x="1197162" y="40164"/>
                  <a:pt x="1200909" y="40342"/>
                  <a:pt x="1203902" y="38845"/>
                </a:cubicBezTo>
                <a:cubicBezTo>
                  <a:pt x="1207315" y="37138"/>
                  <a:pt x="1210252" y="34612"/>
                  <a:pt x="1213427" y="32495"/>
                </a:cubicBezTo>
                <a:cubicBezTo>
                  <a:pt x="1214485" y="39903"/>
                  <a:pt x="1210853" y="49929"/>
                  <a:pt x="1216602" y="54720"/>
                </a:cubicBezTo>
                <a:cubicBezTo>
                  <a:pt x="1220980" y="58369"/>
                  <a:pt x="1227644" y="51391"/>
                  <a:pt x="1232477" y="48370"/>
                </a:cubicBezTo>
                <a:cubicBezTo>
                  <a:pt x="1257589" y="32675"/>
                  <a:pt x="1223452" y="42555"/>
                  <a:pt x="1257877" y="35670"/>
                </a:cubicBezTo>
                <a:cubicBezTo>
                  <a:pt x="1262110" y="33553"/>
                  <a:pt x="1265908" y="28542"/>
                  <a:pt x="1270577" y="29320"/>
                </a:cubicBezTo>
                <a:cubicBezTo>
                  <a:pt x="1274341" y="29947"/>
                  <a:pt x="1273947" y="36461"/>
                  <a:pt x="1276927" y="38845"/>
                </a:cubicBezTo>
                <a:cubicBezTo>
                  <a:pt x="1279540" y="40936"/>
                  <a:pt x="1283277" y="40962"/>
                  <a:pt x="1286452" y="42020"/>
                </a:cubicBezTo>
                <a:cubicBezTo>
                  <a:pt x="1288569" y="45195"/>
                  <a:pt x="1289259" y="50128"/>
                  <a:pt x="1292802" y="51545"/>
                </a:cubicBezTo>
                <a:cubicBezTo>
                  <a:pt x="1296910" y="53188"/>
                  <a:pt x="1309846" y="43357"/>
                  <a:pt x="1311852" y="42020"/>
                </a:cubicBezTo>
                <a:cubicBezTo>
                  <a:pt x="1312910" y="45195"/>
                  <a:pt x="1312660" y="49178"/>
                  <a:pt x="1315027" y="51545"/>
                </a:cubicBezTo>
                <a:cubicBezTo>
                  <a:pt x="1317394" y="53912"/>
                  <a:pt x="1321205" y="54720"/>
                  <a:pt x="1324552" y="54720"/>
                </a:cubicBezTo>
                <a:cubicBezTo>
                  <a:pt x="1330843" y="54720"/>
                  <a:pt x="1339107" y="48406"/>
                  <a:pt x="1343602" y="45195"/>
                </a:cubicBezTo>
                <a:cubicBezTo>
                  <a:pt x="1347908" y="42119"/>
                  <a:pt x="1352069" y="38845"/>
                  <a:pt x="1356302" y="35670"/>
                </a:cubicBezTo>
                <a:cubicBezTo>
                  <a:pt x="1360535" y="37787"/>
                  <a:pt x="1365655" y="38673"/>
                  <a:pt x="1369002" y="42020"/>
                </a:cubicBezTo>
                <a:cubicBezTo>
                  <a:pt x="1379138" y="52156"/>
                  <a:pt x="1360744" y="62978"/>
                  <a:pt x="1384877" y="38845"/>
                </a:cubicBezTo>
                <a:cubicBezTo>
                  <a:pt x="1388052" y="40962"/>
                  <a:pt x="1390609" y="44774"/>
                  <a:pt x="1394402" y="45195"/>
                </a:cubicBezTo>
                <a:cubicBezTo>
                  <a:pt x="1400800" y="45906"/>
                  <a:pt x="1407089" y="42999"/>
                  <a:pt x="1413452" y="42020"/>
                </a:cubicBezTo>
                <a:cubicBezTo>
                  <a:pt x="1420849" y="40882"/>
                  <a:pt x="1428269" y="39903"/>
                  <a:pt x="1435677" y="38845"/>
                </a:cubicBezTo>
                <a:cubicBezTo>
                  <a:pt x="1455767" y="18755"/>
                  <a:pt x="1436210" y="33028"/>
                  <a:pt x="1448377" y="45195"/>
                </a:cubicBezTo>
                <a:cubicBezTo>
                  <a:pt x="1450744" y="47562"/>
                  <a:pt x="1454727" y="43078"/>
                  <a:pt x="1457902" y="42020"/>
                </a:cubicBezTo>
                <a:cubicBezTo>
                  <a:pt x="1479291" y="13501"/>
                  <a:pt x="1456173" y="35958"/>
                  <a:pt x="1476952" y="32495"/>
                </a:cubicBezTo>
                <a:cubicBezTo>
                  <a:pt x="1480716" y="31868"/>
                  <a:pt x="1483205" y="28108"/>
                  <a:pt x="1486477" y="26145"/>
                </a:cubicBezTo>
                <a:cubicBezTo>
                  <a:pt x="1522960" y="4255"/>
                  <a:pt x="1496708" y="21441"/>
                  <a:pt x="1518227" y="7095"/>
                </a:cubicBezTo>
                <a:cubicBezTo>
                  <a:pt x="1520344" y="10270"/>
                  <a:pt x="1521597" y="14236"/>
                  <a:pt x="1524577" y="16620"/>
                </a:cubicBezTo>
                <a:cubicBezTo>
                  <a:pt x="1527190" y="18711"/>
                  <a:pt x="1532011" y="17182"/>
                  <a:pt x="1534102" y="19795"/>
                </a:cubicBezTo>
                <a:cubicBezTo>
                  <a:pt x="1536828" y="23202"/>
                  <a:pt x="1536219" y="28262"/>
                  <a:pt x="1537277" y="32495"/>
                </a:cubicBezTo>
                <a:cubicBezTo>
                  <a:pt x="1541510" y="30378"/>
                  <a:pt x="1545868" y="28493"/>
                  <a:pt x="1549977" y="26145"/>
                </a:cubicBezTo>
                <a:cubicBezTo>
                  <a:pt x="1553290" y="24252"/>
                  <a:pt x="1556522" y="17411"/>
                  <a:pt x="1559502" y="19795"/>
                </a:cubicBezTo>
                <a:cubicBezTo>
                  <a:pt x="1564729" y="23976"/>
                  <a:pt x="1565852" y="38845"/>
                  <a:pt x="1565852" y="38845"/>
                </a:cubicBezTo>
                <a:cubicBezTo>
                  <a:pt x="1572202" y="37787"/>
                  <a:pt x="1578795" y="37706"/>
                  <a:pt x="1584902" y="35670"/>
                </a:cubicBezTo>
                <a:cubicBezTo>
                  <a:pt x="1588522" y="34463"/>
                  <a:pt x="1590685" y="28572"/>
                  <a:pt x="1594427" y="29320"/>
                </a:cubicBezTo>
                <a:cubicBezTo>
                  <a:pt x="1598169" y="30068"/>
                  <a:pt x="1598660" y="35670"/>
                  <a:pt x="1600777" y="38845"/>
                </a:cubicBezTo>
                <a:cubicBezTo>
                  <a:pt x="1602659" y="38576"/>
                  <a:pt x="1626482" y="36525"/>
                  <a:pt x="1632527" y="32495"/>
                </a:cubicBezTo>
                <a:cubicBezTo>
                  <a:pt x="1636263" y="30004"/>
                  <a:pt x="1638643" y="25892"/>
                  <a:pt x="1642052" y="22970"/>
                </a:cubicBezTo>
                <a:cubicBezTo>
                  <a:pt x="1648944" y="17063"/>
                  <a:pt x="1656739" y="12121"/>
                  <a:pt x="1664277" y="7095"/>
                </a:cubicBezTo>
                <a:cubicBezTo>
                  <a:pt x="1666394" y="11328"/>
                  <a:pt x="1666394" y="17678"/>
                  <a:pt x="1670627" y="19795"/>
                </a:cubicBezTo>
                <a:cubicBezTo>
                  <a:pt x="1691358" y="30160"/>
                  <a:pt x="1678278" y="1473"/>
                  <a:pt x="1686502" y="26145"/>
                </a:cubicBezTo>
                <a:cubicBezTo>
                  <a:pt x="1688810" y="25376"/>
                  <a:pt x="1707588" y="18846"/>
                  <a:pt x="1708727" y="19795"/>
                </a:cubicBezTo>
                <a:cubicBezTo>
                  <a:pt x="1713869" y="24080"/>
                  <a:pt x="1715077" y="38845"/>
                  <a:pt x="1715077" y="38845"/>
                </a:cubicBezTo>
                <a:cubicBezTo>
                  <a:pt x="1720369" y="36728"/>
                  <a:pt x="1725616" y="34496"/>
                  <a:pt x="1730952" y="32495"/>
                </a:cubicBezTo>
                <a:cubicBezTo>
                  <a:pt x="1734086" y="31320"/>
                  <a:pt x="1737800" y="31328"/>
                  <a:pt x="1740477" y="29320"/>
                </a:cubicBezTo>
                <a:cubicBezTo>
                  <a:pt x="1746464" y="24830"/>
                  <a:pt x="1750365" y="17935"/>
                  <a:pt x="1756352" y="13445"/>
                </a:cubicBezTo>
                <a:cubicBezTo>
                  <a:pt x="1759029" y="11437"/>
                  <a:pt x="1762884" y="11767"/>
                  <a:pt x="1765877" y="10270"/>
                </a:cubicBezTo>
                <a:cubicBezTo>
                  <a:pt x="1790496" y="-2040"/>
                  <a:pt x="1760986" y="8725"/>
                  <a:pt x="1784927" y="745"/>
                </a:cubicBezTo>
                <a:cubicBezTo>
                  <a:pt x="1785594" y="2746"/>
                  <a:pt x="1790481" y="20192"/>
                  <a:pt x="1794452" y="19795"/>
                </a:cubicBezTo>
                <a:cubicBezTo>
                  <a:pt x="1803603" y="18880"/>
                  <a:pt x="1809713" y="15275"/>
                  <a:pt x="1815243" y="10923"/>
                </a:cubicBezTo>
                <a:close/>
              </a:path>
            </a:pathLst>
          </a:custGeom>
          <a:gradFill flip="none" rotWithShape="1">
            <a:gsLst>
              <a:gs pos="0">
                <a:srgbClr val="6D6E71">
                  <a:lumMod val="40000"/>
                  <a:lumOff val="60000"/>
                </a:srgbClr>
              </a:gs>
              <a:gs pos="65000">
                <a:sysClr val="window" lastClr="FFFFFF">
                  <a:lumMod val="95000"/>
                </a:sysClr>
              </a:gs>
              <a:gs pos="35000">
                <a:sysClr val="window" lastClr="FFFFFF">
                  <a:lumMod val="95000"/>
                </a:sysClr>
              </a:gs>
              <a:gs pos="15000">
                <a:srgbClr val="6D6E71">
                  <a:lumMod val="20000"/>
                  <a:lumOff val="80000"/>
                </a:srgbClr>
              </a:gs>
              <a:gs pos="85000">
                <a:srgbClr val="BCC7C0">
                  <a:lumMod val="20000"/>
                  <a:lumOff val="80000"/>
                </a:srgbClr>
              </a:gs>
              <a:gs pos="100000">
                <a:srgbClr val="6D6E71">
                  <a:lumMod val="30000"/>
                  <a:lumOff val="70000"/>
                </a:srgbClr>
              </a:gs>
            </a:gsLst>
            <a:lin ang="5400000" scaled="1"/>
            <a:tileRect/>
          </a:gradFill>
          <a:ln w="12700" cap="flat" cmpd="sng" algn="ctr">
            <a:noFill/>
            <a:prstDash val="solid"/>
            <a:miter lim="800000"/>
          </a:ln>
          <a:effectLst/>
        </p:spPr>
        <p:txBody>
          <a:bodyPr lIns="91440" tIns="45720" rIns="91440" bIns="45720" rtlCol="0" anchor="ctr"/>
          <a:lstStyle/>
          <a:p>
            <a:pPr>
              <a:spcBef>
                <a:spcPts val="200"/>
              </a:spcBef>
              <a:spcAft>
                <a:spcPts val="200"/>
              </a:spcAft>
              <a:buClr>
                <a:srgbClr val="00B050"/>
              </a:buClr>
              <a:buSzPct val="130000"/>
              <a:defRPr/>
            </a:pPr>
            <a:r>
              <a:rPr lang="en-US" sz="1050" kern="0" dirty="0"/>
              <a:t>“By gaining scale in the Permian, acquiring companies are positioning themselves for many years of highly efficient and highly profitable production in one of the world’s most attractive hydrocarbon plays.”</a:t>
            </a:r>
          </a:p>
          <a:p>
            <a:pPr>
              <a:spcBef>
                <a:spcPts val="200"/>
              </a:spcBef>
              <a:spcAft>
                <a:spcPts val="200"/>
              </a:spcAft>
              <a:buClr>
                <a:srgbClr val="00B050"/>
              </a:buClr>
              <a:buSzPct val="130000"/>
              <a:defRPr/>
            </a:pPr>
            <a:endParaRPr lang="en-US" sz="1050" kern="0" dirty="0"/>
          </a:p>
          <a:p>
            <a:pPr>
              <a:spcBef>
                <a:spcPts val="200"/>
              </a:spcBef>
              <a:spcAft>
                <a:spcPts val="200"/>
              </a:spcAft>
              <a:buClr>
                <a:srgbClr val="00B050"/>
              </a:buClr>
              <a:buSzPct val="130000"/>
              <a:defRPr/>
            </a:pPr>
            <a:r>
              <a:rPr lang="en-US" sz="1050" i="1" kern="0" dirty="0"/>
              <a:t>January 10, 2024</a:t>
            </a:r>
          </a:p>
        </p:txBody>
      </p:sp>
      <p:pic>
        <p:nvPicPr>
          <p:cNvPr id="1030" name="Picture 6" descr="RBN Energy | Accelerating energy market analytics through collaboration,  networking and alliances">
            <a:extLst>
              <a:ext uri="{FF2B5EF4-FFF2-40B4-BE49-F238E27FC236}">
                <a16:creationId xmlns:a16="http://schemas.microsoft.com/office/drawing/2014/main" id="{C7C12AE3-85F8-6238-27AE-F2849B33297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2913" y="4245562"/>
            <a:ext cx="1021557" cy="2151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1BDA0B0-0152-C500-58BD-C4971C78DD0A}"/>
              </a:ext>
            </a:extLst>
          </p:cNvPr>
          <p:cNvPicPr>
            <a:picLocks noChangeAspect="1"/>
          </p:cNvPicPr>
          <p:nvPr>
            <p:custDataLst>
              <p:tags r:id="rId1"/>
            </p:custDataLst>
          </p:nvPr>
        </p:nvPicPr>
        <p:blipFill>
          <a:blip r:embed="rId6"/>
          <a:stretch>
            <a:fillRect/>
          </a:stretch>
        </p:blipFill>
        <p:spPr>
          <a:xfrm>
            <a:off x="5219417" y="1616521"/>
            <a:ext cx="4020001" cy="3847971"/>
          </a:xfrm>
          <a:prstGeom prst="rect">
            <a:avLst/>
          </a:prstGeom>
        </p:spPr>
      </p:pic>
    </p:spTree>
    <p:extLst>
      <p:ext uri="{BB962C8B-B14F-4D97-AF65-F5344CB8AC3E}">
        <p14:creationId xmlns:p14="http://schemas.microsoft.com/office/powerpoint/2010/main" val="1297019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a:extLst>
              <a:ext uri="{FF2B5EF4-FFF2-40B4-BE49-F238E27FC236}">
                <a16:creationId xmlns:a16="http://schemas.microsoft.com/office/drawing/2014/main" id="{FCB1CA73-40B4-8867-1C29-80075CC9661F}"/>
              </a:ext>
            </a:extLst>
          </p:cNvPr>
          <p:cNvSpPr txBox="1">
            <a:spLocks/>
          </p:cNvSpPr>
          <p:nvPr/>
        </p:nvSpPr>
        <p:spPr>
          <a:xfrm>
            <a:off x="7553058" y="6219361"/>
            <a:ext cx="4219842" cy="630942"/>
          </a:xfrm>
          <a:prstGeom prst="rect">
            <a:avLst/>
          </a:prstGeom>
        </p:spPr>
        <p:txBody>
          <a:bodyPr vert="horz" numCol="1" anchor="b"/>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Note: Market data as of June 7, 2024. Analysis reflects select corporate transactions since 2021 with U.S. targets.</a:t>
            </a:r>
          </a:p>
          <a:p>
            <a:pPr marL="228600" indent="-228600">
              <a:buAutoNum type="arabicParenBoth"/>
              <a:defRPr/>
            </a:pPr>
            <a:r>
              <a:rPr lang="en-US" dirty="0">
                <a:solidFill>
                  <a:schemeClr val="bg1"/>
                </a:solidFill>
              </a:rPr>
              <a:t>Unaffected represents ERF closing price on February 9, 2024 prior to articles surrounding DVN / ERF acquisition rumors. </a:t>
            </a:r>
          </a:p>
          <a:p>
            <a:pPr marL="228600" indent="-228600">
              <a:buFontTx/>
              <a:buAutoNum type="arabicParenBoth"/>
              <a:defRPr/>
            </a:pPr>
            <a:r>
              <a:rPr lang="en-US" dirty="0">
                <a:solidFill>
                  <a:schemeClr val="bg1"/>
                </a:solidFill>
              </a:rPr>
              <a:t>Based on 3/12/2024 unaffected date of Kimmeridge’s offer to acquire SilverBow.</a:t>
            </a:r>
          </a:p>
          <a:p>
            <a:pPr marL="228600" indent="-228600">
              <a:buFontTx/>
              <a:buAutoNum type="arabicParenBoth"/>
              <a:defRPr/>
            </a:pPr>
            <a:r>
              <a:rPr lang="en-US" dirty="0">
                <a:solidFill>
                  <a:prstClr val="black"/>
                </a:solidFill>
              </a:rPr>
              <a:t>SBOW shareholders have the option to receive a cash portion up to total cash consideration of                                   $400mm.</a:t>
            </a:r>
          </a:p>
          <a:p>
            <a:pPr>
              <a:defRPr/>
            </a:pPr>
            <a:r>
              <a:rPr lang="en-US" dirty="0">
                <a:solidFill>
                  <a:prstClr val="black"/>
                </a:solidFill>
              </a:rPr>
              <a:t>Source: FactSet, public disclosure, Wall Street research.</a:t>
            </a:r>
          </a:p>
        </p:txBody>
      </p:sp>
      <p:pic>
        <p:nvPicPr>
          <p:cNvPr id="6" name="Picture 5">
            <a:extLst>
              <a:ext uri="{FF2B5EF4-FFF2-40B4-BE49-F238E27FC236}">
                <a16:creationId xmlns:a16="http://schemas.microsoft.com/office/drawing/2014/main" id="{ADBDA542-743F-EA55-9DCC-0EF5BF544540}"/>
              </a:ext>
            </a:extLst>
          </p:cNvPr>
          <p:cNvPicPr>
            <a:picLocks noChangeAspect="1"/>
          </p:cNvPicPr>
          <p:nvPr>
            <p:custDataLst>
              <p:tags r:id="rId1"/>
            </p:custDataLst>
          </p:nvPr>
        </p:nvPicPr>
        <p:blipFill>
          <a:blip r:embed="rId5"/>
          <a:stretch>
            <a:fillRect/>
          </a:stretch>
        </p:blipFill>
        <p:spPr>
          <a:xfrm>
            <a:off x="852394" y="5205201"/>
            <a:ext cx="10487211" cy="923032"/>
          </a:xfrm>
          <a:prstGeom prst="rect">
            <a:avLst/>
          </a:prstGeom>
          <a:noFill/>
          <a:ln>
            <a:solidFill>
              <a:srgbClr val="D9D9D9"/>
            </a:solidFill>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4FBC6088-4C05-4D04-ADDC-B29D94AB7B06}"/>
              </a:ext>
            </a:extLst>
          </p:cNvPr>
          <p:cNvPicPr>
            <a:picLocks noChangeAspect="1"/>
          </p:cNvPicPr>
          <p:nvPr>
            <p:custDataLst>
              <p:tags r:id="rId2"/>
            </p:custDataLst>
          </p:nvPr>
        </p:nvPicPr>
        <p:blipFill>
          <a:blip r:embed="rId6"/>
          <a:stretch>
            <a:fillRect/>
          </a:stretch>
        </p:blipFill>
        <p:spPr>
          <a:xfrm>
            <a:off x="1462336" y="1655176"/>
            <a:ext cx="9877269" cy="1669048"/>
          </a:xfrm>
          <a:prstGeom prst="rect">
            <a:avLst/>
          </a:prstGeom>
        </p:spPr>
      </p:pic>
      <p:pic>
        <p:nvPicPr>
          <p:cNvPr id="4" name="Picture 3">
            <a:extLst>
              <a:ext uri="{FF2B5EF4-FFF2-40B4-BE49-F238E27FC236}">
                <a16:creationId xmlns:a16="http://schemas.microsoft.com/office/drawing/2014/main" id="{91B186EF-3BE0-F168-CB16-68E598977531}"/>
              </a:ext>
            </a:extLst>
          </p:cNvPr>
          <p:cNvPicPr>
            <a:picLocks noChangeAspect="1"/>
          </p:cNvPicPr>
          <p:nvPr>
            <p:custDataLst>
              <p:tags r:id="rId3"/>
            </p:custDataLst>
          </p:nvPr>
        </p:nvPicPr>
        <p:blipFill>
          <a:blip r:embed="rId7"/>
          <a:stretch>
            <a:fillRect/>
          </a:stretch>
        </p:blipFill>
        <p:spPr>
          <a:xfrm>
            <a:off x="1462336" y="3194227"/>
            <a:ext cx="9877269" cy="1470856"/>
          </a:xfrm>
          <a:prstGeom prst="rect">
            <a:avLst/>
          </a:prstGeom>
        </p:spPr>
      </p:pic>
      <p:sp>
        <p:nvSpPr>
          <p:cNvPr id="2" name="Title 1">
            <a:extLst>
              <a:ext uri="{FF2B5EF4-FFF2-40B4-BE49-F238E27FC236}">
                <a16:creationId xmlns:a16="http://schemas.microsoft.com/office/drawing/2014/main" id="{F01FD37C-7CC7-E637-9216-7A085A101CF4}"/>
              </a:ext>
            </a:extLst>
          </p:cNvPr>
          <p:cNvSpPr>
            <a:spLocks noGrp="1"/>
          </p:cNvSpPr>
          <p:nvPr>
            <p:ph type="title"/>
          </p:nvPr>
        </p:nvSpPr>
        <p:spPr>
          <a:xfrm>
            <a:off x="838200" y="403225"/>
            <a:ext cx="10515600" cy="776288"/>
          </a:xfrm>
        </p:spPr>
        <p:txBody>
          <a:bodyPr>
            <a:normAutofit/>
          </a:bodyPr>
          <a:lstStyle/>
          <a:p>
            <a:r>
              <a:rPr lang="en-US" sz="2400" dirty="0"/>
              <a:t>Equity Investors Have Been Supportive of Low Premium Consolidation</a:t>
            </a:r>
          </a:p>
        </p:txBody>
      </p:sp>
      <p:sp>
        <p:nvSpPr>
          <p:cNvPr id="20" name="Rectangle 19">
            <a:extLst>
              <a:ext uri="{FF2B5EF4-FFF2-40B4-BE49-F238E27FC236}">
                <a16:creationId xmlns:a16="http://schemas.microsoft.com/office/drawing/2014/main" id="{7CD0305F-5A34-5BDC-CB9E-618E528D28AA}"/>
              </a:ext>
            </a:extLst>
          </p:cNvPr>
          <p:cNvSpPr/>
          <p:nvPr/>
        </p:nvSpPr>
        <p:spPr>
          <a:xfrm>
            <a:off x="438152" y="1277313"/>
            <a:ext cx="10901453" cy="281668"/>
          </a:xfrm>
          <a:prstGeom prst="rect">
            <a:avLst/>
          </a:prstGeom>
          <a:solidFill>
            <a:srgbClr val="487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Recent Transactions</a:t>
            </a:r>
            <a:endParaRPr lang="en-US" sz="1200" b="1" baseline="30000" dirty="0"/>
          </a:p>
        </p:txBody>
      </p:sp>
      <p:sp>
        <p:nvSpPr>
          <p:cNvPr id="76" name="Rectangle 75">
            <a:extLst>
              <a:ext uri="{FF2B5EF4-FFF2-40B4-BE49-F238E27FC236}">
                <a16:creationId xmlns:a16="http://schemas.microsoft.com/office/drawing/2014/main" id="{42FA25C3-2D14-D242-8512-1CD00936EB78}"/>
              </a:ext>
            </a:extLst>
          </p:cNvPr>
          <p:cNvSpPr>
            <a:spLocks/>
          </p:cNvSpPr>
          <p:nvPr/>
        </p:nvSpPr>
        <p:spPr>
          <a:xfrm>
            <a:off x="852394" y="1607051"/>
            <a:ext cx="10487212" cy="3534261"/>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77" name="Rectangle 76">
            <a:extLst>
              <a:ext uri="{FF2B5EF4-FFF2-40B4-BE49-F238E27FC236}">
                <a16:creationId xmlns:a16="http://schemas.microsoft.com/office/drawing/2014/main" id="{5E5A524C-7F93-0206-1B90-B69C175BA39A}"/>
              </a:ext>
            </a:extLst>
          </p:cNvPr>
          <p:cNvSpPr/>
          <p:nvPr/>
        </p:nvSpPr>
        <p:spPr>
          <a:xfrm rot="16200000">
            <a:off x="169267" y="5472899"/>
            <a:ext cx="910565" cy="372796"/>
          </a:xfrm>
          <a:prstGeom prst="rect">
            <a:avLst/>
          </a:prstGeom>
          <a:solidFill>
            <a:srgbClr val="83638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ea typeface="+mn-ea"/>
                <a:cs typeface="+mn-cs"/>
              </a:rPr>
              <a:t>Transaction</a:t>
            </a:r>
          </a:p>
        </p:txBody>
      </p:sp>
      <p:sp>
        <p:nvSpPr>
          <p:cNvPr id="78" name="Rectangle 77">
            <a:extLst>
              <a:ext uri="{FF2B5EF4-FFF2-40B4-BE49-F238E27FC236}">
                <a16:creationId xmlns:a16="http://schemas.microsoft.com/office/drawing/2014/main" id="{BA67F630-4C59-18CB-B640-39BC24FE3FEE}"/>
              </a:ext>
            </a:extLst>
          </p:cNvPr>
          <p:cNvSpPr/>
          <p:nvPr/>
        </p:nvSpPr>
        <p:spPr>
          <a:xfrm rot="16200000">
            <a:off x="-283993" y="4046370"/>
            <a:ext cx="1817087" cy="372795"/>
          </a:xfrm>
          <a:prstGeom prst="rect">
            <a:avLst/>
          </a:prstGeom>
          <a:solidFill>
            <a:srgbClr val="738FA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ea typeface="+mn-ea"/>
                <a:cs typeface="+mn-cs"/>
              </a:rPr>
              <a:t>1-Week Price Performance Buyer vs. XOP</a:t>
            </a:r>
          </a:p>
        </p:txBody>
      </p:sp>
      <p:sp>
        <p:nvSpPr>
          <p:cNvPr id="79" name="Rectangle 78">
            <a:extLst>
              <a:ext uri="{FF2B5EF4-FFF2-40B4-BE49-F238E27FC236}">
                <a16:creationId xmlns:a16="http://schemas.microsoft.com/office/drawing/2014/main" id="{5906D3E0-28CF-EE2A-0552-A5F1FA09DEE4}"/>
              </a:ext>
            </a:extLst>
          </p:cNvPr>
          <p:cNvSpPr/>
          <p:nvPr/>
        </p:nvSpPr>
        <p:spPr>
          <a:xfrm rot="16200000">
            <a:off x="-203293" y="2248495"/>
            <a:ext cx="1655684" cy="372796"/>
          </a:xfrm>
          <a:prstGeom prst="rect">
            <a:avLst/>
          </a:prstGeom>
          <a:solidFill>
            <a:srgbClr val="487C9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ea typeface="+mn-ea"/>
                <a:cs typeface="+mn-cs"/>
              </a:rPr>
              <a:t>Premium Paid to </a:t>
            </a:r>
            <a:br>
              <a:rPr kumimoji="0" lang="en-US" sz="1050" b="1" i="0" u="none" strike="noStrike" kern="1200" cap="none" spc="0" normalizeH="0" baseline="0" noProof="0" dirty="0">
                <a:ln>
                  <a:noFill/>
                </a:ln>
                <a:solidFill>
                  <a:prstClr val="white"/>
                </a:solidFill>
                <a:effectLst/>
                <a:uLnTx/>
                <a:uFillTx/>
                <a:ea typeface="+mn-ea"/>
                <a:cs typeface="+mn-cs"/>
              </a:rPr>
            </a:br>
            <a:r>
              <a:rPr kumimoji="0" lang="en-US" sz="1050" b="1" i="0" u="none" strike="noStrike" kern="1200" cap="none" spc="0" normalizeH="0" baseline="0" noProof="0" dirty="0">
                <a:ln>
                  <a:noFill/>
                </a:ln>
                <a:solidFill>
                  <a:prstClr val="white"/>
                </a:solidFill>
                <a:effectLst/>
                <a:uLnTx/>
                <a:uFillTx/>
                <a:ea typeface="+mn-ea"/>
                <a:cs typeface="+mn-cs"/>
              </a:rPr>
              <a:t>Unaffected Price</a:t>
            </a:r>
            <a:endParaRPr kumimoji="0" lang="en-US" sz="1050" b="1" i="0" u="none" strike="noStrike" kern="1200" cap="none" spc="0" normalizeH="0" baseline="30000" noProof="0" dirty="0">
              <a:ln>
                <a:noFill/>
              </a:ln>
              <a:solidFill>
                <a:prstClr val="white"/>
              </a:solidFill>
              <a:effectLst/>
              <a:uLnTx/>
              <a:uFillTx/>
              <a:ea typeface="+mn-ea"/>
              <a:cs typeface="+mn-cs"/>
            </a:endParaRPr>
          </a:p>
        </p:txBody>
      </p:sp>
      <p:sp>
        <p:nvSpPr>
          <p:cNvPr id="80" name="Rectangle 79">
            <a:extLst>
              <a:ext uri="{FF2B5EF4-FFF2-40B4-BE49-F238E27FC236}">
                <a16:creationId xmlns:a16="http://schemas.microsoft.com/office/drawing/2014/main" id="{0AB2A2AC-8B6C-16EF-B10F-28E3E8FE0F16}"/>
              </a:ext>
            </a:extLst>
          </p:cNvPr>
          <p:cNvSpPr/>
          <p:nvPr/>
        </p:nvSpPr>
        <p:spPr>
          <a:xfrm>
            <a:off x="948103" y="4697330"/>
            <a:ext cx="670560" cy="1631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ea typeface="+mn-ea"/>
                <a:cs typeface="+mn-cs"/>
              </a:rPr>
              <a:t>Buyer:</a:t>
            </a:r>
          </a:p>
        </p:txBody>
      </p:sp>
      <p:sp>
        <p:nvSpPr>
          <p:cNvPr id="81" name="Rectangle 80">
            <a:extLst>
              <a:ext uri="{FF2B5EF4-FFF2-40B4-BE49-F238E27FC236}">
                <a16:creationId xmlns:a16="http://schemas.microsoft.com/office/drawing/2014/main" id="{BB4C9336-6723-D46A-0FE9-393C81D645BA}"/>
              </a:ext>
            </a:extLst>
          </p:cNvPr>
          <p:cNvSpPr/>
          <p:nvPr/>
        </p:nvSpPr>
        <p:spPr>
          <a:xfrm>
            <a:off x="861757" y="1662935"/>
            <a:ext cx="2551573" cy="185166"/>
          </a:xfrm>
          <a:prstGeom prst="rect">
            <a:avLst/>
          </a:prstGeom>
          <a:no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lIns="45720" tIns="27432" rIns="45720" bIns="27432"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36388"/>
                </a:solidFill>
                <a:effectLst/>
                <a:uLnTx/>
                <a:uFillTx/>
                <a:latin typeface="+mj-lt"/>
                <a:ea typeface="+mn-ea"/>
                <a:cs typeface="+mn-cs"/>
              </a:rPr>
              <a:t>Average 1-Day Premium Paid: 10.2%</a:t>
            </a:r>
          </a:p>
        </p:txBody>
      </p:sp>
      <p:sp>
        <p:nvSpPr>
          <p:cNvPr id="92" name="Rectangle 91">
            <a:extLst>
              <a:ext uri="{FF2B5EF4-FFF2-40B4-BE49-F238E27FC236}">
                <a16:creationId xmlns:a16="http://schemas.microsoft.com/office/drawing/2014/main" id="{CE0975D4-6070-B7AF-7A9C-F47572DD2110}"/>
              </a:ext>
            </a:extLst>
          </p:cNvPr>
          <p:cNvSpPr/>
          <p:nvPr/>
        </p:nvSpPr>
        <p:spPr>
          <a:xfrm>
            <a:off x="948103" y="4946386"/>
            <a:ext cx="670560" cy="1631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ea typeface="+mn-ea"/>
                <a:cs typeface="+mn-cs"/>
              </a:rPr>
              <a:t>Seller:</a:t>
            </a:r>
          </a:p>
        </p:txBody>
      </p:sp>
      <p:grpSp>
        <p:nvGrpSpPr>
          <p:cNvPr id="25" name="Group 24">
            <a:extLst>
              <a:ext uri="{FF2B5EF4-FFF2-40B4-BE49-F238E27FC236}">
                <a16:creationId xmlns:a16="http://schemas.microsoft.com/office/drawing/2014/main" id="{88A2B539-4A67-E63B-00C4-276F7A6B5A24}"/>
              </a:ext>
            </a:extLst>
          </p:cNvPr>
          <p:cNvGrpSpPr/>
          <p:nvPr/>
        </p:nvGrpSpPr>
        <p:grpSpPr>
          <a:xfrm>
            <a:off x="1604794" y="4730184"/>
            <a:ext cx="480158" cy="334672"/>
            <a:chOff x="2138194" y="4730184"/>
            <a:chExt cx="480158" cy="334672"/>
          </a:xfrm>
        </p:grpSpPr>
        <p:pic>
          <p:nvPicPr>
            <p:cNvPr id="89" name="Picture 26" descr="logo">
              <a:extLst>
                <a:ext uri="{FF2B5EF4-FFF2-40B4-BE49-F238E27FC236}">
                  <a16:creationId xmlns:a16="http://schemas.microsoft.com/office/drawing/2014/main" id="{FDCFD2E1-E343-DFAC-7B37-6B0A0B64BD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46505" y="4730184"/>
              <a:ext cx="453890" cy="94807"/>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2" descr="logo">
              <a:extLst>
                <a:ext uri="{FF2B5EF4-FFF2-40B4-BE49-F238E27FC236}">
                  <a16:creationId xmlns:a16="http://schemas.microsoft.com/office/drawing/2014/main" id="{17825A89-5694-10BA-B8BE-3D566ED64E4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38194" y="4978523"/>
              <a:ext cx="255274" cy="77859"/>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4" descr="logo">
              <a:extLst>
                <a:ext uri="{FF2B5EF4-FFF2-40B4-BE49-F238E27FC236}">
                  <a16:creationId xmlns:a16="http://schemas.microsoft.com/office/drawing/2014/main" id="{B1191596-9235-9643-06D8-398CA340F2C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11032" y="4970049"/>
              <a:ext cx="207320" cy="948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EB867CCA-8BDB-F389-4DFA-044AE12FDC44}"/>
              </a:ext>
            </a:extLst>
          </p:cNvPr>
          <p:cNvGrpSpPr/>
          <p:nvPr/>
        </p:nvGrpSpPr>
        <p:grpSpPr>
          <a:xfrm>
            <a:off x="2743171" y="4764423"/>
            <a:ext cx="408168" cy="339002"/>
            <a:chOff x="2647921" y="4764423"/>
            <a:chExt cx="408168" cy="339002"/>
          </a:xfrm>
        </p:grpSpPr>
        <p:pic>
          <p:nvPicPr>
            <p:cNvPr id="84" name="Picture 16" descr="logo">
              <a:extLst>
                <a:ext uri="{FF2B5EF4-FFF2-40B4-BE49-F238E27FC236}">
                  <a16:creationId xmlns:a16="http://schemas.microsoft.com/office/drawing/2014/main" id="{D3256DBA-B27B-0739-893A-F8F1748CFC2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47921" y="4764423"/>
              <a:ext cx="408168" cy="9081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0" descr="logo">
              <a:extLst>
                <a:ext uri="{FF2B5EF4-FFF2-40B4-BE49-F238E27FC236}">
                  <a16:creationId xmlns:a16="http://schemas.microsoft.com/office/drawing/2014/main" id="{BEDB54BB-47BF-5533-5476-486A19A0BDD2}"/>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6712" y="4951284"/>
              <a:ext cx="234967" cy="1521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E02F294A-6D23-0A8A-CAA9-990AA9E5CFA1}"/>
              </a:ext>
            </a:extLst>
          </p:cNvPr>
          <p:cNvGrpSpPr/>
          <p:nvPr/>
        </p:nvGrpSpPr>
        <p:grpSpPr>
          <a:xfrm>
            <a:off x="3269557" y="4764134"/>
            <a:ext cx="509645" cy="358343"/>
            <a:chOff x="3069532" y="4764134"/>
            <a:chExt cx="509645" cy="358343"/>
          </a:xfrm>
        </p:grpSpPr>
        <p:pic>
          <p:nvPicPr>
            <p:cNvPr id="91" name="Picture 2" descr="Chord Energy Corporation (CHRD) Stock Price, Quote, News ...">
              <a:extLst>
                <a:ext uri="{FF2B5EF4-FFF2-40B4-BE49-F238E27FC236}">
                  <a16:creationId xmlns:a16="http://schemas.microsoft.com/office/drawing/2014/main" id="{F1CC2078-05BE-A483-B329-372516D904B2}"/>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9532" y="4764134"/>
              <a:ext cx="503367" cy="13369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2" descr="logo">
              <a:extLst>
                <a:ext uri="{FF2B5EF4-FFF2-40B4-BE49-F238E27FC236}">
                  <a16:creationId xmlns:a16="http://schemas.microsoft.com/office/drawing/2014/main" id="{73C0FEAF-7F59-F691-02F7-D74E01082AB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29545" y="4998883"/>
              <a:ext cx="249610" cy="84242"/>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4" descr="logo">
              <a:extLst>
                <a:ext uri="{FF2B5EF4-FFF2-40B4-BE49-F238E27FC236}">
                  <a16:creationId xmlns:a16="http://schemas.microsoft.com/office/drawing/2014/main" id="{778DF522-FC19-7932-685D-6354FC0C7F3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92302" y="4936849"/>
              <a:ext cx="186875" cy="1856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4674F71C-B852-A444-2F72-4CBD6F8157C2}"/>
              </a:ext>
            </a:extLst>
          </p:cNvPr>
          <p:cNvGrpSpPr/>
          <p:nvPr/>
        </p:nvGrpSpPr>
        <p:grpSpPr>
          <a:xfrm>
            <a:off x="4528757" y="4701409"/>
            <a:ext cx="314919" cy="412499"/>
            <a:chOff x="3671507" y="4701409"/>
            <a:chExt cx="314919" cy="412499"/>
          </a:xfrm>
        </p:grpSpPr>
        <p:pic>
          <p:nvPicPr>
            <p:cNvPr id="85" name="Picture 2" descr="logo">
              <a:extLst>
                <a:ext uri="{FF2B5EF4-FFF2-40B4-BE49-F238E27FC236}">
                  <a16:creationId xmlns:a16="http://schemas.microsoft.com/office/drawing/2014/main" id="{7B62A513-FE2E-9610-0FBD-DBD479B4AB6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725278" y="4701409"/>
              <a:ext cx="199758" cy="223193"/>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8" descr="logo">
              <a:extLst>
                <a:ext uri="{FF2B5EF4-FFF2-40B4-BE49-F238E27FC236}">
                  <a16:creationId xmlns:a16="http://schemas.microsoft.com/office/drawing/2014/main" id="{3A2ECFCE-E9E9-69AD-636E-780C4FED15B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671507" y="5016283"/>
              <a:ext cx="314919" cy="976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3F8539EC-296D-DC8A-761F-FB1A32A55CFE}"/>
              </a:ext>
            </a:extLst>
          </p:cNvPr>
          <p:cNvGrpSpPr/>
          <p:nvPr/>
        </p:nvGrpSpPr>
        <p:grpSpPr>
          <a:xfrm>
            <a:off x="5023790" y="4822275"/>
            <a:ext cx="462861" cy="297087"/>
            <a:chOff x="4014140" y="4822275"/>
            <a:chExt cx="462861" cy="297087"/>
          </a:xfrm>
        </p:grpSpPr>
        <p:pic>
          <p:nvPicPr>
            <p:cNvPr id="90" name="Picture 22" descr="logo">
              <a:extLst>
                <a:ext uri="{FF2B5EF4-FFF2-40B4-BE49-F238E27FC236}">
                  <a16:creationId xmlns:a16="http://schemas.microsoft.com/office/drawing/2014/main" id="{3E52249F-EB77-68C5-595A-035DD900E7F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014140" y="4822275"/>
              <a:ext cx="454291" cy="8518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30" descr="logo">
              <a:extLst>
                <a:ext uri="{FF2B5EF4-FFF2-40B4-BE49-F238E27FC236}">
                  <a16:creationId xmlns:a16="http://schemas.microsoft.com/office/drawing/2014/main" id="{7FF6F009-DCD3-A2F3-3687-E1C2C36348BE}"/>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087240" y="5006331"/>
              <a:ext cx="389761" cy="1130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F37AA2AD-B02B-D86A-CDEF-63D5B24B08A3}"/>
              </a:ext>
            </a:extLst>
          </p:cNvPr>
          <p:cNvGrpSpPr/>
          <p:nvPr/>
        </p:nvGrpSpPr>
        <p:grpSpPr>
          <a:xfrm>
            <a:off x="5652189" y="4800127"/>
            <a:ext cx="356124" cy="303298"/>
            <a:chOff x="4604439" y="4800127"/>
            <a:chExt cx="356124" cy="303298"/>
          </a:xfrm>
        </p:grpSpPr>
        <p:pic>
          <p:nvPicPr>
            <p:cNvPr id="88" name="Picture 24" descr="logo">
              <a:extLst>
                <a:ext uri="{FF2B5EF4-FFF2-40B4-BE49-F238E27FC236}">
                  <a16:creationId xmlns:a16="http://schemas.microsoft.com/office/drawing/2014/main" id="{3D0ADAF3-8BA1-B9E2-3355-8A0C92503CA4}"/>
                </a:ext>
              </a:extLst>
            </p:cNvPr>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4439" y="4800127"/>
              <a:ext cx="356124" cy="88141"/>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2" descr="logo">
              <a:extLst>
                <a:ext uri="{FF2B5EF4-FFF2-40B4-BE49-F238E27FC236}">
                  <a16:creationId xmlns:a16="http://schemas.microsoft.com/office/drawing/2014/main" id="{517A9EF3-AD86-0113-8469-421052DA581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621496" y="4989535"/>
              <a:ext cx="295818" cy="1138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F53D74CD-9F99-8E49-14BE-71CA32326CA1}"/>
              </a:ext>
            </a:extLst>
          </p:cNvPr>
          <p:cNvGrpSpPr/>
          <p:nvPr/>
        </p:nvGrpSpPr>
        <p:grpSpPr>
          <a:xfrm>
            <a:off x="6170702" y="4801608"/>
            <a:ext cx="454291" cy="274417"/>
            <a:chOff x="5018177" y="4801608"/>
            <a:chExt cx="454291" cy="274417"/>
          </a:xfrm>
        </p:grpSpPr>
        <p:pic>
          <p:nvPicPr>
            <p:cNvPr id="87" name="Picture 22" descr="logo">
              <a:extLst>
                <a:ext uri="{FF2B5EF4-FFF2-40B4-BE49-F238E27FC236}">
                  <a16:creationId xmlns:a16="http://schemas.microsoft.com/office/drawing/2014/main" id="{0CB57A2D-6669-14B2-1F37-962988E3503B}"/>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018177" y="4801608"/>
              <a:ext cx="454291" cy="8518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34" descr="logo">
              <a:extLst>
                <a:ext uri="{FF2B5EF4-FFF2-40B4-BE49-F238E27FC236}">
                  <a16:creationId xmlns:a16="http://schemas.microsoft.com/office/drawing/2014/main" id="{80B76760-7602-592A-44B9-4497A4326F2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039453" y="4974119"/>
              <a:ext cx="411741" cy="1019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ABC3F877-65C3-60E9-64CB-D8BA4B337CF4}"/>
              </a:ext>
            </a:extLst>
          </p:cNvPr>
          <p:cNvGrpSpPr/>
          <p:nvPr/>
        </p:nvGrpSpPr>
        <p:grpSpPr>
          <a:xfrm>
            <a:off x="6856108" y="4701409"/>
            <a:ext cx="255531" cy="430164"/>
            <a:chOff x="5598808" y="4701409"/>
            <a:chExt cx="255531" cy="430164"/>
          </a:xfrm>
        </p:grpSpPr>
        <p:pic>
          <p:nvPicPr>
            <p:cNvPr id="86" name="Picture 2" descr="logo">
              <a:extLst>
                <a:ext uri="{FF2B5EF4-FFF2-40B4-BE49-F238E27FC236}">
                  <a16:creationId xmlns:a16="http://schemas.microsoft.com/office/drawing/2014/main" id="{A8CC23B6-FAED-10D6-4431-05753083C7D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25607" y="4701409"/>
              <a:ext cx="199758" cy="223193"/>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36" descr="logo">
              <a:extLst>
                <a:ext uri="{FF2B5EF4-FFF2-40B4-BE49-F238E27FC236}">
                  <a16:creationId xmlns:a16="http://schemas.microsoft.com/office/drawing/2014/main" id="{49020783-6256-2808-4FDF-B7E8B2128CD9}"/>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598808" y="4979532"/>
              <a:ext cx="255531" cy="1520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5D451C24-D1B3-8E65-9ABE-5441F636F2AE}"/>
              </a:ext>
            </a:extLst>
          </p:cNvPr>
          <p:cNvGrpSpPr/>
          <p:nvPr/>
        </p:nvGrpSpPr>
        <p:grpSpPr>
          <a:xfrm>
            <a:off x="7979504" y="4705798"/>
            <a:ext cx="311859" cy="386111"/>
            <a:chOff x="6579329" y="4705798"/>
            <a:chExt cx="311859" cy="386111"/>
          </a:xfrm>
        </p:grpSpPr>
        <p:pic>
          <p:nvPicPr>
            <p:cNvPr id="103" name="Picture 4" descr="logo">
              <a:extLst>
                <a:ext uri="{FF2B5EF4-FFF2-40B4-BE49-F238E27FC236}">
                  <a16:creationId xmlns:a16="http://schemas.microsoft.com/office/drawing/2014/main" id="{B95A2225-D08B-CB7A-65BD-DCFDA8133A41}"/>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579329" y="4942996"/>
              <a:ext cx="311859" cy="148913"/>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APA Corporation - ResponsibilityReports.com">
              <a:extLst>
                <a:ext uri="{FF2B5EF4-FFF2-40B4-BE49-F238E27FC236}">
                  <a16:creationId xmlns:a16="http://schemas.microsoft.com/office/drawing/2014/main" id="{16F0B175-7F18-4299-6F8E-A8AB7E942CD5}"/>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583098" y="4705798"/>
              <a:ext cx="303648" cy="1711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EC3806FB-7064-7002-A579-2D179EA58A90}"/>
              </a:ext>
            </a:extLst>
          </p:cNvPr>
          <p:cNvGrpSpPr/>
          <p:nvPr/>
        </p:nvGrpSpPr>
        <p:grpSpPr>
          <a:xfrm>
            <a:off x="8514622" y="4761409"/>
            <a:ext cx="408168" cy="334078"/>
            <a:chOff x="6981097" y="4761409"/>
            <a:chExt cx="408168" cy="334078"/>
          </a:xfrm>
        </p:grpSpPr>
        <p:pic>
          <p:nvPicPr>
            <p:cNvPr id="105" name="Picture 2" descr="logo">
              <a:extLst>
                <a:ext uri="{FF2B5EF4-FFF2-40B4-BE49-F238E27FC236}">
                  <a16:creationId xmlns:a16="http://schemas.microsoft.com/office/drawing/2014/main" id="{F6F56D75-4CF7-3130-B60B-37D3859EC431}"/>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981097" y="4761409"/>
              <a:ext cx="408168" cy="90818"/>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logo">
              <a:extLst>
                <a:ext uri="{FF2B5EF4-FFF2-40B4-BE49-F238E27FC236}">
                  <a16:creationId xmlns:a16="http://schemas.microsoft.com/office/drawing/2014/main" id="{4057DFA7-4FDB-F1BE-0420-25DF4A667439}"/>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018305" y="4951284"/>
              <a:ext cx="333753" cy="1442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3197790A-6A6B-6AFF-99A7-4C32FF92D8E2}"/>
              </a:ext>
            </a:extLst>
          </p:cNvPr>
          <p:cNvGrpSpPr/>
          <p:nvPr/>
        </p:nvGrpSpPr>
        <p:grpSpPr>
          <a:xfrm>
            <a:off x="7349074" y="4685514"/>
            <a:ext cx="457719" cy="415507"/>
            <a:chOff x="5977474" y="4685514"/>
            <a:chExt cx="457719" cy="415507"/>
          </a:xfrm>
        </p:grpSpPr>
        <p:pic>
          <p:nvPicPr>
            <p:cNvPr id="107" name="Picture 2">
              <a:extLst>
                <a:ext uri="{FF2B5EF4-FFF2-40B4-BE49-F238E27FC236}">
                  <a16:creationId xmlns:a16="http://schemas.microsoft.com/office/drawing/2014/main" id="{4B7AAE08-AC5C-CD5F-1BF6-1638DBDEFAF3}"/>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056909" y="4685514"/>
              <a:ext cx="267708" cy="27500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rownRock, L.P. | Key">
              <a:extLst>
                <a:ext uri="{FF2B5EF4-FFF2-40B4-BE49-F238E27FC236}">
                  <a16:creationId xmlns:a16="http://schemas.microsoft.com/office/drawing/2014/main" id="{2335522D-7067-2B7B-826E-43A1AD999682}"/>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977474" y="5015039"/>
              <a:ext cx="457719" cy="859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66EDED9B-6564-35D2-79ED-D15F610A6028}"/>
              </a:ext>
            </a:extLst>
          </p:cNvPr>
          <p:cNvGrpSpPr/>
          <p:nvPr/>
        </p:nvGrpSpPr>
        <p:grpSpPr>
          <a:xfrm>
            <a:off x="9083116" y="4734021"/>
            <a:ext cx="470195" cy="394474"/>
            <a:chOff x="7435291" y="4734021"/>
            <a:chExt cx="470195" cy="394474"/>
          </a:xfrm>
        </p:grpSpPr>
        <p:pic>
          <p:nvPicPr>
            <p:cNvPr id="109" name="Picture 8" descr="Committed To The Safe &amp; Responsible Development Of Our Resources |  Diamondback Energy, Inc.">
              <a:extLst>
                <a:ext uri="{FF2B5EF4-FFF2-40B4-BE49-F238E27FC236}">
                  <a16:creationId xmlns:a16="http://schemas.microsoft.com/office/drawing/2014/main" id="{A96F29E5-0FCD-C413-A4ED-A46386F74FDD}"/>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435291" y="4734021"/>
              <a:ext cx="419034" cy="152918"/>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 descr="Logo">
              <a:extLst>
                <a:ext uri="{FF2B5EF4-FFF2-40B4-BE49-F238E27FC236}">
                  <a16:creationId xmlns:a16="http://schemas.microsoft.com/office/drawing/2014/main" id="{ABDFBFCE-B820-7CC8-E1E9-6D77CEEB914E}"/>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488185" y="4934748"/>
              <a:ext cx="417301" cy="1937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B711E28F-4A11-B82C-B0F1-2E2559A4E536}"/>
              </a:ext>
            </a:extLst>
          </p:cNvPr>
          <p:cNvGrpSpPr/>
          <p:nvPr/>
        </p:nvGrpSpPr>
        <p:grpSpPr>
          <a:xfrm>
            <a:off x="9640819" y="4764134"/>
            <a:ext cx="503367" cy="356879"/>
            <a:chOff x="7878694" y="4764134"/>
            <a:chExt cx="503367" cy="356879"/>
          </a:xfrm>
        </p:grpSpPr>
        <p:pic>
          <p:nvPicPr>
            <p:cNvPr id="111" name="Picture 2" descr="Chord Energy Corporation (CHRD) Stock Price, Quote, News ...">
              <a:extLst>
                <a:ext uri="{FF2B5EF4-FFF2-40B4-BE49-F238E27FC236}">
                  <a16:creationId xmlns:a16="http://schemas.microsoft.com/office/drawing/2014/main" id="{4C5C2C47-B2F9-B36C-83C9-91E75A5A9606}"/>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8694" y="4764134"/>
              <a:ext cx="503367" cy="13369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2" descr="Enerplus Corporation (@EnerplusCorp) / X">
              <a:extLst>
                <a:ext uri="{FF2B5EF4-FFF2-40B4-BE49-F238E27FC236}">
                  <a16:creationId xmlns:a16="http://schemas.microsoft.com/office/drawing/2014/main" id="{52E72EE2-986C-9A76-6A45-CAE13E7C6EAA}"/>
                </a:ext>
              </a:extLst>
            </p:cNvPr>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t="29750" b="32690"/>
            <a:stretch/>
          </p:blipFill>
          <p:spPr bwMode="auto">
            <a:xfrm>
              <a:off x="7940879" y="4971760"/>
              <a:ext cx="397369" cy="1492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E42C36A5-3193-DBCC-54A0-B079953A9C20}"/>
              </a:ext>
            </a:extLst>
          </p:cNvPr>
          <p:cNvGrpSpPr/>
          <p:nvPr/>
        </p:nvGrpSpPr>
        <p:grpSpPr>
          <a:xfrm>
            <a:off x="10289507" y="4756298"/>
            <a:ext cx="377213" cy="359131"/>
            <a:chOff x="8432132" y="4756298"/>
            <a:chExt cx="377213" cy="359131"/>
          </a:xfrm>
        </p:grpSpPr>
        <p:pic>
          <p:nvPicPr>
            <p:cNvPr id="113" name="Picture 2" descr="Crescent Energy to Acquire SilverBow Resources for $2.1 Billion, Creating a  Leading Growth Through Acquisition Company with a Premier Eagle Ford  Position | Business Wire">
              <a:extLst>
                <a:ext uri="{FF2B5EF4-FFF2-40B4-BE49-F238E27FC236}">
                  <a16:creationId xmlns:a16="http://schemas.microsoft.com/office/drawing/2014/main" id="{225B15DF-580B-3C5E-F14D-FA56F8A38325}"/>
                </a:ext>
              </a:extLst>
            </p:cNvPr>
            <p:cNvPicPr>
              <a:picLocks noChangeAspect="1" noChangeArrowheads="1"/>
            </p:cNvPicPr>
            <p:nvPr/>
          </p:nvPicPr>
          <p:blipFill rotWithShape="1">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rcRect l="13177" t="16737" r="14840" b="18099"/>
            <a:stretch/>
          </p:blipFill>
          <p:spPr bwMode="auto">
            <a:xfrm>
              <a:off x="8432132" y="4756298"/>
              <a:ext cx="377213" cy="17845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SilverBow Resources, Inc. - EIG Partners : EIG Partners">
              <a:extLst>
                <a:ext uri="{FF2B5EF4-FFF2-40B4-BE49-F238E27FC236}">
                  <a16:creationId xmlns:a16="http://schemas.microsoft.com/office/drawing/2014/main" id="{E352DD01-6002-AB7C-9512-971BB88C1434}"/>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475563" y="4934748"/>
              <a:ext cx="328065" cy="1806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BDF67F1E-2F38-1551-1C33-E714EA7A4275}"/>
              </a:ext>
            </a:extLst>
          </p:cNvPr>
          <p:cNvGrpSpPr/>
          <p:nvPr/>
        </p:nvGrpSpPr>
        <p:grpSpPr>
          <a:xfrm>
            <a:off x="10787419" y="4790041"/>
            <a:ext cx="498715" cy="316069"/>
            <a:chOff x="8853844" y="4790041"/>
            <a:chExt cx="498715" cy="316069"/>
          </a:xfrm>
        </p:grpSpPr>
        <p:pic>
          <p:nvPicPr>
            <p:cNvPr id="116" name="Picture 2">
              <a:extLst>
                <a:ext uri="{FF2B5EF4-FFF2-40B4-BE49-F238E27FC236}">
                  <a16:creationId xmlns:a16="http://schemas.microsoft.com/office/drawing/2014/main" id="{E99250B6-1F51-AED3-C84D-95959D6EB9AF}"/>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76168" y="4959470"/>
              <a:ext cx="476391" cy="14664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ConocoPhillips (U.S.)">
              <a:extLst>
                <a:ext uri="{FF2B5EF4-FFF2-40B4-BE49-F238E27FC236}">
                  <a16:creationId xmlns:a16="http://schemas.microsoft.com/office/drawing/2014/main" id="{443EB559-DFB2-AEDD-B26F-6B82F08DDE61}"/>
                </a:ext>
              </a:extLst>
            </p:cNvPr>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l="7350" t="29091" r="7849" b="38264"/>
            <a:stretch/>
          </p:blipFill>
          <p:spPr bwMode="auto">
            <a:xfrm>
              <a:off x="8853844" y="4790041"/>
              <a:ext cx="475453" cy="10981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82" name="Straight Connector 81">
            <a:extLst>
              <a:ext uri="{FF2B5EF4-FFF2-40B4-BE49-F238E27FC236}">
                <a16:creationId xmlns:a16="http://schemas.microsoft.com/office/drawing/2014/main" id="{2D4A8D85-0BE8-2101-AD20-42E718FE9DA5}"/>
              </a:ext>
            </a:extLst>
          </p:cNvPr>
          <p:cNvCxnSpPr>
            <a:cxnSpLocks/>
          </p:cNvCxnSpPr>
          <p:nvPr/>
        </p:nvCxnSpPr>
        <p:spPr>
          <a:xfrm>
            <a:off x="1557587" y="2355347"/>
            <a:ext cx="9672388" cy="0"/>
          </a:xfrm>
          <a:prstGeom prst="line">
            <a:avLst/>
          </a:prstGeom>
          <a:ln>
            <a:solidFill>
              <a:srgbClr val="836388"/>
            </a:solidFill>
            <a:prstDash val="dash"/>
          </a:ln>
        </p:spPr>
        <p:style>
          <a:lnRef idx="3">
            <a:schemeClr val="accent3"/>
          </a:lnRef>
          <a:fillRef idx="0">
            <a:schemeClr val="accent3"/>
          </a:fillRef>
          <a:effectRef idx="2">
            <a:schemeClr val="accent3"/>
          </a:effectRef>
          <a:fontRef idx="minor">
            <a:schemeClr val="tx1"/>
          </a:fontRef>
        </p:style>
      </p:cxnSp>
      <p:grpSp>
        <p:nvGrpSpPr>
          <p:cNvPr id="33" name="Group 32">
            <a:extLst>
              <a:ext uri="{FF2B5EF4-FFF2-40B4-BE49-F238E27FC236}">
                <a16:creationId xmlns:a16="http://schemas.microsoft.com/office/drawing/2014/main" id="{35E4AE23-69C3-B510-92A2-E462FE4510AF}"/>
              </a:ext>
            </a:extLst>
          </p:cNvPr>
          <p:cNvGrpSpPr/>
          <p:nvPr/>
        </p:nvGrpSpPr>
        <p:grpSpPr>
          <a:xfrm>
            <a:off x="3952688" y="4743564"/>
            <a:ext cx="330444" cy="370561"/>
            <a:chOff x="3330054" y="4838734"/>
            <a:chExt cx="330444" cy="370561"/>
          </a:xfrm>
        </p:grpSpPr>
        <p:pic>
          <p:nvPicPr>
            <p:cNvPr id="31" name="Picture 20" descr="logo">
              <a:extLst>
                <a:ext uri="{FF2B5EF4-FFF2-40B4-BE49-F238E27FC236}">
                  <a16:creationId xmlns:a16="http://schemas.microsoft.com/office/drawing/2014/main" id="{9D7A77D2-0AE7-4AD0-679F-0B5A407647A9}"/>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370924" y="4838734"/>
              <a:ext cx="248705" cy="16187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6" descr="logo">
              <a:extLst>
                <a:ext uri="{FF2B5EF4-FFF2-40B4-BE49-F238E27FC236}">
                  <a16:creationId xmlns:a16="http://schemas.microsoft.com/office/drawing/2014/main" id="{739FAFBC-62B8-1539-BFD0-F8631A0BAEB4}"/>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30054" y="5087857"/>
              <a:ext cx="330444" cy="121438"/>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2" descr="Cabot Oil &amp; Gas | Profile, Production &amp; Contact Info for Lease Owners —  MineralWise">
            <a:extLst>
              <a:ext uri="{FF2B5EF4-FFF2-40B4-BE49-F238E27FC236}">
                <a16:creationId xmlns:a16="http://schemas.microsoft.com/office/drawing/2014/main" id="{003AA969-BB4D-383C-ECC3-ED90091904D6}"/>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181819" y="4697291"/>
            <a:ext cx="420378" cy="17340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imarex to Present at Upcoming Conference">
            <a:extLst>
              <a:ext uri="{FF2B5EF4-FFF2-40B4-BE49-F238E27FC236}">
                <a16:creationId xmlns:a16="http://schemas.microsoft.com/office/drawing/2014/main" id="{7F62F0C2-BA8C-1C1D-EE7F-CD580323343F}"/>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224818" y="4907547"/>
            <a:ext cx="337705" cy="176884"/>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F5AA2F64-A0AF-A93C-69ED-29C7E08812EC}"/>
              </a:ext>
            </a:extLst>
          </p:cNvPr>
          <p:cNvSpPr/>
          <p:nvPr/>
        </p:nvSpPr>
        <p:spPr>
          <a:xfrm>
            <a:off x="1369237" y="4496501"/>
            <a:ext cx="9877269" cy="132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ooter Placeholder 5">
            <a:extLst>
              <a:ext uri="{FF2B5EF4-FFF2-40B4-BE49-F238E27FC236}">
                <a16:creationId xmlns:a16="http://schemas.microsoft.com/office/drawing/2014/main" id="{5AE9E71B-C8EE-3D30-0AA4-EE8695A533EE}"/>
              </a:ext>
            </a:extLst>
          </p:cNvPr>
          <p:cNvSpPr txBox="1">
            <a:spLocks/>
          </p:cNvSpPr>
          <p:nvPr/>
        </p:nvSpPr>
        <p:spPr>
          <a:xfrm>
            <a:off x="352424" y="6219361"/>
            <a:ext cx="4429862" cy="630942"/>
          </a:xfrm>
          <a:prstGeom prst="rect">
            <a:avLst/>
          </a:prstGeom>
        </p:spPr>
        <p:txBody>
          <a:bodyPr vert="horz" numCol="1" anchor="b"/>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rPr>
              <a:t>Note: Market data as of June 7, 2024. Analysis reflects select corporate transactions since 2021 with U.S. targets.</a:t>
            </a:r>
          </a:p>
          <a:p>
            <a:pPr marL="228600" indent="-228600">
              <a:buAutoNum type="arabicParenBoth"/>
              <a:defRPr/>
            </a:pPr>
            <a:r>
              <a:rPr lang="en-US" dirty="0">
                <a:solidFill>
                  <a:prstClr val="black"/>
                </a:solidFill>
              </a:rPr>
              <a:t>Unaffected represents SWN and CHK closing prices on October 16, 2023 prior to Bloomberg article on October 17, 2023.</a:t>
            </a:r>
          </a:p>
          <a:p>
            <a:pPr marL="228600" indent="-228600">
              <a:buFontTx/>
              <a:buAutoNum type="arabicParenBoth"/>
              <a:defRPr/>
            </a:pPr>
            <a:r>
              <a:rPr lang="en-US" dirty="0"/>
              <a:t>Based on 3/12/2024 unaffected date of Kimmeridge’s offer to acquire SilverBow.</a:t>
            </a:r>
          </a:p>
        </p:txBody>
      </p:sp>
      <p:sp>
        <p:nvSpPr>
          <p:cNvPr id="48" name="Rectangle 47">
            <a:extLst>
              <a:ext uri="{FF2B5EF4-FFF2-40B4-BE49-F238E27FC236}">
                <a16:creationId xmlns:a16="http://schemas.microsoft.com/office/drawing/2014/main" id="{5E49B99D-6FBC-E403-539B-7321101E5335}"/>
              </a:ext>
            </a:extLst>
          </p:cNvPr>
          <p:cNvSpPr/>
          <p:nvPr/>
        </p:nvSpPr>
        <p:spPr>
          <a:xfrm>
            <a:off x="8778670" y="1874930"/>
            <a:ext cx="329846" cy="2145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(1)</a:t>
            </a:r>
          </a:p>
        </p:txBody>
      </p:sp>
      <p:sp>
        <p:nvSpPr>
          <p:cNvPr id="49" name="Rectangle 48">
            <a:extLst>
              <a:ext uri="{FF2B5EF4-FFF2-40B4-BE49-F238E27FC236}">
                <a16:creationId xmlns:a16="http://schemas.microsoft.com/office/drawing/2014/main" id="{CABC8E50-811C-8338-D7FE-3EE37FA70BB9}"/>
              </a:ext>
            </a:extLst>
          </p:cNvPr>
          <p:cNvSpPr/>
          <p:nvPr/>
        </p:nvSpPr>
        <p:spPr>
          <a:xfrm>
            <a:off x="10521303" y="1595530"/>
            <a:ext cx="329846" cy="2145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(2)</a:t>
            </a:r>
          </a:p>
        </p:txBody>
      </p:sp>
      <p:sp>
        <p:nvSpPr>
          <p:cNvPr id="50" name="Rectangle 49">
            <a:extLst>
              <a:ext uri="{FF2B5EF4-FFF2-40B4-BE49-F238E27FC236}">
                <a16:creationId xmlns:a16="http://schemas.microsoft.com/office/drawing/2014/main" id="{E9807270-AC94-29BF-96AE-F8117A99CDC0}"/>
              </a:ext>
            </a:extLst>
          </p:cNvPr>
          <p:cNvSpPr/>
          <p:nvPr/>
        </p:nvSpPr>
        <p:spPr>
          <a:xfrm>
            <a:off x="10483203" y="5499772"/>
            <a:ext cx="329846" cy="2145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(3)</a:t>
            </a:r>
          </a:p>
        </p:txBody>
      </p:sp>
      <p:sp>
        <p:nvSpPr>
          <p:cNvPr id="3" name="Slide Number Placeholder 2">
            <a:extLst>
              <a:ext uri="{FF2B5EF4-FFF2-40B4-BE49-F238E27FC236}">
                <a16:creationId xmlns:a16="http://schemas.microsoft.com/office/drawing/2014/main" id="{82C575FF-B8E7-DE64-6A89-63911CFE2368}"/>
              </a:ext>
            </a:extLst>
          </p:cNvPr>
          <p:cNvSpPr txBox="1">
            <a:spLocks/>
          </p:cNvSpPr>
          <p:nvPr/>
        </p:nvSpPr>
        <p:spPr>
          <a:xfrm>
            <a:off x="11480756" y="6405287"/>
            <a:ext cx="535940" cy="365125"/>
          </a:xfrm>
          <a:prstGeom prst="rect">
            <a:avLst/>
          </a:prstGeom>
        </p:spPr>
        <p:txBody>
          <a:bodyPr anchor="ctr"/>
          <a:lstStyle>
            <a:defPPr>
              <a:defRPr lang="en-US"/>
            </a:defPPr>
            <a:lvl1pPr marL="0" algn="r" defTabSz="914400" rtl="0" eaLnBrk="1" latinLnBrk="0" hangingPunct="1">
              <a:defRPr sz="11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11</a:t>
            </a:r>
          </a:p>
        </p:txBody>
      </p:sp>
    </p:spTree>
    <p:extLst>
      <p:ext uri="{BB962C8B-B14F-4D97-AF65-F5344CB8AC3E}">
        <p14:creationId xmlns:p14="http://schemas.microsoft.com/office/powerpoint/2010/main" val="807680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3E176B73-8AEC-878C-FC1D-031183BC707D}"/>
              </a:ext>
            </a:extLst>
          </p:cNvPr>
          <p:cNvSpPr txBox="1">
            <a:spLocks/>
          </p:cNvSpPr>
          <p:nvPr/>
        </p:nvSpPr>
        <p:spPr>
          <a:xfrm>
            <a:off x="842959" y="4343939"/>
            <a:ext cx="10720391" cy="494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8818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3" name="Slide Number Placeholder 2">
            <a:extLst>
              <a:ext uri="{FF2B5EF4-FFF2-40B4-BE49-F238E27FC236}">
                <a16:creationId xmlns:a16="http://schemas.microsoft.com/office/drawing/2014/main" id="{F2C3E33F-B7C8-E38D-E14B-D2E178B245E2}"/>
              </a:ext>
            </a:extLst>
          </p:cNvPr>
          <p:cNvSpPr txBox="1">
            <a:spLocks/>
          </p:cNvSpPr>
          <p:nvPr/>
        </p:nvSpPr>
        <p:spPr>
          <a:xfrm>
            <a:off x="11480756" y="6405287"/>
            <a:ext cx="535940" cy="365125"/>
          </a:xfrm>
          <a:prstGeom prst="rect">
            <a:avLst/>
          </a:prstGeom>
        </p:spPr>
        <p:txBody>
          <a:bodyPr anchor="ctr"/>
          <a:lstStyle>
            <a:defPPr>
              <a:defRPr lang="en-US"/>
            </a:defPPr>
            <a:lvl1pPr marL="0" algn="r" defTabSz="914400" rtl="0" eaLnBrk="1" latinLnBrk="0" hangingPunct="1">
              <a:defRPr sz="11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12</a:t>
            </a:r>
          </a:p>
        </p:txBody>
      </p:sp>
      <p:sp>
        <p:nvSpPr>
          <p:cNvPr id="8" name="Title 1">
            <a:extLst>
              <a:ext uri="{FF2B5EF4-FFF2-40B4-BE49-F238E27FC236}">
                <a16:creationId xmlns:a16="http://schemas.microsoft.com/office/drawing/2014/main" id="{E20ABAE7-1E0F-7CD5-2CEA-7EFF8648ABF0}"/>
              </a:ext>
            </a:extLst>
          </p:cNvPr>
          <p:cNvSpPr txBox="1">
            <a:spLocks/>
          </p:cNvSpPr>
          <p:nvPr/>
        </p:nvSpPr>
        <p:spPr>
          <a:xfrm>
            <a:off x="838200" y="403225"/>
            <a:ext cx="9728200" cy="776288"/>
          </a:xfrm>
          <a:prstGeom prst="rect">
            <a:avLst/>
          </a:prstGeom>
        </p:spPr>
        <p:txBody>
          <a:bodyPr vert="horz" lIns="91440" tIns="45720" rIns="0" bIns="45720" rtlCol="0" anchor="ctr">
            <a:normAutofit/>
          </a:bodyPr>
          <a:lstStyle>
            <a:lvl1pPr algn="l" defTabSz="914400" rtl="0" eaLnBrk="1" latinLnBrk="0" hangingPunct="1">
              <a:lnSpc>
                <a:spcPct val="90000"/>
              </a:lnSpc>
              <a:spcBef>
                <a:spcPct val="0"/>
              </a:spcBef>
              <a:buNone/>
              <a:defRPr sz="4400" b="1" kern="1200">
                <a:solidFill>
                  <a:srgbClr val="00647A"/>
                </a:solidFill>
                <a:latin typeface="+mj-lt"/>
                <a:ea typeface="+mj-ea"/>
                <a:cs typeface="+mj-cs"/>
              </a:defRPr>
            </a:lvl1pPr>
          </a:lstStyle>
          <a:p>
            <a:r>
              <a:rPr lang="en-US" sz="2400" dirty="0"/>
              <a:t>What’s Next?</a:t>
            </a:r>
          </a:p>
        </p:txBody>
      </p:sp>
      <p:sp>
        <p:nvSpPr>
          <p:cNvPr id="2" name="Content Placeholder 2">
            <a:extLst>
              <a:ext uri="{FF2B5EF4-FFF2-40B4-BE49-F238E27FC236}">
                <a16:creationId xmlns:a16="http://schemas.microsoft.com/office/drawing/2014/main" id="{D83E9C8C-C695-C8BA-E0BC-175FD88717BC}"/>
              </a:ext>
            </a:extLst>
          </p:cNvPr>
          <p:cNvSpPr>
            <a:spLocks noGrp="1"/>
          </p:cNvSpPr>
          <p:nvPr>
            <p:ph idx="1" hasCustomPrompt="1"/>
          </p:nvPr>
        </p:nvSpPr>
        <p:spPr>
          <a:xfrm>
            <a:off x="838200" y="1179513"/>
            <a:ext cx="10515600" cy="4535487"/>
          </a:xfrm>
        </p:spPr>
        <p:txBody>
          <a:bodyPr>
            <a:noAutofit/>
          </a:bodyPr>
          <a:lstStyle>
            <a:lvl1pPr>
              <a:defRPr>
                <a:solidFill>
                  <a:srgbClr val="78818C"/>
                </a:solidFill>
              </a:defRPr>
            </a:lvl1pPr>
          </a:lstStyle>
          <a:p>
            <a:pPr lvl="0">
              <a:spcAft>
                <a:spcPts val="1000"/>
              </a:spcAft>
            </a:pPr>
            <a:r>
              <a:rPr lang="en-US" sz="1800" dirty="0">
                <a:solidFill>
                  <a:schemeClr val="tx1">
                    <a:lumMod val="75000"/>
                    <a:lumOff val="25000"/>
                  </a:schemeClr>
                </a:solidFill>
              </a:rPr>
              <a:t>Upstream consolidation will continue</a:t>
            </a:r>
          </a:p>
          <a:p>
            <a:pPr marL="457200" indent="-231775">
              <a:spcAft>
                <a:spcPts val="1000"/>
              </a:spcAft>
              <a:buFont typeface="Arial" panose="020B0604020202020204" pitchFamily="34" charset="0"/>
              <a:buChar char="–"/>
            </a:pPr>
            <a:r>
              <a:rPr lang="en-US" sz="1800" dirty="0">
                <a:solidFill>
                  <a:schemeClr val="tx1">
                    <a:lumMod val="75000"/>
                    <a:lumOff val="25000"/>
                  </a:schemeClr>
                </a:solidFill>
              </a:rPr>
              <a:t>Majors will be active </a:t>
            </a:r>
          </a:p>
          <a:p>
            <a:pPr marL="457200" indent="-231775">
              <a:spcAft>
                <a:spcPts val="1000"/>
              </a:spcAft>
              <a:buFont typeface="Arial" panose="020B0604020202020204" pitchFamily="34" charset="0"/>
              <a:buChar char="–"/>
            </a:pPr>
            <a:r>
              <a:rPr lang="en-US" sz="1800" dirty="0">
                <a:solidFill>
                  <a:schemeClr val="tx1">
                    <a:lumMod val="75000"/>
                    <a:lumOff val="25000"/>
                  </a:schemeClr>
                </a:solidFill>
              </a:rPr>
              <a:t>Independents need to be bigger to compete </a:t>
            </a:r>
          </a:p>
          <a:p>
            <a:pPr lvl="0">
              <a:spcAft>
                <a:spcPts val="1000"/>
              </a:spcAft>
            </a:pPr>
            <a:r>
              <a:rPr lang="en-US" sz="1800" dirty="0">
                <a:solidFill>
                  <a:schemeClr val="tx1">
                    <a:lumMod val="75000"/>
                    <a:lumOff val="25000"/>
                  </a:schemeClr>
                </a:solidFill>
              </a:rPr>
              <a:t>Companies will divest non-core assets post-transactions</a:t>
            </a:r>
          </a:p>
          <a:p>
            <a:pPr lvl="0">
              <a:spcAft>
                <a:spcPts val="1000"/>
              </a:spcAft>
            </a:pPr>
            <a:r>
              <a:rPr lang="en-US" sz="1800" dirty="0">
                <a:solidFill>
                  <a:schemeClr val="tx1">
                    <a:lumMod val="75000"/>
                    <a:lumOff val="25000"/>
                  </a:schemeClr>
                </a:solidFill>
              </a:rPr>
              <a:t>“Smart” private money will continue to seek opportunities to invest in growth areas where they can be more nimble than the larger public companies </a:t>
            </a:r>
          </a:p>
          <a:p>
            <a:pPr marL="457200" indent="-231775">
              <a:spcAft>
                <a:spcPts val="1000"/>
              </a:spcAft>
              <a:buFont typeface="Arial" panose="020B0604020202020204" pitchFamily="34" charset="0"/>
              <a:buChar char="–"/>
            </a:pPr>
            <a:r>
              <a:rPr lang="en-US" sz="1800" dirty="0">
                <a:solidFill>
                  <a:schemeClr val="tx1">
                    <a:lumMod val="75000"/>
                    <a:lumOff val="25000"/>
                  </a:schemeClr>
                </a:solidFill>
              </a:rPr>
              <a:t>Private Equity</a:t>
            </a:r>
          </a:p>
          <a:p>
            <a:pPr marL="457200" indent="-231775">
              <a:spcAft>
                <a:spcPts val="1000"/>
              </a:spcAft>
              <a:buFont typeface="Arial" panose="020B0604020202020204" pitchFamily="34" charset="0"/>
              <a:buChar char="–"/>
            </a:pPr>
            <a:r>
              <a:rPr lang="en-US" sz="1800" dirty="0">
                <a:solidFill>
                  <a:schemeClr val="tx1">
                    <a:lumMod val="75000"/>
                    <a:lumOff val="25000"/>
                  </a:schemeClr>
                </a:solidFill>
              </a:rPr>
              <a:t>Hedge Funds </a:t>
            </a:r>
          </a:p>
          <a:p>
            <a:pPr marL="457200" indent="-231775">
              <a:spcAft>
                <a:spcPts val="1000"/>
              </a:spcAft>
              <a:buFont typeface="Arial" panose="020B0604020202020204" pitchFamily="34" charset="0"/>
              <a:buChar char="–"/>
            </a:pPr>
            <a:r>
              <a:rPr lang="en-US" sz="1800" dirty="0">
                <a:solidFill>
                  <a:schemeClr val="tx1">
                    <a:lumMod val="75000"/>
                    <a:lumOff val="25000"/>
                  </a:schemeClr>
                </a:solidFill>
              </a:rPr>
              <a:t>Family offices</a:t>
            </a:r>
          </a:p>
          <a:p>
            <a:pPr marL="457200" indent="-231775">
              <a:spcAft>
                <a:spcPts val="1000"/>
              </a:spcAft>
              <a:buFont typeface="Arial" panose="020B0604020202020204" pitchFamily="34" charset="0"/>
              <a:buChar char="–"/>
            </a:pPr>
            <a:r>
              <a:rPr lang="en-US" sz="1800" dirty="0">
                <a:solidFill>
                  <a:schemeClr val="tx1">
                    <a:lumMod val="75000"/>
                    <a:lumOff val="25000"/>
                  </a:schemeClr>
                </a:solidFill>
              </a:rPr>
              <a:t>Commodity Traders and others</a:t>
            </a:r>
          </a:p>
        </p:txBody>
      </p:sp>
    </p:spTree>
    <p:extLst>
      <p:ext uri="{BB962C8B-B14F-4D97-AF65-F5344CB8AC3E}">
        <p14:creationId xmlns:p14="http://schemas.microsoft.com/office/powerpoint/2010/main" val="3758806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FD37C-7CC7-E637-9216-7A085A101CF4}"/>
              </a:ext>
            </a:extLst>
          </p:cNvPr>
          <p:cNvSpPr>
            <a:spLocks noGrp="1"/>
          </p:cNvSpPr>
          <p:nvPr>
            <p:ph type="title"/>
          </p:nvPr>
        </p:nvSpPr>
        <p:spPr>
          <a:xfrm>
            <a:off x="838200" y="403225"/>
            <a:ext cx="10515600" cy="776288"/>
          </a:xfrm>
        </p:spPr>
        <p:txBody>
          <a:bodyPr>
            <a:normAutofit/>
          </a:bodyPr>
          <a:lstStyle/>
          <a:p>
            <a:r>
              <a:rPr lang="en-US" sz="2400" dirty="0"/>
              <a:t>Disclaimer</a:t>
            </a:r>
          </a:p>
        </p:txBody>
      </p:sp>
      <p:sp>
        <p:nvSpPr>
          <p:cNvPr id="4" name="Subtitle 2">
            <a:extLst>
              <a:ext uri="{FF2B5EF4-FFF2-40B4-BE49-F238E27FC236}">
                <a16:creationId xmlns:a16="http://schemas.microsoft.com/office/drawing/2014/main" id="{3E176B73-8AEC-878C-FC1D-031183BC707D}"/>
              </a:ext>
            </a:extLst>
          </p:cNvPr>
          <p:cNvSpPr txBox="1">
            <a:spLocks/>
          </p:cNvSpPr>
          <p:nvPr/>
        </p:nvSpPr>
        <p:spPr>
          <a:xfrm>
            <a:off x="842959" y="1666271"/>
            <a:ext cx="10720391" cy="494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8818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7" name="TextBox 6">
            <a:extLst>
              <a:ext uri="{FF2B5EF4-FFF2-40B4-BE49-F238E27FC236}">
                <a16:creationId xmlns:a16="http://schemas.microsoft.com/office/drawing/2014/main" id="{647064AC-5A97-8F35-895D-761DB0B1B4F1}"/>
              </a:ext>
            </a:extLst>
          </p:cNvPr>
          <p:cNvSpPr txBox="1"/>
          <p:nvPr/>
        </p:nvSpPr>
        <p:spPr>
          <a:xfrm>
            <a:off x="838200" y="1039813"/>
            <a:ext cx="10853742" cy="5139869"/>
          </a:xfrm>
          <a:prstGeom prst="rect">
            <a:avLst/>
          </a:prstGeom>
          <a:noFill/>
        </p:spPr>
        <p:txBody>
          <a:bodyPr wrap="square" rtlCol="0">
            <a:spAutoFit/>
          </a:bodyPr>
          <a:lstStyle/>
          <a:p>
            <a:r>
              <a:rPr lang="en-US" sz="800" dirty="0">
                <a:solidFill>
                  <a:prstClr val="white">
                    <a:lumMod val="65000"/>
                  </a:prstClr>
                </a:solidFill>
                <a:latin typeface="+mn-lt"/>
                <a:cs typeface="Garamond"/>
              </a:rPr>
              <a:t>This document has been prepared by Intrepid Partners, L.L.C. (“Intrepid”), member FINRA and SIPC, for informational purposes only. You should not rely upon or use it to form the definitive basis for any decision or action whatsoever, with respect to any proposed transaction or otherwise. This document and any oral information provided in connection with this document, as well as any information derived by you from the information contained herein, is confidential and is for the intended recipient and cannot be redistributed, reproduced, disclosed or transmitted without prior written permission from Intrepid. If you are not the intended recipient of this document, please delete and destroy all copies immediately.</a:t>
            </a:r>
          </a:p>
          <a:p>
            <a:endParaRPr lang="en-US" sz="800" dirty="0">
              <a:solidFill>
                <a:prstClr val="white">
                  <a:lumMod val="65000"/>
                </a:prstClr>
              </a:solidFill>
              <a:latin typeface="+mn-lt"/>
              <a:cs typeface="Garamond"/>
            </a:endParaRPr>
          </a:p>
          <a:p>
            <a:r>
              <a:rPr lang="en-US" sz="800" dirty="0">
                <a:solidFill>
                  <a:prstClr val="white">
                    <a:lumMod val="65000"/>
                  </a:prstClr>
                </a:solidFill>
                <a:latin typeface="+mn-lt"/>
                <a:cs typeface="Garamond"/>
              </a:rPr>
              <a:t>Prices shown in this document are indicative only and Intrepid is not offering to buy or sell, or soliciting offers to buy or sell any financial instrument. This document is “as is”. Unless otherwise specified, the source for all graphs, charts, and other information is Intrepid. </a:t>
            </a:r>
            <a:r>
              <a:rPr lang="en-US" sz="800" dirty="0" err="1">
                <a:solidFill>
                  <a:prstClr val="white">
                    <a:lumMod val="65000"/>
                  </a:prstClr>
                </a:solidFill>
                <a:latin typeface="+mn-lt"/>
                <a:cs typeface="Garamond"/>
              </a:rPr>
              <a:t>Intrepid’s</a:t>
            </a:r>
            <a:r>
              <a:rPr lang="en-US" sz="800" dirty="0">
                <a:solidFill>
                  <a:prstClr val="white">
                    <a:lumMod val="65000"/>
                  </a:prstClr>
                </a:solidFill>
                <a:latin typeface="+mn-lt"/>
                <a:cs typeface="Garamond"/>
              </a:rPr>
              <a:t> databases are derived from various internal and external sources. </a:t>
            </a:r>
            <a:r>
              <a:rPr lang="en-US" sz="800" dirty="0" err="1">
                <a:solidFill>
                  <a:prstClr val="white">
                    <a:lumMod val="65000"/>
                  </a:prstClr>
                </a:solidFill>
                <a:latin typeface="+mn-lt"/>
                <a:cs typeface="Garamond"/>
              </a:rPr>
              <a:t>Intrepid’s</a:t>
            </a:r>
            <a:r>
              <a:rPr lang="en-US" sz="800" dirty="0">
                <a:solidFill>
                  <a:prstClr val="white">
                    <a:lumMod val="65000"/>
                  </a:prstClr>
                </a:solidFill>
                <a:latin typeface="+mn-lt"/>
                <a:cs typeface="Garamond"/>
              </a:rPr>
              <a:t> use of any information from external sources does not imply that it has independently verified or necessarily agrees with any of such information, and Intrepid has assumed and relied upon the accuracy and completeness of such information for purposes of this document. Neither Intrepid nor any of its affiliates or agents represents or warrants, expressly or impliedly, that the information provided herein, or any oral information provided in connection herewith, or any data it generates, is accurate or complete, and it should not be relied upon as such.  Intrepid and its affiliates and agents expressly disclaim any and all liability (whether direct or indirect, in contract, tort or otherwise) in relation to any of such information or any errors or omissions therein. Any data on past performance, modeling or back-testing or any other information contained herein is no indication as to future performance. No representation is made as to the reasonableness of the assumptions made within or the accuracy or completeness of any modeling or back-testing or any other information contained herein. All levels, prices and spreads are historical and do not represent current market levels, prices or spreads, some or all of which may have changed since the issuance of this document. All opinions, terms and estimates contained herein are preliminary and are based on financial, economic, market and other conditions prevailing as of the date hereof and are subject to change. Intrepid assumes no obligation or responsibility to update any of the information contained in this document to reflect any such changes. The value of any investment may fluctuate as a result of market changes. The information herein is not intended to predict actual results and no assurances are given with respect thereto. Nothing herein shall be deemed to constitute investment, legal, tax, financial, accounting or other advice.</a:t>
            </a:r>
          </a:p>
          <a:p>
            <a:endParaRPr lang="en-US" sz="800" dirty="0">
              <a:solidFill>
                <a:prstClr val="white">
                  <a:lumMod val="65000"/>
                </a:prstClr>
              </a:solidFill>
              <a:latin typeface="+mn-lt"/>
              <a:cs typeface="Garamond"/>
            </a:endParaRPr>
          </a:p>
          <a:p>
            <a:r>
              <a:rPr lang="en-US" sz="800" dirty="0">
                <a:solidFill>
                  <a:prstClr val="white">
                    <a:lumMod val="65000"/>
                  </a:prstClr>
                </a:solidFill>
                <a:latin typeface="+mn-lt"/>
                <a:cs typeface="Garamond"/>
              </a:rPr>
              <a:t>Intrepid and/or its affiliated companies may make a market or deal as principal in the securities mentioned in this document or in options or other derivatives based thereon. Intrepid may be on the opposite side of any orders executed for securities or financial instruments that are related to or the subject of this material. In addition, Intrepid, its affiliated companies, shareholders, directors, officers, and/or employees, including persons involved in preparation or issuance of this material, may from time to time have long or short positions in such securities or financial instruments, or in options, futures, or other derivative instruments based thereon. Intrepid and its affiliates and their respective officers, directors, partners and employees, including persons involved in the preparation or issuance of this document, may from time to time act as manager, co-manager, arranger or underwriter of an offering or otherwise, in the capacity of principal or agent, transact in, hold or act as market-maker or advisor, broker or commercial and/or investment banker in relation to the securities, instruments or related derivatives which are the subject of this document. </a:t>
            </a:r>
          </a:p>
          <a:p>
            <a:endParaRPr lang="en-US" sz="800" dirty="0">
              <a:solidFill>
                <a:prstClr val="white">
                  <a:lumMod val="65000"/>
                </a:prstClr>
              </a:solidFill>
              <a:latin typeface="+mn-lt"/>
              <a:cs typeface="Garamond"/>
            </a:endParaRPr>
          </a:p>
          <a:p>
            <a:r>
              <a:rPr lang="en-US" sz="800" dirty="0">
                <a:solidFill>
                  <a:prstClr val="white">
                    <a:lumMod val="65000"/>
                  </a:prstClr>
                </a:solidFill>
                <a:latin typeface="+mn-lt"/>
                <a:cs typeface="Garamond"/>
              </a:rPr>
              <a:t>This document does not constitute nor does it form part of an offer to sell or purchase, or the solicitation of an offer to sell or purchase, any securities or instruments or an offer or recommendation to enter into any transaction described herein nor does this document constitute an offer or commitment to provide, syndicate, arrange or underwrite any financing, underwrite or purchase or act as an agent or advisor or in any other capacity with respect to any transaction, or commit capital, or to participate in any trading strategies, and does not constitute legal, regulatory, accounting or tax advice to the recipient. This document does not constitute and should not be considered as any form of financial opinion or recommendation by Intrepid or any of its affiliates. This document is not a research report nor should it be construed as such.</a:t>
            </a:r>
          </a:p>
          <a:p>
            <a:endParaRPr lang="en-US" sz="800" dirty="0">
              <a:solidFill>
                <a:prstClr val="white">
                  <a:lumMod val="65000"/>
                </a:prstClr>
              </a:solidFill>
              <a:latin typeface="+mn-lt"/>
              <a:cs typeface="Garamond"/>
            </a:endParaRPr>
          </a:p>
          <a:p>
            <a:r>
              <a:rPr lang="en-US" sz="800" dirty="0">
                <a:solidFill>
                  <a:prstClr val="white">
                    <a:lumMod val="65000"/>
                  </a:prstClr>
                </a:solidFill>
                <a:latin typeface="+mn-lt"/>
                <a:cs typeface="Garamond"/>
              </a:rPr>
              <a:t>IRS Circular 230 Disclosure: Intrepid and its affiliates do not provide tax advice. Please note that (</a:t>
            </a:r>
            <a:r>
              <a:rPr lang="en-US" sz="800" dirty="0" err="1">
                <a:solidFill>
                  <a:prstClr val="white">
                    <a:lumMod val="65000"/>
                  </a:prstClr>
                </a:solidFill>
                <a:latin typeface="+mn-lt"/>
                <a:cs typeface="Garamond"/>
              </a:rPr>
              <a:t>i</a:t>
            </a:r>
            <a:r>
              <a:rPr lang="en-US" sz="800" dirty="0">
                <a:solidFill>
                  <a:prstClr val="white">
                    <a:lumMod val="65000"/>
                  </a:prstClr>
                </a:solidFill>
                <a:latin typeface="+mn-lt"/>
                <a:cs typeface="Garamond"/>
              </a:rPr>
              <a:t>) any discussion of U.S. tax matters contained in this communication (including any attachments) cannot be used by you for the purpose of avoiding tax penalties; (ii) this communication was written to support the promotion or marketing of the matters addressed herein; and (iii) you should seek advice based on your particular circumstances from an independent tax advisor.</a:t>
            </a:r>
          </a:p>
          <a:p>
            <a:endParaRPr lang="en-US" sz="800" dirty="0">
              <a:solidFill>
                <a:prstClr val="white">
                  <a:lumMod val="65000"/>
                </a:prstClr>
              </a:solidFill>
              <a:latin typeface="+mn-lt"/>
              <a:cs typeface="Garamond"/>
            </a:endParaRPr>
          </a:p>
          <a:p>
            <a:r>
              <a:rPr lang="en-US" sz="800" dirty="0">
                <a:solidFill>
                  <a:prstClr val="white">
                    <a:lumMod val="65000"/>
                  </a:prstClr>
                </a:solidFill>
                <a:latin typeface="+mn-lt"/>
                <a:cs typeface="Garamond"/>
              </a:rPr>
              <a:t>No action has been made or will be taken that would permit a public offering of the securities described herein in any jurisdiction in which action for that purpose is required. No offers, sales, resales, or delivery of the securities described herein or distribution of any offering material relating to such securities may be made in or from any jurisdiction except in circumstances which will result in compliance with any applicable laws and regulations and which will not impose any obligation on Intrepid or any of its affiliates.</a:t>
            </a:r>
          </a:p>
          <a:p>
            <a:endParaRPr lang="en-US" sz="800" dirty="0">
              <a:solidFill>
                <a:prstClr val="white">
                  <a:lumMod val="65000"/>
                </a:prstClr>
              </a:solidFill>
              <a:latin typeface="+mn-lt"/>
              <a:cs typeface="Garamond"/>
            </a:endParaRPr>
          </a:p>
          <a:p>
            <a:r>
              <a:rPr lang="en-US" sz="800" dirty="0">
                <a:solidFill>
                  <a:prstClr val="white">
                    <a:lumMod val="65000"/>
                  </a:prstClr>
                </a:solidFill>
                <a:latin typeface="+mn-lt"/>
                <a:cs typeface="Garamond"/>
              </a:rPr>
              <a:t>This document does not disclose all the risks and other significant issues related to an investment in the securities described herein. Prior to transacting, potential investors should ensure that they fully understand the terms of the relevant securities and any applicable risks.</a:t>
            </a:r>
          </a:p>
          <a:p>
            <a:endParaRPr lang="en-US" sz="800" dirty="0">
              <a:solidFill>
                <a:prstClr val="white">
                  <a:lumMod val="65000"/>
                </a:prstClr>
              </a:solidFill>
              <a:latin typeface="+mn-lt"/>
              <a:cs typeface="Garamond"/>
            </a:endParaRPr>
          </a:p>
          <a:p>
            <a:r>
              <a:rPr lang="en-US" sz="800" dirty="0">
                <a:solidFill>
                  <a:prstClr val="white">
                    <a:lumMod val="65000"/>
                  </a:prstClr>
                </a:solidFill>
                <a:latin typeface="+mn-lt"/>
                <a:cs typeface="Garamond"/>
              </a:rPr>
              <a:t>The information contained herein is not intended to be distributed to any prospective or actual investors and, accordingly, may not be shown or given to any person other than the recipient, and is not to be forwarded to any other person (including any retail investor or customer), copied or otherwise reproduced or distributed to any such person in any manner whatsoever. Failure to comply with this directive can result in a violation of the Securities Act of 1933, as amended.</a:t>
            </a:r>
            <a:endParaRPr lang="en-US" sz="800" dirty="0">
              <a:solidFill>
                <a:prstClr val="white">
                  <a:lumMod val="65000"/>
                </a:prstClr>
              </a:solidFill>
              <a:latin typeface="Garamond"/>
              <a:cs typeface="Garamond"/>
            </a:endParaRPr>
          </a:p>
        </p:txBody>
      </p:sp>
    </p:spTree>
    <p:extLst>
      <p:ext uri="{BB962C8B-B14F-4D97-AF65-F5344CB8AC3E}">
        <p14:creationId xmlns:p14="http://schemas.microsoft.com/office/powerpoint/2010/main" val="237989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2308C6-3BFD-3291-C436-B12015F4FAE6}"/>
              </a:ext>
            </a:extLst>
          </p:cNvPr>
          <p:cNvSpPr/>
          <p:nvPr/>
        </p:nvSpPr>
        <p:spPr>
          <a:xfrm>
            <a:off x="7550739" y="4280061"/>
            <a:ext cx="3959352" cy="1747484"/>
          </a:xfrm>
          <a:prstGeom prst="rect">
            <a:avLst/>
          </a:prstGeom>
          <a:solidFill>
            <a:schemeClr val="tx2">
              <a:lumMod val="40000"/>
              <a:lumOff val="60000"/>
              <a:alpha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spcAft>
                <a:spcPts val="600"/>
              </a:spcAft>
            </a:pPr>
            <a:endParaRPr lang="en-US" sz="1200" b="1" dirty="0">
              <a:solidFill>
                <a:schemeClr val="tx1"/>
              </a:solidFill>
            </a:endParaRPr>
          </a:p>
        </p:txBody>
      </p:sp>
      <p:sp>
        <p:nvSpPr>
          <p:cNvPr id="12" name="Content Placeholder 1">
            <a:extLst>
              <a:ext uri="{FF2B5EF4-FFF2-40B4-BE49-F238E27FC236}">
                <a16:creationId xmlns:a16="http://schemas.microsoft.com/office/drawing/2014/main" id="{88196D43-3A9F-B112-ABBC-C02D5D1CD40E}"/>
              </a:ext>
            </a:extLst>
          </p:cNvPr>
          <p:cNvSpPr txBox="1">
            <a:spLocks/>
          </p:cNvSpPr>
          <p:nvPr/>
        </p:nvSpPr>
        <p:spPr>
          <a:xfrm>
            <a:off x="7541724" y="4280061"/>
            <a:ext cx="3977383" cy="1634964"/>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Garamond" panose="02020404030301010803" pitchFamily="18" charset="0"/>
              <a:buChar char="−"/>
              <a:defRPr sz="1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90000"/>
              <a:buFont typeface="Courier New" panose="02070309020205020404" pitchFamily="49" charset="0"/>
              <a:buChar char="o"/>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Wingdings" panose="05000000000000000000" pitchFamily="2" charset="2"/>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70000"/>
              <a:buFont typeface="Wingdings" panose="05000000000000000000" pitchFamily="2" charset="2"/>
              <a:buChar char="Ø"/>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spcBef>
                <a:spcPts val="800"/>
              </a:spcBef>
              <a:spcAft>
                <a:spcPts val="800"/>
              </a:spcAft>
            </a:pPr>
            <a:r>
              <a:rPr lang="en-US" sz="1000" dirty="0"/>
              <a:t>Seasoned investment team with over 100 years of experience </a:t>
            </a:r>
          </a:p>
          <a:p>
            <a:pPr marL="171450" indent="-171450">
              <a:lnSpc>
                <a:spcPct val="100000"/>
              </a:lnSpc>
              <a:spcBef>
                <a:spcPts val="800"/>
              </a:spcBef>
              <a:spcAft>
                <a:spcPts val="800"/>
              </a:spcAft>
            </a:pPr>
            <a:r>
              <a:rPr lang="en-US" sz="1000" dirty="0"/>
              <a:t>Expertise across all energy sub-sectors (Upstream, Midstream, Downstream, Oilfield Services), Infrastructure and Energy Transition / Sustainability </a:t>
            </a:r>
            <a:endParaRPr lang="en-US" sz="1000" baseline="30000" dirty="0"/>
          </a:p>
          <a:p>
            <a:pPr marL="171450" indent="-171450">
              <a:lnSpc>
                <a:spcPct val="100000"/>
              </a:lnSpc>
              <a:spcBef>
                <a:spcPts val="800"/>
              </a:spcBef>
              <a:spcAft>
                <a:spcPts val="800"/>
              </a:spcAft>
            </a:pPr>
            <a:r>
              <a:rPr lang="en-US" sz="1000" dirty="0"/>
              <a:t>Experience investing through multiple cycles</a:t>
            </a:r>
          </a:p>
          <a:p>
            <a:pPr marL="171450" indent="-171450">
              <a:lnSpc>
                <a:spcPct val="100000"/>
              </a:lnSpc>
              <a:spcBef>
                <a:spcPts val="800"/>
              </a:spcBef>
              <a:spcAft>
                <a:spcPts val="800"/>
              </a:spcAft>
            </a:pPr>
            <a:endParaRPr lang="en-US" sz="800" b="1" u="sng" dirty="0"/>
          </a:p>
        </p:txBody>
      </p:sp>
      <p:sp>
        <p:nvSpPr>
          <p:cNvPr id="2" name="Title 1">
            <a:extLst>
              <a:ext uri="{FF2B5EF4-FFF2-40B4-BE49-F238E27FC236}">
                <a16:creationId xmlns:a16="http://schemas.microsoft.com/office/drawing/2014/main" id="{52F74A3E-3503-1F49-CADA-E75BD0C9509A}"/>
              </a:ext>
            </a:extLst>
          </p:cNvPr>
          <p:cNvSpPr>
            <a:spLocks noGrp="1"/>
          </p:cNvSpPr>
          <p:nvPr>
            <p:ph type="title"/>
          </p:nvPr>
        </p:nvSpPr>
        <p:spPr>
          <a:xfrm>
            <a:off x="838200" y="403225"/>
            <a:ext cx="10515600" cy="776288"/>
          </a:xfrm>
        </p:spPr>
        <p:txBody>
          <a:bodyPr>
            <a:noAutofit/>
          </a:bodyPr>
          <a:lstStyle/>
          <a:p>
            <a:r>
              <a:rPr lang="en-US" sz="2400" dirty="0"/>
              <a:t>Intrepid Financial Partners – Leading Energy-Focused Merchant Bank</a:t>
            </a:r>
          </a:p>
        </p:txBody>
      </p:sp>
      <p:sp>
        <p:nvSpPr>
          <p:cNvPr id="5" name="TextBox 2">
            <a:extLst>
              <a:ext uri="{FF2B5EF4-FFF2-40B4-BE49-F238E27FC236}">
                <a16:creationId xmlns:a16="http://schemas.microsoft.com/office/drawing/2014/main" id="{560DC289-98FE-59E3-04BD-6F70CE9B006B}"/>
              </a:ext>
            </a:extLst>
          </p:cNvPr>
          <p:cNvSpPr txBox="1"/>
          <p:nvPr/>
        </p:nvSpPr>
        <p:spPr>
          <a:xfrm>
            <a:off x="710627" y="1171439"/>
            <a:ext cx="10770745" cy="977334"/>
          </a:xfrm>
          <a:prstGeom prst="rect">
            <a:avLst/>
          </a:prstGeom>
          <a:solidFill>
            <a:schemeClr val="bg1">
              <a:lumMod val="95000"/>
            </a:schemeClr>
          </a:solid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69863" indent="-169863">
              <a:spcBef>
                <a:spcPts val="600"/>
              </a:spcBef>
              <a:spcAft>
                <a:spcPts val="400"/>
              </a:spcAft>
              <a:buFont typeface="Arial" panose="020B0604020202020204" pitchFamily="34" charset="0"/>
              <a:buChar char="•"/>
            </a:pPr>
            <a:r>
              <a:rPr lang="en-US" sz="1200" dirty="0">
                <a:solidFill>
                  <a:prstClr val="black"/>
                </a:solidFill>
                <a:cs typeface="Garamond"/>
              </a:rPr>
              <a:t>Intrepid was founded by Skip McGee and Chris Winchenbaugh in May 2015</a:t>
            </a:r>
          </a:p>
          <a:p>
            <a:pPr marL="339725" lvl="1" indent="-169863">
              <a:spcBef>
                <a:spcPts val="600"/>
              </a:spcBef>
              <a:spcAft>
                <a:spcPts val="400"/>
              </a:spcAft>
              <a:buFont typeface="Garamond" panose="02020404030301010803" pitchFamily="18" charset="0"/>
              <a:buChar char="−"/>
            </a:pPr>
            <a:r>
              <a:rPr lang="en-US" sz="1200" dirty="0">
                <a:solidFill>
                  <a:prstClr val="black"/>
                </a:solidFill>
                <a:cs typeface="Garamond"/>
              </a:rPr>
              <a:t>~50 professionals with a presence in both Houston and New York</a:t>
            </a:r>
          </a:p>
          <a:p>
            <a:pPr marL="339725" lvl="1" indent="-169863">
              <a:spcBef>
                <a:spcPts val="600"/>
              </a:spcBef>
              <a:spcAft>
                <a:spcPts val="400"/>
              </a:spcAft>
              <a:buFont typeface="Garamond" panose="02020404030301010803" pitchFamily="18" charset="0"/>
              <a:buChar char="−"/>
            </a:pPr>
            <a:r>
              <a:rPr lang="en-US" sz="1200" dirty="0">
                <a:solidFill>
                  <a:prstClr val="black"/>
                </a:solidFill>
                <a:cs typeface="Garamond"/>
              </a:rPr>
              <a:t>Solely focused on the energy sector – across traditional energy &amp; energy transition</a:t>
            </a:r>
          </a:p>
        </p:txBody>
      </p:sp>
      <p:sp>
        <p:nvSpPr>
          <p:cNvPr id="6" name="Rectangle 5">
            <a:extLst>
              <a:ext uri="{FF2B5EF4-FFF2-40B4-BE49-F238E27FC236}">
                <a16:creationId xmlns:a16="http://schemas.microsoft.com/office/drawing/2014/main" id="{C9381819-783F-32D9-C0F0-B0E02028444B}"/>
              </a:ext>
            </a:extLst>
          </p:cNvPr>
          <p:cNvSpPr/>
          <p:nvPr/>
        </p:nvSpPr>
        <p:spPr>
          <a:xfrm>
            <a:off x="725930" y="4270487"/>
            <a:ext cx="3959352" cy="1747484"/>
          </a:xfrm>
          <a:prstGeom prst="rect">
            <a:avLst/>
          </a:prstGeom>
          <a:solidFill>
            <a:srgbClr val="001A7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
            <a:extLst>
              <a:ext uri="{FF2B5EF4-FFF2-40B4-BE49-F238E27FC236}">
                <a16:creationId xmlns:a16="http://schemas.microsoft.com/office/drawing/2014/main" id="{683AF990-4384-C1C9-58BB-4C5F73394726}"/>
              </a:ext>
            </a:extLst>
          </p:cNvPr>
          <p:cNvSpPr txBox="1">
            <a:spLocks/>
          </p:cNvSpPr>
          <p:nvPr/>
        </p:nvSpPr>
        <p:spPr>
          <a:xfrm>
            <a:off x="707899" y="4280061"/>
            <a:ext cx="3977383" cy="1242612"/>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Garamond" panose="02020404030301010803" pitchFamily="18" charset="0"/>
              <a:buChar char="−"/>
              <a:defRPr sz="1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90000"/>
              <a:buFont typeface="Courier New" panose="02070309020205020404" pitchFamily="49" charset="0"/>
              <a:buChar char="o"/>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Wingdings" panose="05000000000000000000" pitchFamily="2" charset="2"/>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70000"/>
              <a:buFont typeface="Wingdings" panose="05000000000000000000" pitchFamily="2" charset="2"/>
              <a:buChar char="Ø"/>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lnSpc>
                <a:spcPct val="100000"/>
              </a:lnSpc>
              <a:spcBef>
                <a:spcPts val="100"/>
              </a:spcBef>
              <a:spcAft>
                <a:spcPts val="100"/>
              </a:spcAft>
            </a:pPr>
            <a:r>
              <a:rPr lang="en-US" sz="1000" dirty="0"/>
              <a:t>Expertise across all major sub-sectors and products:</a:t>
            </a:r>
          </a:p>
          <a:p>
            <a:pPr marL="398463" lvl="1" indent="-171450">
              <a:lnSpc>
                <a:spcPct val="100000"/>
              </a:lnSpc>
              <a:spcBef>
                <a:spcPts val="100"/>
              </a:spcBef>
              <a:spcAft>
                <a:spcPts val="100"/>
              </a:spcAft>
            </a:pPr>
            <a:r>
              <a:rPr lang="en-US" sz="1000" dirty="0"/>
              <a:t>Upstream, Midstream, Downstream, Oilfield Services, Energy Transition / Sustainability</a:t>
            </a:r>
          </a:p>
          <a:p>
            <a:pPr marL="398463" lvl="1" indent="-171450">
              <a:lnSpc>
                <a:spcPct val="100000"/>
              </a:lnSpc>
              <a:spcBef>
                <a:spcPts val="100"/>
              </a:spcBef>
              <a:spcAft>
                <a:spcPts val="100"/>
              </a:spcAft>
            </a:pPr>
            <a:r>
              <a:rPr lang="en-US" sz="1000" dirty="0"/>
              <a:t>M&amp;A, A&amp;D, Restructuring / Liability Management, Capital Markets</a:t>
            </a:r>
          </a:p>
          <a:p>
            <a:pPr marL="171450" indent="-171450">
              <a:lnSpc>
                <a:spcPct val="100000"/>
              </a:lnSpc>
              <a:spcBef>
                <a:spcPts val="100"/>
              </a:spcBef>
              <a:spcAft>
                <a:spcPts val="100"/>
              </a:spcAft>
            </a:pPr>
            <a:r>
              <a:rPr lang="en-US" sz="1000" dirty="0"/>
              <a:t>Advised on over $200 billion worth of transactions since inception</a:t>
            </a:r>
          </a:p>
          <a:p>
            <a:pPr marL="171450" indent="-171450">
              <a:lnSpc>
                <a:spcPct val="100000"/>
              </a:lnSpc>
              <a:spcBef>
                <a:spcPts val="100"/>
              </a:spcBef>
              <a:spcAft>
                <a:spcPts val="100"/>
              </a:spcAft>
            </a:pPr>
            <a:r>
              <a:rPr lang="en-US" sz="1000" dirty="0"/>
              <a:t>Deep institutional knowledge and relationships</a:t>
            </a:r>
          </a:p>
          <a:p>
            <a:pPr marL="171450" indent="-171450">
              <a:lnSpc>
                <a:spcPct val="100000"/>
              </a:lnSpc>
              <a:spcBef>
                <a:spcPts val="100"/>
              </a:spcBef>
              <a:spcAft>
                <a:spcPts val="100"/>
              </a:spcAft>
            </a:pPr>
            <a:r>
              <a:rPr lang="en-US" sz="1000" dirty="0"/>
              <a:t>Joint Ventures with Rothschild &amp; Co (Restructuring) and Cowen &amp; Company (Capital Markets) </a:t>
            </a:r>
          </a:p>
        </p:txBody>
      </p:sp>
      <p:sp>
        <p:nvSpPr>
          <p:cNvPr id="9" name="Rectangle 8">
            <a:extLst>
              <a:ext uri="{FF2B5EF4-FFF2-40B4-BE49-F238E27FC236}">
                <a16:creationId xmlns:a16="http://schemas.microsoft.com/office/drawing/2014/main" id="{3F504026-970E-4F06-6BA9-BFE1C5513D55}"/>
              </a:ext>
            </a:extLst>
          </p:cNvPr>
          <p:cNvSpPr/>
          <p:nvPr/>
        </p:nvSpPr>
        <p:spPr>
          <a:xfrm>
            <a:off x="8125225" y="3460962"/>
            <a:ext cx="2810381" cy="457200"/>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Intrepid Investment Management, LLC</a:t>
            </a:r>
          </a:p>
          <a:p>
            <a:pPr algn="ctr"/>
            <a:r>
              <a:rPr lang="en-US" sz="1200" b="1" i="1" dirty="0">
                <a:solidFill>
                  <a:schemeClr val="tx1"/>
                </a:solidFill>
              </a:rPr>
              <a:t>Investing</a:t>
            </a:r>
          </a:p>
        </p:txBody>
      </p:sp>
      <p:sp>
        <p:nvSpPr>
          <p:cNvPr id="11" name="TextBox 10">
            <a:extLst>
              <a:ext uri="{FF2B5EF4-FFF2-40B4-BE49-F238E27FC236}">
                <a16:creationId xmlns:a16="http://schemas.microsoft.com/office/drawing/2014/main" id="{D18E0FAE-BB2E-F5EE-214E-039FC007D1D4}"/>
              </a:ext>
            </a:extLst>
          </p:cNvPr>
          <p:cNvSpPr txBox="1"/>
          <p:nvPr/>
        </p:nvSpPr>
        <p:spPr>
          <a:xfrm>
            <a:off x="725930" y="3993500"/>
            <a:ext cx="3959352" cy="210312"/>
          </a:xfrm>
          <a:prstGeom prst="rect">
            <a:avLst/>
          </a:prstGeom>
          <a:solidFill>
            <a:srgbClr val="001A71"/>
          </a:solidFill>
          <a:ln w="12700">
            <a:solidFill>
              <a:schemeClr val="accent1"/>
            </a:solidFill>
          </a:ln>
        </p:spPr>
        <p:txBody>
          <a:bodyPr wrap="square" lIns="45720" tIns="45720" rIns="45720" bIns="45720" rtlCol="0" anchor="ctr">
            <a:noAutofit/>
          </a:bodyPr>
          <a:lstStyle/>
          <a:p>
            <a:pPr algn="ctr">
              <a:spcBef>
                <a:spcPts val="600"/>
              </a:spcBef>
            </a:pPr>
            <a:r>
              <a:rPr lang="en-US" sz="1200" b="1" dirty="0">
                <a:solidFill>
                  <a:prstClr val="white"/>
                </a:solidFill>
              </a:rPr>
              <a:t>Best-in-Class Energy Advisory Platform</a:t>
            </a:r>
          </a:p>
        </p:txBody>
      </p:sp>
      <p:sp>
        <p:nvSpPr>
          <p:cNvPr id="13" name="TextBox 12">
            <a:extLst>
              <a:ext uri="{FF2B5EF4-FFF2-40B4-BE49-F238E27FC236}">
                <a16:creationId xmlns:a16="http://schemas.microsoft.com/office/drawing/2014/main" id="{58825EC6-2EE6-E2F4-5DE1-648757122BE4}"/>
              </a:ext>
            </a:extLst>
          </p:cNvPr>
          <p:cNvSpPr txBox="1"/>
          <p:nvPr/>
        </p:nvSpPr>
        <p:spPr>
          <a:xfrm>
            <a:off x="7550739" y="3993500"/>
            <a:ext cx="3959352" cy="210312"/>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a:defRPr sz="10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rPr>
              <a:t>Highly Experienced Investment Team</a:t>
            </a:r>
          </a:p>
        </p:txBody>
      </p:sp>
      <p:sp>
        <p:nvSpPr>
          <p:cNvPr id="14" name="Rectangle 13">
            <a:extLst>
              <a:ext uri="{FF2B5EF4-FFF2-40B4-BE49-F238E27FC236}">
                <a16:creationId xmlns:a16="http://schemas.microsoft.com/office/drawing/2014/main" id="{3293F00F-2824-3DA3-FA8A-1D1B65A0DDB3}"/>
              </a:ext>
            </a:extLst>
          </p:cNvPr>
          <p:cNvSpPr/>
          <p:nvPr/>
        </p:nvSpPr>
        <p:spPr>
          <a:xfrm>
            <a:off x="1334006" y="3460962"/>
            <a:ext cx="2743200" cy="457200"/>
          </a:xfrm>
          <a:prstGeom prst="rect">
            <a:avLst/>
          </a:prstGeom>
          <a:solidFill>
            <a:srgbClr val="001A7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bg1"/>
                </a:solidFill>
              </a:rPr>
              <a:t>Intrepid Partners, LLC</a:t>
            </a:r>
          </a:p>
          <a:p>
            <a:pPr algn="ctr"/>
            <a:r>
              <a:rPr lang="en-US" sz="1200" b="1" i="1" dirty="0">
                <a:solidFill>
                  <a:schemeClr val="bg1"/>
                </a:solidFill>
              </a:rPr>
              <a:t>Advisory</a:t>
            </a:r>
          </a:p>
        </p:txBody>
      </p:sp>
      <p:pic>
        <p:nvPicPr>
          <p:cNvPr id="17" name="Picture 16">
            <a:extLst>
              <a:ext uri="{FF2B5EF4-FFF2-40B4-BE49-F238E27FC236}">
                <a16:creationId xmlns:a16="http://schemas.microsoft.com/office/drawing/2014/main" id="{A505B21F-9B7A-0E11-0A1A-2158115E44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7593" y="2156575"/>
            <a:ext cx="2100917" cy="730520"/>
          </a:xfrm>
          <a:prstGeom prst="rect">
            <a:avLst/>
          </a:prstGeom>
        </p:spPr>
      </p:pic>
      <p:sp>
        <p:nvSpPr>
          <p:cNvPr id="3" name="Slide Number Placeholder 2">
            <a:extLst>
              <a:ext uri="{FF2B5EF4-FFF2-40B4-BE49-F238E27FC236}">
                <a16:creationId xmlns:a16="http://schemas.microsoft.com/office/drawing/2014/main" id="{7A8BB25C-7BA2-21F4-1AD5-11372E4B283C}"/>
              </a:ext>
            </a:extLst>
          </p:cNvPr>
          <p:cNvSpPr txBox="1">
            <a:spLocks/>
          </p:cNvSpPr>
          <p:nvPr/>
        </p:nvSpPr>
        <p:spPr>
          <a:xfrm>
            <a:off x="11480756" y="6405287"/>
            <a:ext cx="535940" cy="365125"/>
          </a:xfrm>
          <a:prstGeom prst="rect">
            <a:avLst/>
          </a:prstGeom>
        </p:spPr>
        <p:txBody>
          <a:bodyPr anchor="ctr"/>
          <a:lstStyle>
            <a:defPPr>
              <a:defRPr lang="en-US"/>
            </a:defPPr>
            <a:lvl1pPr marL="0" algn="r" defTabSz="914400" rtl="0" eaLnBrk="1" latinLnBrk="0" hangingPunct="1">
              <a:defRPr sz="11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a:t>
            </a:r>
          </a:p>
        </p:txBody>
      </p:sp>
      <p:cxnSp>
        <p:nvCxnSpPr>
          <p:cNvPr id="10" name="Elbow Connector 9">
            <a:extLst>
              <a:ext uri="{FF2B5EF4-FFF2-40B4-BE49-F238E27FC236}">
                <a16:creationId xmlns:a16="http://schemas.microsoft.com/office/drawing/2014/main" id="{462890FA-DD23-E1A4-D261-7AB5C50169FE}"/>
              </a:ext>
            </a:extLst>
          </p:cNvPr>
          <p:cNvCxnSpPr>
            <a:cxnSpLocks/>
            <a:endCxn id="14" idx="0"/>
          </p:cNvCxnSpPr>
          <p:nvPr/>
        </p:nvCxnSpPr>
        <p:spPr>
          <a:xfrm rot="10800000" flipV="1">
            <a:off x="2705606" y="3327400"/>
            <a:ext cx="3390394" cy="133562"/>
          </a:xfrm>
          <a:prstGeom prst="bentConnector2">
            <a:avLst/>
          </a:prstGeom>
          <a:ln w="28575"/>
        </p:spPr>
        <p:style>
          <a:lnRef idx="1">
            <a:schemeClr val="accent3"/>
          </a:lnRef>
          <a:fillRef idx="0">
            <a:schemeClr val="accent3"/>
          </a:fillRef>
          <a:effectRef idx="0">
            <a:schemeClr val="accent3"/>
          </a:effectRef>
          <a:fontRef idx="minor">
            <a:schemeClr val="tx1"/>
          </a:fontRef>
        </p:style>
      </p:cxnSp>
      <p:cxnSp>
        <p:nvCxnSpPr>
          <p:cNvPr id="19" name="Elbow Connector 18">
            <a:extLst>
              <a:ext uri="{FF2B5EF4-FFF2-40B4-BE49-F238E27FC236}">
                <a16:creationId xmlns:a16="http://schemas.microsoft.com/office/drawing/2014/main" id="{431DC8E8-FB5B-34AA-BCB2-F6B957F5ABE9}"/>
              </a:ext>
            </a:extLst>
          </p:cNvPr>
          <p:cNvCxnSpPr>
            <a:cxnSpLocks/>
            <a:endCxn id="9" idx="0"/>
          </p:cNvCxnSpPr>
          <p:nvPr/>
        </p:nvCxnSpPr>
        <p:spPr>
          <a:xfrm>
            <a:off x="6096000" y="3327400"/>
            <a:ext cx="3434416" cy="133562"/>
          </a:xfrm>
          <a:prstGeom prst="bentConnector2">
            <a:avLst/>
          </a:prstGeom>
          <a:ln w="28575"/>
        </p:spPr>
        <p:style>
          <a:lnRef idx="1">
            <a:schemeClr val="accent3"/>
          </a:lnRef>
          <a:fillRef idx="0">
            <a:schemeClr val="accent3"/>
          </a:fillRef>
          <a:effectRef idx="0">
            <a:schemeClr val="accent3"/>
          </a:effectRef>
          <a:fontRef idx="minor">
            <a:schemeClr val="tx1"/>
          </a:fontRef>
        </p:style>
      </p:cxnSp>
      <p:sp>
        <p:nvSpPr>
          <p:cNvPr id="16" name="TextBox 15">
            <a:extLst>
              <a:ext uri="{FF2B5EF4-FFF2-40B4-BE49-F238E27FC236}">
                <a16:creationId xmlns:a16="http://schemas.microsoft.com/office/drawing/2014/main" id="{13C9416A-433A-9785-8F2A-D5DBC6348ED0}"/>
              </a:ext>
            </a:extLst>
          </p:cNvPr>
          <p:cNvSpPr txBox="1"/>
          <p:nvPr/>
        </p:nvSpPr>
        <p:spPr>
          <a:xfrm>
            <a:off x="4833278" y="2851790"/>
            <a:ext cx="2529547" cy="276999"/>
          </a:xfrm>
          <a:prstGeom prst="rect">
            <a:avLst/>
          </a:prstGeom>
          <a:solidFill>
            <a:schemeClr val="bg1"/>
          </a:solidFill>
        </p:spPr>
        <p:txBody>
          <a:bodyPr wrap="square" rtlCol="0">
            <a:spAutoFit/>
          </a:bodyPr>
          <a:lstStyle/>
          <a:p>
            <a:pPr>
              <a:spcBef>
                <a:spcPts val="300"/>
              </a:spcBef>
            </a:pPr>
            <a:r>
              <a:rPr lang="en-US" sz="1200" b="1" i="1" dirty="0"/>
              <a:t>Energy-Focused Merchant Bank</a:t>
            </a:r>
          </a:p>
        </p:txBody>
      </p:sp>
      <p:cxnSp>
        <p:nvCxnSpPr>
          <p:cNvPr id="39" name="Straight Connector 38">
            <a:extLst>
              <a:ext uri="{FF2B5EF4-FFF2-40B4-BE49-F238E27FC236}">
                <a16:creationId xmlns:a16="http://schemas.microsoft.com/office/drawing/2014/main" id="{B44325D1-B932-DFD5-80B9-A084877642B2}"/>
              </a:ext>
            </a:extLst>
          </p:cNvPr>
          <p:cNvCxnSpPr>
            <a:cxnSpLocks/>
          </p:cNvCxnSpPr>
          <p:nvPr/>
        </p:nvCxnSpPr>
        <p:spPr>
          <a:xfrm>
            <a:off x="6098052" y="3128789"/>
            <a:ext cx="0" cy="198611"/>
          </a:xfrm>
          <a:prstGeom prst="line">
            <a:avLst/>
          </a:prstGeom>
          <a:ln w="2857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46638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Footer Placeholder 5">
            <a:extLst>
              <a:ext uri="{FF2B5EF4-FFF2-40B4-BE49-F238E27FC236}">
                <a16:creationId xmlns:a16="http://schemas.microsoft.com/office/drawing/2014/main" id="{A543F9D1-B263-760C-0038-F87550475ABB}"/>
              </a:ext>
            </a:extLst>
          </p:cNvPr>
          <p:cNvSpPr txBox="1">
            <a:spLocks/>
          </p:cNvSpPr>
          <p:nvPr/>
        </p:nvSpPr>
        <p:spPr>
          <a:xfrm>
            <a:off x="352425" y="6219361"/>
            <a:ext cx="4460592" cy="630942"/>
          </a:xfrm>
          <a:prstGeom prst="rect">
            <a:avLst/>
          </a:prstGeom>
        </p:spPr>
        <p:txBody>
          <a:bodyPr vert="horz" anchor="b"/>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AutoNum type="arabicParenBoth"/>
              <a:defRPr/>
            </a:pPr>
            <a:r>
              <a:rPr lang="en-US" kern="0" dirty="0">
                <a:solidFill>
                  <a:prstClr val="black"/>
                </a:solidFill>
              </a:rPr>
              <a:t>Four separate transactions.</a:t>
            </a:r>
          </a:p>
          <a:p>
            <a:pPr marL="228600" indent="-228600">
              <a:buAutoNum type="arabicParenBoth"/>
              <a:defRPr/>
            </a:pPr>
            <a:r>
              <a:rPr lang="en-US" kern="0" dirty="0">
                <a:solidFill>
                  <a:prstClr val="black"/>
                </a:solidFill>
              </a:rPr>
              <a:t>Five separate, $100mm transactions.</a:t>
            </a:r>
            <a:endParaRPr lang="en-US" dirty="0">
              <a:solidFill>
                <a:prstClr val="black"/>
              </a:solidFill>
            </a:endParaRPr>
          </a:p>
        </p:txBody>
      </p:sp>
      <p:sp>
        <p:nvSpPr>
          <p:cNvPr id="2" name="Title 1">
            <a:extLst>
              <a:ext uri="{FF2B5EF4-FFF2-40B4-BE49-F238E27FC236}">
                <a16:creationId xmlns:a16="http://schemas.microsoft.com/office/drawing/2014/main" id="{F01FD37C-7CC7-E637-9216-7A085A101CF4}"/>
              </a:ext>
            </a:extLst>
          </p:cNvPr>
          <p:cNvSpPr>
            <a:spLocks noGrp="1"/>
          </p:cNvSpPr>
          <p:nvPr>
            <p:ph type="title"/>
          </p:nvPr>
        </p:nvSpPr>
        <p:spPr>
          <a:xfrm>
            <a:off x="838200" y="403225"/>
            <a:ext cx="10515600" cy="776288"/>
          </a:xfrm>
        </p:spPr>
        <p:txBody>
          <a:bodyPr>
            <a:normAutofit/>
          </a:bodyPr>
          <a:lstStyle/>
          <a:p>
            <a:r>
              <a:rPr lang="en-US" sz="2400" dirty="0"/>
              <a:t>Demonstrated Success in Complex Transactions</a:t>
            </a:r>
          </a:p>
        </p:txBody>
      </p:sp>
      <p:sp>
        <p:nvSpPr>
          <p:cNvPr id="4" name="Subtitle 2">
            <a:extLst>
              <a:ext uri="{FF2B5EF4-FFF2-40B4-BE49-F238E27FC236}">
                <a16:creationId xmlns:a16="http://schemas.microsoft.com/office/drawing/2014/main" id="{3E176B73-8AEC-878C-FC1D-031183BC707D}"/>
              </a:ext>
            </a:extLst>
          </p:cNvPr>
          <p:cNvSpPr txBox="1">
            <a:spLocks/>
          </p:cNvSpPr>
          <p:nvPr/>
        </p:nvSpPr>
        <p:spPr>
          <a:xfrm>
            <a:off x="842959" y="926496"/>
            <a:ext cx="10720391" cy="494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8818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t>Since inception in mid-2015, Intrepid has advised on over $200 billion worth of transactions</a:t>
            </a:r>
          </a:p>
        </p:txBody>
      </p:sp>
      <p:sp>
        <p:nvSpPr>
          <p:cNvPr id="5" name="Rectangle 4">
            <a:extLst>
              <a:ext uri="{FF2B5EF4-FFF2-40B4-BE49-F238E27FC236}">
                <a16:creationId xmlns:a16="http://schemas.microsoft.com/office/drawing/2014/main" id="{0A7102B2-8D9A-67BF-109B-E01395E446C4}"/>
              </a:ext>
            </a:extLst>
          </p:cNvPr>
          <p:cNvSpPr/>
          <p:nvPr/>
        </p:nvSpPr>
        <p:spPr>
          <a:xfrm>
            <a:off x="563633" y="1451938"/>
            <a:ext cx="5414215" cy="281668"/>
          </a:xfrm>
          <a:prstGeom prst="rect">
            <a:avLst/>
          </a:prstGeom>
          <a:solidFill>
            <a:srgbClr val="487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M&amp;A / Advisory</a:t>
            </a:r>
          </a:p>
        </p:txBody>
      </p:sp>
      <p:sp>
        <p:nvSpPr>
          <p:cNvPr id="6" name="Rectangle 5">
            <a:extLst>
              <a:ext uri="{FF2B5EF4-FFF2-40B4-BE49-F238E27FC236}">
                <a16:creationId xmlns:a16="http://schemas.microsoft.com/office/drawing/2014/main" id="{CA432D7C-606E-E692-220E-0FFE9E64176C}"/>
              </a:ext>
            </a:extLst>
          </p:cNvPr>
          <p:cNvSpPr/>
          <p:nvPr/>
        </p:nvSpPr>
        <p:spPr>
          <a:xfrm>
            <a:off x="6044785" y="1451938"/>
            <a:ext cx="4043203" cy="281668"/>
          </a:xfrm>
          <a:prstGeom prst="rect">
            <a:avLst/>
          </a:prstGeom>
          <a:solidFill>
            <a:srgbClr val="487C94"/>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n-US" sz="1200" b="1" kern="0" dirty="0">
                <a:latin typeface="Arial" panose="020B0604020202020204" pitchFamily="34" charset="0"/>
              </a:rPr>
              <a:t>Capital Raising</a:t>
            </a:r>
          </a:p>
        </p:txBody>
      </p:sp>
      <p:sp>
        <p:nvSpPr>
          <p:cNvPr id="7" name="Rectangle 6">
            <a:extLst>
              <a:ext uri="{FF2B5EF4-FFF2-40B4-BE49-F238E27FC236}">
                <a16:creationId xmlns:a16="http://schemas.microsoft.com/office/drawing/2014/main" id="{684ECF1A-3198-7E49-A16F-FE7278F47039}"/>
              </a:ext>
            </a:extLst>
          </p:cNvPr>
          <p:cNvSpPr/>
          <p:nvPr/>
        </p:nvSpPr>
        <p:spPr>
          <a:xfrm>
            <a:off x="10140943" y="1451938"/>
            <a:ext cx="1298448" cy="281668"/>
          </a:xfrm>
          <a:prstGeom prst="rect">
            <a:avLst/>
          </a:prstGeom>
          <a:solidFill>
            <a:srgbClr val="487C94"/>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n-US" sz="1200" b="1" kern="0" dirty="0">
                <a:latin typeface="Arial" panose="020B0604020202020204" pitchFamily="34" charset="0"/>
              </a:rPr>
              <a:t>Restructuring</a:t>
            </a:r>
          </a:p>
        </p:txBody>
      </p:sp>
      <p:grpSp>
        <p:nvGrpSpPr>
          <p:cNvPr id="8" name="Group 7">
            <a:extLst>
              <a:ext uri="{FF2B5EF4-FFF2-40B4-BE49-F238E27FC236}">
                <a16:creationId xmlns:a16="http://schemas.microsoft.com/office/drawing/2014/main" id="{D0633186-BAE9-BB92-5FCD-3061B6E1B431}"/>
              </a:ext>
            </a:extLst>
          </p:cNvPr>
          <p:cNvGrpSpPr/>
          <p:nvPr/>
        </p:nvGrpSpPr>
        <p:grpSpPr>
          <a:xfrm>
            <a:off x="553018" y="1791862"/>
            <a:ext cx="1327296" cy="1100212"/>
            <a:chOff x="-1904688" y="1807949"/>
            <a:chExt cx="1327296" cy="1100212"/>
          </a:xfrm>
        </p:grpSpPr>
        <p:sp>
          <p:nvSpPr>
            <p:cNvPr id="9" name="Rectangle 8">
              <a:extLst>
                <a:ext uri="{FF2B5EF4-FFF2-40B4-BE49-F238E27FC236}">
                  <a16:creationId xmlns:a16="http://schemas.microsoft.com/office/drawing/2014/main" id="{23DB27DC-B414-ECDA-01B2-BE81D1118182}"/>
                </a:ext>
              </a:extLst>
            </p:cNvPr>
            <p:cNvSpPr>
              <a:spLocks/>
            </p:cNvSpPr>
            <p:nvPr/>
          </p:nvSpPr>
          <p:spPr>
            <a:xfrm>
              <a:off x="-1893267" y="1810881"/>
              <a:ext cx="1302139"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DCCFAE14-15BD-2E1D-A6CF-997B3301DBD5}"/>
                </a:ext>
              </a:extLst>
            </p:cNvPr>
            <p:cNvSpPr txBox="1">
              <a:spLocks/>
            </p:cNvSpPr>
            <p:nvPr/>
          </p:nvSpPr>
          <p:spPr>
            <a:xfrm>
              <a:off x="-1904688" y="2206830"/>
              <a:ext cx="1327296" cy="91440"/>
            </a:xfrm>
            <a:prstGeom prst="rect">
              <a:avLst/>
            </a:prstGeom>
            <a:noFill/>
          </p:spPr>
          <p:txBody>
            <a:bodyPr vert="horz" wrap="square" lIns="45720" tIns="0" rIns="45720" b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600" i="0" u="none" strike="noStrike" kern="0"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Acquisition of</a:t>
              </a:r>
            </a:p>
          </p:txBody>
        </p:sp>
        <p:sp>
          <p:nvSpPr>
            <p:cNvPr id="11" name="Text Box 35">
              <a:extLst>
                <a:ext uri="{FF2B5EF4-FFF2-40B4-BE49-F238E27FC236}">
                  <a16:creationId xmlns:a16="http://schemas.microsoft.com/office/drawing/2014/main" id="{E5A8B2C2-98CE-8D72-0F51-62E79ADE455F}"/>
                </a:ext>
              </a:extLst>
            </p:cNvPr>
            <p:cNvSpPr txBox="1">
              <a:spLocks noChangeArrowheads="1"/>
            </p:cNvSpPr>
            <p:nvPr>
              <p:custDataLst>
                <p:tags r:id="rId1"/>
              </p:custDataLst>
            </p:nvPr>
          </p:nvSpPr>
          <p:spPr bwMode="auto">
            <a:xfrm>
              <a:off x="-1853688" y="2499550"/>
              <a:ext cx="1225296" cy="276999"/>
            </a:xfrm>
            <a:prstGeom prst="rect">
              <a:avLst/>
            </a:prstGeom>
            <a:noFill/>
          </p:spPr>
          <p:txBody>
            <a:bodyPr vert="horz" wrap="square" lIns="0" tIns="0" rIns="0" bIns="0" rtlCol="0" anchor="b" anchorCtr="0">
              <a:spAutoFit/>
            </a:bodyPr>
            <a:lstStyle>
              <a:defPPr>
                <a:defRPr lang="en-US"/>
              </a:defPPr>
              <a:lvl1pPr marR="0" lvl="0" indent="0" algn="ctr" fontAlgn="auto">
                <a:lnSpc>
                  <a:spcPct val="100000"/>
                </a:lnSpc>
                <a:spcBef>
                  <a:spcPts val="0"/>
                </a:spcBef>
                <a:spcAft>
                  <a:spcPts val="0"/>
                </a:spcAft>
                <a:buClrTx/>
                <a:buSzTx/>
                <a:buFontTx/>
                <a:buNone/>
                <a:tabLst/>
                <a:defRPr kumimoji="0" sz="600" b="0" i="0" u="none" strike="noStrike" kern="0"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Advisor to the Special Committee of the Board of Directors of Crescent Energy</a:t>
              </a:r>
            </a:p>
          </p:txBody>
        </p:sp>
        <p:sp>
          <p:nvSpPr>
            <p:cNvPr id="12" name="TextBox 11">
              <a:extLst>
                <a:ext uri="{FF2B5EF4-FFF2-40B4-BE49-F238E27FC236}">
                  <a16:creationId xmlns:a16="http://schemas.microsoft.com/office/drawing/2014/main" id="{19C6DC79-BCE1-304E-31A6-F1BD176CA524}"/>
                </a:ext>
              </a:extLst>
            </p:cNvPr>
            <p:cNvSpPr txBox="1"/>
            <p:nvPr/>
          </p:nvSpPr>
          <p:spPr>
            <a:xfrm>
              <a:off x="-1715893" y="2775098"/>
              <a:ext cx="949707" cy="119276"/>
            </a:xfrm>
            <a:prstGeom prst="rect">
              <a:avLst/>
            </a:prstGeom>
            <a:noFill/>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2024</a:t>
              </a:r>
            </a:p>
          </p:txBody>
        </p:sp>
        <p:sp>
          <p:nvSpPr>
            <p:cNvPr id="13" name="TextBox 12">
              <a:extLst>
                <a:ext uri="{FF2B5EF4-FFF2-40B4-BE49-F238E27FC236}">
                  <a16:creationId xmlns:a16="http://schemas.microsoft.com/office/drawing/2014/main" id="{AED4CFCB-60ED-FDAD-5618-1A232FBC78FA}"/>
                </a:ext>
              </a:extLst>
            </p:cNvPr>
            <p:cNvSpPr txBox="1"/>
            <p:nvPr/>
          </p:nvSpPr>
          <p:spPr>
            <a:xfrm>
              <a:off x="-1803897" y="1807949"/>
              <a:ext cx="1125714" cy="126617"/>
            </a:xfrm>
            <a:prstGeom prst="rect">
              <a:avLst/>
            </a:prstGeom>
            <a:noFill/>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lang="en-US" sz="700" b="1" kern="0" dirty="0">
                  <a:solidFill>
                    <a:prstClr val="black"/>
                  </a:solidFill>
                  <a:latin typeface="Arial" panose="020B0604020202020204" pitchFamily="34" charset="0"/>
                  <a:cs typeface="Arial" panose="020B0604020202020204" pitchFamily="34" charset="0"/>
                </a:rPr>
                <a:t>2.1</a:t>
              </a: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Billion</a:t>
              </a:r>
            </a:p>
          </p:txBody>
        </p:sp>
        <p:pic>
          <p:nvPicPr>
            <p:cNvPr id="14" name="Picture 2" descr="Crescent Energy | A Differentiated U.S. Energy Company">
              <a:extLst>
                <a:ext uri="{FF2B5EF4-FFF2-40B4-BE49-F238E27FC236}">
                  <a16:creationId xmlns:a16="http://schemas.microsoft.com/office/drawing/2014/main" id="{D6D69A3B-E627-AC36-E498-E8FB271009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8082" y="1967052"/>
              <a:ext cx="514085" cy="2072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SilverBow Resources, Inc. Profile">
              <a:extLst>
                <a:ext uri="{FF2B5EF4-FFF2-40B4-BE49-F238E27FC236}">
                  <a16:creationId xmlns:a16="http://schemas.microsoft.com/office/drawing/2014/main" id="{7FB80841-D8B6-DA8C-3B0D-E57581F88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761" y="2330757"/>
              <a:ext cx="665441" cy="1325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B897379C-2CEC-4D1B-62B3-95F68F03898E}"/>
              </a:ext>
            </a:extLst>
          </p:cNvPr>
          <p:cNvGrpSpPr/>
          <p:nvPr/>
        </p:nvGrpSpPr>
        <p:grpSpPr>
          <a:xfrm>
            <a:off x="1947252" y="1800236"/>
            <a:ext cx="1299824" cy="1097280"/>
            <a:chOff x="1856189" y="1755306"/>
            <a:chExt cx="1299824" cy="1097280"/>
          </a:xfrm>
        </p:grpSpPr>
        <p:sp>
          <p:nvSpPr>
            <p:cNvPr id="17" name="Rectangle 16">
              <a:extLst>
                <a:ext uri="{FF2B5EF4-FFF2-40B4-BE49-F238E27FC236}">
                  <a16:creationId xmlns:a16="http://schemas.microsoft.com/office/drawing/2014/main" id="{1BA3208C-BA84-B8D6-FFB5-922667C5DBD2}"/>
                </a:ext>
              </a:extLst>
            </p:cNvPr>
            <p:cNvSpPr>
              <a:spLocks/>
            </p:cNvSpPr>
            <p:nvPr/>
          </p:nvSpPr>
          <p:spPr>
            <a:xfrm>
              <a:off x="1856189" y="1755306"/>
              <a:ext cx="1299824"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A13DE9AB-F956-DE85-64CE-FD8B6C7B85AB}"/>
                </a:ext>
              </a:extLst>
            </p:cNvPr>
            <p:cNvSpPr txBox="1"/>
            <p:nvPr/>
          </p:nvSpPr>
          <p:spPr>
            <a:xfrm>
              <a:off x="2031247" y="2727335"/>
              <a:ext cx="949708" cy="118872"/>
            </a:xfrm>
            <a:prstGeom prst="rect">
              <a:avLst/>
            </a:prstGeom>
            <a:noFill/>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2024</a:t>
              </a:r>
            </a:p>
          </p:txBody>
        </p:sp>
        <p:sp>
          <p:nvSpPr>
            <p:cNvPr id="19" name="TextBox 18">
              <a:extLst>
                <a:ext uri="{FF2B5EF4-FFF2-40B4-BE49-F238E27FC236}">
                  <a16:creationId xmlns:a16="http://schemas.microsoft.com/office/drawing/2014/main" id="{239C0ACB-0ED2-7317-AA6E-9775285390ED}"/>
                </a:ext>
              </a:extLst>
            </p:cNvPr>
            <p:cNvSpPr txBox="1"/>
            <p:nvPr/>
          </p:nvSpPr>
          <p:spPr>
            <a:xfrm>
              <a:off x="1885654" y="2536482"/>
              <a:ext cx="1240895" cy="182880"/>
            </a:xfrm>
            <a:prstGeom prst="rect">
              <a:avLst/>
            </a:prstGeom>
            <a:solidFill>
              <a:sysClr val="window" lastClr="FFFFFF"/>
            </a:solidFill>
            <a:ln>
              <a:noFill/>
            </a:ln>
          </p:spPr>
          <p:txBody>
            <a:bodyPr wrap="square" tIns="0" bIns="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Advisor to Sable Offshore Corp.,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Joint Placement Agent on Private Placement</a:t>
              </a:r>
            </a:p>
          </p:txBody>
        </p:sp>
        <p:sp>
          <p:nvSpPr>
            <p:cNvPr id="20" name="TextBox 19">
              <a:extLst>
                <a:ext uri="{FF2B5EF4-FFF2-40B4-BE49-F238E27FC236}">
                  <a16:creationId xmlns:a16="http://schemas.microsoft.com/office/drawing/2014/main" id="{9F6CA2E2-D389-8533-F0E4-9472E96E503C}"/>
                </a:ext>
              </a:extLst>
            </p:cNvPr>
            <p:cNvSpPr txBox="1"/>
            <p:nvPr/>
          </p:nvSpPr>
          <p:spPr>
            <a:xfrm>
              <a:off x="1885654" y="1931991"/>
              <a:ext cx="1240895" cy="112886"/>
            </a:xfrm>
            <a:prstGeom prst="rect">
              <a:avLst/>
            </a:prstGeom>
            <a:noFill/>
            <a:ln>
              <a:noFill/>
            </a:ln>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Business Combination with</a:t>
              </a:r>
            </a:p>
          </p:txBody>
        </p:sp>
        <p:pic>
          <p:nvPicPr>
            <p:cNvPr id="21" name="Picture 20" descr="Logo, company name&#10;&#10;Description automatically generated">
              <a:extLst>
                <a:ext uri="{FF2B5EF4-FFF2-40B4-BE49-F238E27FC236}">
                  <a16:creationId xmlns:a16="http://schemas.microsoft.com/office/drawing/2014/main" id="{EC3EF83A-A53E-A7F7-0A0C-6B23997C7E9E}"/>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9314" y="1793927"/>
              <a:ext cx="493574" cy="127495"/>
            </a:xfrm>
            <a:prstGeom prst="rect">
              <a:avLst/>
            </a:prstGeom>
          </p:spPr>
        </p:pic>
        <p:pic>
          <p:nvPicPr>
            <p:cNvPr id="22" name="Picture 21">
              <a:extLst>
                <a:ext uri="{FF2B5EF4-FFF2-40B4-BE49-F238E27FC236}">
                  <a16:creationId xmlns:a16="http://schemas.microsoft.com/office/drawing/2014/main" id="{6DA5D796-311B-4151-17D6-D01FF468FFF4}"/>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0776" t="32070" r="21056" b="9031"/>
            <a:stretch/>
          </p:blipFill>
          <p:spPr>
            <a:xfrm>
              <a:off x="2357296" y="2037519"/>
              <a:ext cx="297611" cy="297327"/>
            </a:xfrm>
            <a:prstGeom prst="rect">
              <a:avLst/>
            </a:prstGeom>
          </p:spPr>
        </p:pic>
      </p:grpSp>
      <p:grpSp>
        <p:nvGrpSpPr>
          <p:cNvPr id="23" name="Group 22">
            <a:extLst>
              <a:ext uri="{FF2B5EF4-FFF2-40B4-BE49-F238E27FC236}">
                <a16:creationId xmlns:a16="http://schemas.microsoft.com/office/drawing/2014/main" id="{02390EA7-93F9-62DC-C589-47CF389FD18D}"/>
              </a:ext>
            </a:extLst>
          </p:cNvPr>
          <p:cNvGrpSpPr/>
          <p:nvPr/>
        </p:nvGrpSpPr>
        <p:grpSpPr>
          <a:xfrm>
            <a:off x="3314014" y="1800236"/>
            <a:ext cx="1298448" cy="1097280"/>
            <a:chOff x="3245844" y="1759932"/>
            <a:chExt cx="1298448" cy="1097280"/>
          </a:xfrm>
        </p:grpSpPr>
        <p:grpSp>
          <p:nvGrpSpPr>
            <p:cNvPr id="24" name="Group 23">
              <a:extLst>
                <a:ext uri="{FF2B5EF4-FFF2-40B4-BE49-F238E27FC236}">
                  <a16:creationId xmlns:a16="http://schemas.microsoft.com/office/drawing/2014/main" id="{52106FD5-875F-65B2-08E8-2C08D1B4A6BB}"/>
                </a:ext>
              </a:extLst>
            </p:cNvPr>
            <p:cNvGrpSpPr/>
            <p:nvPr/>
          </p:nvGrpSpPr>
          <p:grpSpPr>
            <a:xfrm>
              <a:off x="3245844" y="1759932"/>
              <a:ext cx="1298448" cy="1097280"/>
              <a:chOff x="467882" y="1751967"/>
              <a:chExt cx="1298448" cy="1097280"/>
            </a:xfrm>
            <a:effectLst/>
          </p:grpSpPr>
          <p:sp>
            <p:nvSpPr>
              <p:cNvPr id="26" name="Rectangle 25">
                <a:extLst>
                  <a:ext uri="{FF2B5EF4-FFF2-40B4-BE49-F238E27FC236}">
                    <a16:creationId xmlns:a16="http://schemas.microsoft.com/office/drawing/2014/main" id="{F5FDB246-A0F3-1852-3321-2A73A28FA1B1}"/>
                  </a:ext>
                </a:extLst>
              </p:cNvPr>
              <p:cNvSpPr>
                <a:spLocks/>
              </p:cNvSpPr>
              <p:nvPr/>
            </p:nvSpPr>
            <p:spPr>
              <a:xfrm>
                <a:off x="467882" y="1751967"/>
                <a:ext cx="1298448"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8ACA7B76-231F-764F-4C95-640461A042B8}"/>
                  </a:ext>
                </a:extLst>
              </p:cNvPr>
              <p:cNvSpPr txBox="1"/>
              <p:nvPr/>
            </p:nvSpPr>
            <p:spPr>
              <a:xfrm>
                <a:off x="539273" y="1751967"/>
                <a:ext cx="1125714" cy="128016"/>
              </a:xfrm>
              <a:prstGeom prst="rect">
                <a:avLst/>
              </a:prstGeom>
              <a:noFill/>
              <a:ln>
                <a:noFill/>
              </a:ln>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Undisclosed </a:t>
                </a:r>
                <a:r>
                  <a:rPr kumimoji="0" lang="en-US" sz="700" b="1" i="0" u="none" strike="noStrike" kern="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28" name="TextBox 27">
                <a:extLst>
                  <a:ext uri="{FF2B5EF4-FFF2-40B4-BE49-F238E27FC236}">
                    <a16:creationId xmlns:a16="http://schemas.microsoft.com/office/drawing/2014/main" id="{08E2ED6F-1645-51E0-ADAB-F7BF33992271}"/>
                  </a:ext>
                </a:extLst>
              </p:cNvPr>
              <p:cNvSpPr txBox="1"/>
              <p:nvPr/>
            </p:nvSpPr>
            <p:spPr>
              <a:xfrm>
                <a:off x="547272" y="2730375"/>
                <a:ext cx="1107978" cy="118872"/>
              </a:xfrm>
              <a:prstGeom prst="rect">
                <a:avLst/>
              </a:prstGeom>
              <a:noFill/>
              <a:ln>
                <a:noFill/>
              </a:ln>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2023/2024</a:t>
                </a:r>
              </a:p>
            </p:txBody>
          </p:sp>
          <p:sp>
            <p:nvSpPr>
              <p:cNvPr id="29" name="TextBox 28">
                <a:extLst>
                  <a:ext uri="{FF2B5EF4-FFF2-40B4-BE49-F238E27FC236}">
                    <a16:creationId xmlns:a16="http://schemas.microsoft.com/office/drawing/2014/main" id="{401A98CB-6FE6-B462-29BB-37B6A069FF14}"/>
                  </a:ext>
                </a:extLst>
              </p:cNvPr>
              <p:cNvSpPr txBox="1"/>
              <p:nvPr/>
            </p:nvSpPr>
            <p:spPr>
              <a:xfrm>
                <a:off x="505952" y="2442997"/>
                <a:ext cx="1222308" cy="276999"/>
              </a:xfrm>
              <a:prstGeom prst="rect">
                <a:avLst/>
              </a:prstGeom>
              <a:noFill/>
            </p:spPr>
            <p:txBody>
              <a:bodyPr wrap="square" lIns="0" tIns="0" rIns="0" bIns="0" rtlCol="0" anchor="b"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Advisor to Revenir on sale of Northern Midland, Twin City, Delaware and East Texas Assets   </a:t>
                </a:r>
              </a:p>
            </p:txBody>
          </p:sp>
        </p:grpSp>
        <p:pic>
          <p:nvPicPr>
            <p:cNvPr id="25" name="Picture 2" descr="Home | Revenir Energy">
              <a:extLst>
                <a:ext uri="{FF2B5EF4-FFF2-40B4-BE49-F238E27FC236}">
                  <a16:creationId xmlns:a16="http://schemas.microsoft.com/office/drawing/2014/main" id="{ABF0C435-F6A3-B6B8-778A-626A5167F27D}"/>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27439" b="26067"/>
            <a:stretch/>
          </p:blipFill>
          <p:spPr bwMode="auto">
            <a:xfrm>
              <a:off x="3422416" y="1894462"/>
              <a:ext cx="926725" cy="4308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BF43B2AA-7EA0-E47B-9C46-47B6547DFD23}"/>
              </a:ext>
            </a:extLst>
          </p:cNvPr>
          <p:cNvGrpSpPr/>
          <p:nvPr/>
        </p:nvGrpSpPr>
        <p:grpSpPr>
          <a:xfrm>
            <a:off x="4679400" y="1806330"/>
            <a:ext cx="1298448" cy="1099482"/>
            <a:chOff x="3237798" y="1755660"/>
            <a:chExt cx="1298448" cy="1099482"/>
          </a:xfrm>
        </p:grpSpPr>
        <p:grpSp>
          <p:nvGrpSpPr>
            <p:cNvPr id="31" name="Group 30">
              <a:extLst>
                <a:ext uri="{FF2B5EF4-FFF2-40B4-BE49-F238E27FC236}">
                  <a16:creationId xmlns:a16="http://schemas.microsoft.com/office/drawing/2014/main" id="{9638D51D-3A05-65E5-DD30-69791C035D3F}"/>
                </a:ext>
              </a:extLst>
            </p:cNvPr>
            <p:cNvGrpSpPr/>
            <p:nvPr/>
          </p:nvGrpSpPr>
          <p:grpSpPr>
            <a:xfrm>
              <a:off x="3237798" y="1755660"/>
              <a:ext cx="1298448" cy="1099482"/>
              <a:chOff x="467882" y="1751967"/>
              <a:chExt cx="1298448" cy="1099482"/>
            </a:xfrm>
            <a:effectLst/>
          </p:grpSpPr>
          <p:sp>
            <p:nvSpPr>
              <p:cNvPr id="34" name="Rectangle 33">
                <a:extLst>
                  <a:ext uri="{FF2B5EF4-FFF2-40B4-BE49-F238E27FC236}">
                    <a16:creationId xmlns:a16="http://schemas.microsoft.com/office/drawing/2014/main" id="{D87C66F7-467D-0E8E-983B-70EFCDEC354B}"/>
                  </a:ext>
                </a:extLst>
              </p:cNvPr>
              <p:cNvSpPr>
                <a:spLocks/>
              </p:cNvSpPr>
              <p:nvPr/>
            </p:nvSpPr>
            <p:spPr>
              <a:xfrm>
                <a:off x="467882" y="1751967"/>
                <a:ext cx="1298448" cy="1099482"/>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BFB4FC41-4992-8FDE-7708-24DD8547C1E1}"/>
                  </a:ext>
                </a:extLst>
              </p:cNvPr>
              <p:cNvSpPr txBox="1"/>
              <p:nvPr/>
            </p:nvSpPr>
            <p:spPr>
              <a:xfrm>
                <a:off x="539273" y="1751967"/>
                <a:ext cx="1125714" cy="128016"/>
              </a:xfrm>
              <a:prstGeom prst="rect">
                <a:avLst/>
              </a:prstGeom>
              <a:noFill/>
              <a:ln>
                <a:noFill/>
              </a:ln>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$1.29 Billion</a:t>
                </a:r>
              </a:p>
            </p:txBody>
          </p:sp>
          <p:sp>
            <p:nvSpPr>
              <p:cNvPr id="36" name="TextBox 35">
                <a:extLst>
                  <a:ext uri="{FF2B5EF4-FFF2-40B4-BE49-F238E27FC236}">
                    <a16:creationId xmlns:a16="http://schemas.microsoft.com/office/drawing/2014/main" id="{5EECEA50-FA17-FAAF-A2B1-AB28D5C8A20A}"/>
                  </a:ext>
                </a:extLst>
              </p:cNvPr>
              <p:cNvSpPr txBox="1"/>
              <p:nvPr/>
            </p:nvSpPr>
            <p:spPr>
              <a:xfrm>
                <a:off x="547272" y="2730375"/>
                <a:ext cx="1107978" cy="118872"/>
              </a:xfrm>
              <a:prstGeom prst="rect">
                <a:avLst/>
              </a:prstGeom>
              <a:noFill/>
              <a:ln>
                <a:noFill/>
              </a:ln>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2024</a:t>
                </a:r>
              </a:p>
            </p:txBody>
          </p:sp>
          <p:sp>
            <p:nvSpPr>
              <p:cNvPr id="37" name="TextBox 36">
                <a:extLst>
                  <a:ext uri="{FF2B5EF4-FFF2-40B4-BE49-F238E27FC236}">
                    <a16:creationId xmlns:a16="http://schemas.microsoft.com/office/drawing/2014/main" id="{D0858945-5E3D-6DEC-4D2D-5C5679A9F055}"/>
                  </a:ext>
                </a:extLst>
              </p:cNvPr>
              <p:cNvSpPr txBox="1"/>
              <p:nvPr/>
            </p:nvSpPr>
            <p:spPr>
              <a:xfrm>
                <a:off x="505952" y="2535330"/>
                <a:ext cx="1222308" cy="184666"/>
              </a:xfrm>
              <a:prstGeom prst="rect">
                <a:avLst/>
              </a:prstGeom>
              <a:noFill/>
            </p:spPr>
            <p:txBody>
              <a:bodyPr wrap="square" lIns="0" tIns="0" rIns="0" bIns="0" rtlCol="0" anchor="b"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Advisor to Talos Energy Inc. </a:t>
                </a:r>
              </a:p>
            </p:txBody>
          </p:sp>
          <p:sp>
            <p:nvSpPr>
              <p:cNvPr id="38" name="TextBox 136">
                <a:extLst>
                  <a:ext uri="{FF2B5EF4-FFF2-40B4-BE49-F238E27FC236}">
                    <a16:creationId xmlns:a16="http://schemas.microsoft.com/office/drawing/2014/main" id="{77AEBD86-AB19-BC89-A0C3-17F68C07E62E}"/>
                  </a:ext>
                </a:extLst>
              </p:cNvPr>
              <p:cNvSpPr txBox="1"/>
              <p:nvPr/>
            </p:nvSpPr>
            <p:spPr>
              <a:xfrm>
                <a:off x="501663" y="2175463"/>
                <a:ext cx="1230886" cy="91440"/>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Acquisition of </a:t>
                </a:r>
              </a:p>
            </p:txBody>
          </p:sp>
        </p:grpSp>
        <p:pic>
          <p:nvPicPr>
            <p:cNvPr id="32" name="Picture 2" descr="Talos Energy Completes Acquisition of QuarterNorth Energy">
              <a:extLst>
                <a:ext uri="{FF2B5EF4-FFF2-40B4-BE49-F238E27FC236}">
                  <a16:creationId xmlns:a16="http://schemas.microsoft.com/office/drawing/2014/main" id="{E8E94AFB-44F5-5FF1-D44B-30791031A7F4}"/>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8095" y="1873228"/>
              <a:ext cx="634076" cy="33201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QuarterNorth Energy Portal">
              <a:extLst>
                <a:ext uri="{FF2B5EF4-FFF2-40B4-BE49-F238E27FC236}">
                  <a16:creationId xmlns:a16="http://schemas.microsoft.com/office/drawing/2014/main" id="{A5050DDD-49D7-BEB6-334B-93CB1112ACFC}"/>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3238" y="2353754"/>
              <a:ext cx="1130682" cy="1488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0CC5E6B6-81F5-FEF3-9EE0-EC383AFB52B0}"/>
              </a:ext>
            </a:extLst>
          </p:cNvPr>
          <p:cNvGrpSpPr/>
          <p:nvPr/>
        </p:nvGrpSpPr>
        <p:grpSpPr>
          <a:xfrm>
            <a:off x="1928020" y="3216159"/>
            <a:ext cx="1299824" cy="1098055"/>
            <a:chOff x="1856189" y="4069474"/>
            <a:chExt cx="1299824" cy="1098055"/>
          </a:xfrm>
        </p:grpSpPr>
        <p:sp>
          <p:nvSpPr>
            <p:cNvPr id="40" name="Rectangle 39">
              <a:extLst>
                <a:ext uri="{FF2B5EF4-FFF2-40B4-BE49-F238E27FC236}">
                  <a16:creationId xmlns:a16="http://schemas.microsoft.com/office/drawing/2014/main" id="{19595015-B7AE-7396-23CA-47DA1E81D313}"/>
                </a:ext>
              </a:extLst>
            </p:cNvPr>
            <p:cNvSpPr>
              <a:spLocks/>
            </p:cNvSpPr>
            <p:nvPr/>
          </p:nvSpPr>
          <p:spPr>
            <a:xfrm>
              <a:off x="1856189" y="4069474"/>
              <a:ext cx="1299824"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F306D714-FD24-665B-2833-92BE11DD1028}"/>
                </a:ext>
              </a:extLst>
            </p:cNvPr>
            <p:cNvSpPr txBox="1"/>
            <p:nvPr/>
          </p:nvSpPr>
          <p:spPr>
            <a:xfrm>
              <a:off x="1943244" y="4070249"/>
              <a:ext cx="1125714" cy="128016"/>
            </a:xfrm>
            <a:prstGeom prst="rect">
              <a:avLst/>
            </a:prstGeom>
            <a:noFill/>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$500 Million</a:t>
              </a:r>
              <a:r>
                <a:rPr kumimoji="0" lang="en-US" sz="700" b="1" i="0" u="none" strike="noStrike" kern="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42" name="TextBox 41">
              <a:extLst>
                <a:ext uri="{FF2B5EF4-FFF2-40B4-BE49-F238E27FC236}">
                  <a16:creationId xmlns:a16="http://schemas.microsoft.com/office/drawing/2014/main" id="{F93993CA-A292-F9E4-6064-279E987B6626}"/>
                </a:ext>
              </a:extLst>
            </p:cNvPr>
            <p:cNvSpPr txBox="1"/>
            <p:nvPr/>
          </p:nvSpPr>
          <p:spPr>
            <a:xfrm>
              <a:off x="1894947" y="4776408"/>
              <a:ext cx="1222308" cy="276999"/>
            </a:xfrm>
            <a:prstGeom prst="rect">
              <a:avLst/>
            </a:prstGeom>
            <a:noFill/>
          </p:spPr>
          <p:txBody>
            <a:bodyPr wrap="square" lIns="0" tIns="0" rIns="0" bIns="0" rtlCol="0" anchor="b"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Advisor to the Conflicts Committee of the Board of Directors of the General Partner of HESM</a:t>
              </a:r>
            </a:p>
          </p:txBody>
        </p:sp>
        <p:sp>
          <p:nvSpPr>
            <p:cNvPr id="43" name="TextBox 42">
              <a:extLst>
                <a:ext uri="{FF2B5EF4-FFF2-40B4-BE49-F238E27FC236}">
                  <a16:creationId xmlns:a16="http://schemas.microsoft.com/office/drawing/2014/main" id="{D5FF2953-D6AA-4ADB-8573-57F57E8C9245}"/>
                </a:ext>
              </a:extLst>
            </p:cNvPr>
            <p:cNvSpPr txBox="1"/>
            <p:nvPr/>
          </p:nvSpPr>
          <p:spPr>
            <a:xfrm>
              <a:off x="1952112" y="5048657"/>
              <a:ext cx="1107978" cy="118872"/>
            </a:xfrm>
            <a:prstGeom prst="rect">
              <a:avLst/>
            </a:prstGeom>
            <a:noFill/>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2023/2024</a:t>
              </a:r>
            </a:p>
          </p:txBody>
        </p:sp>
        <p:pic>
          <p:nvPicPr>
            <p:cNvPr id="44" name="Picture 2" descr="Hess Corporation - Wikipedia">
              <a:extLst>
                <a:ext uri="{FF2B5EF4-FFF2-40B4-BE49-F238E27FC236}">
                  <a16:creationId xmlns:a16="http://schemas.microsoft.com/office/drawing/2014/main" id="{52B5AA30-52B3-48D4-8399-1C866D6F4D4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30511" y="4582760"/>
              <a:ext cx="282628" cy="16839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Hess Midstream LP Announces Secondary Public Offering of Class A Shares |  Business Wire">
              <a:extLst>
                <a:ext uri="{FF2B5EF4-FFF2-40B4-BE49-F238E27FC236}">
                  <a16:creationId xmlns:a16="http://schemas.microsoft.com/office/drawing/2014/main" id="{86E5B79D-CCED-ABC2-4D03-11A6095B5932}"/>
                </a:ext>
              </a:extLst>
            </p:cNvPr>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8774" t="22348" r="9109" b="23354"/>
            <a:stretch/>
          </p:blipFill>
          <p:spPr bwMode="auto">
            <a:xfrm>
              <a:off x="2185430" y="4214003"/>
              <a:ext cx="641343" cy="21203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Our People - Engineering Tomorrow">
              <a:extLst>
                <a:ext uri="{FF2B5EF4-FFF2-40B4-BE49-F238E27FC236}">
                  <a16:creationId xmlns:a16="http://schemas.microsoft.com/office/drawing/2014/main" id="{DE145368-5699-B1A0-4BB7-8D02EEEE651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22702" y="4591549"/>
              <a:ext cx="660405" cy="150814"/>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136">
              <a:extLst>
                <a:ext uri="{FF2B5EF4-FFF2-40B4-BE49-F238E27FC236}">
                  <a16:creationId xmlns:a16="http://schemas.microsoft.com/office/drawing/2014/main" id="{F276F26A-5444-0B98-2431-04AD85570BA5}"/>
                </a:ext>
              </a:extLst>
            </p:cNvPr>
            <p:cNvSpPr txBox="1"/>
            <p:nvPr/>
          </p:nvSpPr>
          <p:spPr>
            <a:xfrm>
              <a:off x="1890658" y="4434499"/>
              <a:ext cx="1230886" cy="91440"/>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Repurchase of Class B Units from</a:t>
              </a:r>
            </a:p>
          </p:txBody>
        </p:sp>
      </p:grpSp>
      <p:grpSp>
        <p:nvGrpSpPr>
          <p:cNvPr id="48" name="Group 47">
            <a:extLst>
              <a:ext uri="{FF2B5EF4-FFF2-40B4-BE49-F238E27FC236}">
                <a16:creationId xmlns:a16="http://schemas.microsoft.com/office/drawing/2014/main" id="{FA60967F-5CD3-FB08-5559-8E11D476A346}"/>
              </a:ext>
            </a:extLst>
          </p:cNvPr>
          <p:cNvGrpSpPr/>
          <p:nvPr/>
        </p:nvGrpSpPr>
        <p:grpSpPr>
          <a:xfrm>
            <a:off x="553018" y="3208700"/>
            <a:ext cx="1298448" cy="1097280"/>
            <a:chOff x="467882" y="1751967"/>
            <a:chExt cx="1298448" cy="1097280"/>
          </a:xfrm>
          <a:effectLst/>
        </p:grpSpPr>
        <p:sp>
          <p:nvSpPr>
            <p:cNvPr id="49" name="Rectangle 48">
              <a:extLst>
                <a:ext uri="{FF2B5EF4-FFF2-40B4-BE49-F238E27FC236}">
                  <a16:creationId xmlns:a16="http://schemas.microsoft.com/office/drawing/2014/main" id="{EE081917-AE52-AF2B-670F-0855BEE121FB}"/>
                </a:ext>
              </a:extLst>
            </p:cNvPr>
            <p:cNvSpPr>
              <a:spLocks/>
            </p:cNvSpPr>
            <p:nvPr/>
          </p:nvSpPr>
          <p:spPr>
            <a:xfrm>
              <a:off x="467882" y="1751967"/>
              <a:ext cx="1298448"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TextBox 49">
              <a:extLst>
                <a:ext uri="{FF2B5EF4-FFF2-40B4-BE49-F238E27FC236}">
                  <a16:creationId xmlns:a16="http://schemas.microsoft.com/office/drawing/2014/main" id="{C30DAB91-65CB-8705-34E0-2CAF65EB6A61}"/>
                </a:ext>
              </a:extLst>
            </p:cNvPr>
            <p:cNvSpPr txBox="1"/>
            <p:nvPr/>
          </p:nvSpPr>
          <p:spPr>
            <a:xfrm>
              <a:off x="539273" y="1751967"/>
              <a:ext cx="1125714" cy="128016"/>
            </a:xfrm>
            <a:prstGeom prst="rect">
              <a:avLst/>
            </a:prstGeom>
            <a:noFill/>
            <a:ln>
              <a:noFill/>
            </a:ln>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$7.1 Billion</a:t>
              </a:r>
            </a:p>
          </p:txBody>
        </p:sp>
        <p:sp>
          <p:nvSpPr>
            <p:cNvPr id="51" name="TextBox 50">
              <a:extLst>
                <a:ext uri="{FF2B5EF4-FFF2-40B4-BE49-F238E27FC236}">
                  <a16:creationId xmlns:a16="http://schemas.microsoft.com/office/drawing/2014/main" id="{A95EDF88-8399-6D6F-F488-557323128635}"/>
                </a:ext>
              </a:extLst>
            </p:cNvPr>
            <p:cNvSpPr txBox="1"/>
            <p:nvPr/>
          </p:nvSpPr>
          <p:spPr>
            <a:xfrm>
              <a:off x="547272" y="2730375"/>
              <a:ext cx="1107978" cy="118872"/>
            </a:xfrm>
            <a:prstGeom prst="rect">
              <a:avLst/>
            </a:prstGeom>
            <a:noFill/>
            <a:ln>
              <a:noFill/>
            </a:ln>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2023</a:t>
              </a:r>
            </a:p>
          </p:txBody>
        </p:sp>
        <p:sp>
          <p:nvSpPr>
            <p:cNvPr id="52" name="TextBox 51">
              <a:extLst>
                <a:ext uri="{FF2B5EF4-FFF2-40B4-BE49-F238E27FC236}">
                  <a16:creationId xmlns:a16="http://schemas.microsoft.com/office/drawing/2014/main" id="{7F084759-12FB-31F5-3A81-0EE24C073B29}"/>
                </a:ext>
              </a:extLst>
            </p:cNvPr>
            <p:cNvSpPr txBox="1"/>
            <p:nvPr/>
          </p:nvSpPr>
          <p:spPr>
            <a:xfrm>
              <a:off x="505952" y="2535330"/>
              <a:ext cx="1222308" cy="184666"/>
            </a:xfrm>
            <a:prstGeom prst="rect">
              <a:avLst/>
            </a:prstGeom>
            <a:noFill/>
          </p:spPr>
          <p:txBody>
            <a:bodyPr wrap="square" lIns="0" tIns="0" rIns="0" bIns="0" rtlCol="0" anchor="b"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 Financial Advisor to Crestwood</a:t>
              </a:r>
            </a:p>
          </p:txBody>
        </p:sp>
        <p:sp>
          <p:nvSpPr>
            <p:cNvPr id="53" name="TextBox 136">
              <a:extLst>
                <a:ext uri="{FF2B5EF4-FFF2-40B4-BE49-F238E27FC236}">
                  <a16:creationId xmlns:a16="http://schemas.microsoft.com/office/drawing/2014/main" id="{BF07FCA2-8828-4A5C-EE2D-F02076DB11B8}"/>
                </a:ext>
              </a:extLst>
            </p:cNvPr>
            <p:cNvSpPr txBox="1"/>
            <p:nvPr/>
          </p:nvSpPr>
          <p:spPr>
            <a:xfrm>
              <a:off x="501663" y="2175463"/>
              <a:ext cx="1230886" cy="91440"/>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Sale of the Company to</a:t>
              </a:r>
            </a:p>
          </p:txBody>
        </p:sp>
        <p:pic>
          <p:nvPicPr>
            <p:cNvPr id="54" name="Picture 6" descr="Crestwood Equity Partners logo in transparent PNG and vectorized SVG formats">
              <a:extLst>
                <a:ext uri="{FF2B5EF4-FFF2-40B4-BE49-F238E27FC236}">
                  <a16:creationId xmlns:a16="http://schemas.microsoft.com/office/drawing/2014/main" id="{9FCBF64F-DE16-3B29-0AFF-74ABC92F9AC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4223" y="1944022"/>
              <a:ext cx="634076" cy="1736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a:extLst>
                <a:ext uri="{FF2B5EF4-FFF2-40B4-BE49-F238E27FC236}">
                  <a16:creationId xmlns:a16="http://schemas.microsoft.com/office/drawing/2014/main" id="{582BD123-E00E-3A46-25B0-5DC193277E0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2931" y="2300218"/>
              <a:ext cx="928350" cy="1995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a:extLst>
              <a:ext uri="{FF2B5EF4-FFF2-40B4-BE49-F238E27FC236}">
                <a16:creationId xmlns:a16="http://schemas.microsoft.com/office/drawing/2014/main" id="{2033D86B-0C82-9E69-54E9-93CD79F58B6C}"/>
              </a:ext>
            </a:extLst>
          </p:cNvPr>
          <p:cNvGrpSpPr/>
          <p:nvPr/>
        </p:nvGrpSpPr>
        <p:grpSpPr>
          <a:xfrm>
            <a:off x="3304398" y="3213654"/>
            <a:ext cx="1298448" cy="1097280"/>
            <a:chOff x="1849533" y="1751967"/>
            <a:chExt cx="1298448" cy="1097280"/>
          </a:xfrm>
          <a:effectLst/>
        </p:grpSpPr>
        <p:sp>
          <p:nvSpPr>
            <p:cNvPr id="57" name="Rectangle 56">
              <a:extLst>
                <a:ext uri="{FF2B5EF4-FFF2-40B4-BE49-F238E27FC236}">
                  <a16:creationId xmlns:a16="http://schemas.microsoft.com/office/drawing/2014/main" id="{E9578B93-DF10-B6C5-F0EE-91E3CED0E6B5}"/>
                </a:ext>
              </a:extLst>
            </p:cNvPr>
            <p:cNvSpPr/>
            <p:nvPr/>
          </p:nvSpPr>
          <p:spPr>
            <a:xfrm>
              <a:off x="1849533" y="1751967"/>
              <a:ext cx="1298448"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sp>
          <p:nvSpPr>
            <p:cNvPr id="58" name="TextBox 57">
              <a:extLst>
                <a:ext uri="{FF2B5EF4-FFF2-40B4-BE49-F238E27FC236}">
                  <a16:creationId xmlns:a16="http://schemas.microsoft.com/office/drawing/2014/main" id="{95C07BB4-8154-6218-6299-558BE40DAF8A}"/>
                </a:ext>
              </a:extLst>
            </p:cNvPr>
            <p:cNvSpPr txBox="1"/>
            <p:nvPr/>
          </p:nvSpPr>
          <p:spPr>
            <a:xfrm>
              <a:off x="1873325" y="2535013"/>
              <a:ext cx="1250864" cy="182880"/>
            </a:xfrm>
            <a:prstGeom prst="rect">
              <a:avLst/>
            </a:prstGeom>
            <a:solidFill>
              <a:sysClr val="window" lastClr="FFFFFF"/>
            </a:solidFill>
            <a:ln>
              <a:noFill/>
            </a:ln>
          </p:spPr>
          <p:txBody>
            <a:bodyPr wrap="square" lIns="0" tIns="0" rIns="0" bIns="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Advisor to The Conflicts Committee of the Board of Directors of HEP’s General Partner</a:t>
              </a:r>
            </a:p>
          </p:txBody>
        </p:sp>
        <p:sp>
          <p:nvSpPr>
            <p:cNvPr id="59" name="TextBox 58">
              <a:extLst>
                <a:ext uri="{FF2B5EF4-FFF2-40B4-BE49-F238E27FC236}">
                  <a16:creationId xmlns:a16="http://schemas.microsoft.com/office/drawing/2014/main" id="{55CC9A30-E916-1ACD-419A-B63D838F381E}"/>
                </a:ext>
              </a:extLst>
            </p:cNvPr>
            <p:cNvSpPr txBox="1"/>
            <p:nvPr/>
          </p:nvSpPr>
          <p:spPr>
            <a:xfrm>
              <a:off x="1903075" y="2051247"/>
              <a:ext cx="1191364" cy="92333"/>
            </a:xfrm>
            <a:prstGeom prst="rect">
              <a:avLst/>
            </a:prstGeom>
            <a:solidFill>
              <a:sysClr val="window" lastClr="FFFFFF"/>
            </a:solid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Acquisition of</a:t>
              </a:r>
              <a:endParaRPr kumimoji="0" lang="en-US" sz="600" b="0" i="0" u="none" strike="noStrike" kern="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TextBox 59">
              <a:extLst>
                <a:ext uri="{FF2B5EF4-FFF2-40B4-BE49-F238E27FC236}">
                  <a16:creationId xmlns:a16="http://schemas.microsoft.com/office/drawing/2014/main" id="{376FFABE-D899-4F1C-603C-980738F60415}"/>
                </a:ext>
              </a:extLst>
            </p:cNvPr>
            <p:cNvSpPr txBox="1"/>
            <p:nvPr/>
          </p:nvSpPr>
          <p:spPr>
            <a:xfrm>
              <a:off x="1936653" y="1751967"/>
              <a:ext cx="1124209" cy="128016"/>
            </a:xfrm>
            <a:prstGeom prst="rect">
              <a:avLst/>
            </a:prstGeom>
            <a:noFill/>
            <a:ln>
              <a:noFill/>
            </a:ln>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 Billion</a:t>
              </a:r>
            </a:p>
          </p:txBody>
        </p:sp>
        <p:sp>
          <p:nvSpPr>
            <p:cNvPr id="61" name="TextBox 60">
              <a:extLst>
                <a:ext uri="{FF2B5EF4-FFF2-40B4-BE49-F238E27FC236}">
                  <a16:creationId xmlns:a16="http://schemas.microsoft.com/office/drawing/2014/main" id="{933979ED-61DB-C698-BC3B-E91AA0AEEB16}"/>
                </a:ext>
              </a:extLst>
            </p:cNvPr>
            <p:cNvSpPr txBox="1"/>
            <p:nvPr/>
          </p:nvSpPr>
          <p:spPr>
            <a:xfrm>
              <a:off x="2023904" y="2730375"/>
              <a:ext cx="949707" cy="118872"/>
            </a:xfrm>
            <a:prstGeom prst="rect">
              <a:avLst/>
            </a:prstGeom>
            <a:noFill/>
            <a:ln>
              <a:noFill/>
            </a:ln>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2023</a:t>
              </a:r>
            </a:p>
          </p:txBody>
        </p:sp>
        <p:pic>
          <p:nvPicPr>
            <p:cNvPr id="62" name="Picture 2" descr="HF Sinclair logo in transparent PNG and vectorized SVG formats">
              <a:extLst>
                <a:ext uri="{FF2B5EF4-FFF2-40B4-BE49-F238E27FC236}">
                  <a16:creationId xmlns:a16="http://schemas.microsoft.com/office/drawing/2014/main" id="{F4BD2CB9-AD86-B3A9-8EF9-AF9565E6007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18809" y="1893176"/>
              <a:ext cx="767232" cy="13586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Holly Energy Partners logo in transparent PNG format">
              <a:extLst>
                <a:ext uri="{FF2B5EF4-FFF2-40B4-BE49-F238E27FC236}">
                  <a16:creationId xmlns:a16="http://schemas.microsoft.com/office/drawing/2014/main" id="{304CDED5-34DA-46C1-61A1-7C5A4392BDA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14208" y="2164780"/>
              <a:ext cx="576433" cy="2519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63">
            <a:extLst>
              <a:ext uri="{FF2B5EF4-FFF2-40B4-BE49-F238E27FC236}">
                <a16:creationId xmlns:a16="http://schemas.microsoft.com/office/drawing/2014/main" id="{EB36BB3B-43F0-0B26-FDD5-E5E551C3029A}"/>
              </a:ext>
            </a:extLst>
          </p:cNvPr>
          <p:cNvGrpSpPr/>
          <p:nvPr/>
        </p:nvGrpSpPr>
        <p:grpSpPr>
          <a:xfrm>
            <a:off x="4679400" y="3211017"/>
            <a:ext cx="1299824" cy="1097281"/>
            <a:chOff x="474457" y="1754573"/>
            <a:chExt cx="1299824" cy="1097281"/>
          </a:xfrm>
        </p:grpSpPr>
        <p:grpSp>
          <p:nvGrpSpPr>
            <p:cNvPr id="65" name="Group 64">
              <a:extLst>
                <a:ext uri="{FF2B5EF4-FFF2-40B4-BE49-F238E27FC236}">
                  <a16:creationId xmlns:a16="http://schemas.microsoft.com/office/drawing/2014/main" id="{5320EAC7-2343-1256-2F8F-E12ECB8B897F}"/>
                </a:ext>
              </a:extLst>
            </p:cNvPr>
            <p:cNvGrpSpPr/>
            <p:nvPr/>
          </p:nvGrpSpPr>
          <p:grpSpPr>
            <a:xfrm>
              <a:off x="474457" y="1754573"/>
              <a:ext cx="1299824" cy="1097281"/>
              <a:chOff x="3234279" y="5225825"/>
              <a:chExt cx="1299824" cy="1097281"/>
            </a:xfrm>
          </p:grpSpPr>
          <p:sp>
            <p:nvSpPr>
              <p:cNvPr id="73" name="Rectangle 72">
                <a:extLst>
                  <a:ext uri="{FF2B5EF4-FFF2-40B4-BE49-F238E27FC236}">
                    <a16:creationId xmlns:a16="http://schemas.microsoft.com/office/drawing/2014/main" id="{18B32F1F-3953-D6E3-9046-A2F9BAFF7240}"/>
                  </a:ext>
                </a:extLst>
              </p:cNvPr>
              <p:cNvSpPr>
                <a:spLocks/>
              </p:cNvSpPr>
              <p:nvPr/>
            </p:nvSpPr>
            <p:spPr>
              <a:xfrm>
                <a:off x="3234279" y="5225825"/>
                <a:ext cx="1299824"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TextBox 73">
                <a:extLst>
                  <a:ext uri="{FF2B5EF4-FFF2-40B4-BE49-F238E27FC236}">
                    <a16:creationId xmlns:a16="http://schemas.microsoft.com/office/drawing/2014/main" id="{7010AD33-8A89-2C39-1210-02A1E2145A3B}"/>
                  </a:ext>
                </a:extLst>
              </p:cNvPr>
              <p:cNvSpPr txBox="1"/>
              <p:nvPr/>
            </p:nvSpPr>
            <p:spPr>
              <a:xfrm>
                <a:off x="3323189" y="5225826"/>
                <a:ext cx="1122004" cy="128016"/>
              </a:xfrm>
              <a:prstGeom prst="rect">
                <a:avLst/>
              </a:prstGeom>
              <a:noFill/>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 Billion</a:t>
                </a:r>
              </a:p>
            </p:txBody>
          </p:sp>
          <p:sp>
            <p:nvSpPr>
              <p:cNvPr id="75" name="TextBox 74">
                <a:extLst>
                  <a:ext uri="{FF2B5EF4-FFF2-40B4-BE49-F238E27FC236}">
                    <a16:creationId xmlns:a16="http://schemas.microsoft.com/office/drawing/2014/main" id="{9C48E705-6BBD-D155-D39B-618287F081A6}"/>
                  </a:ext>
                </a:extLst>
              </p:cNvPr>
              <p:cNvSpPr txBox="1"/>
              <p:nvPr/>
            </p:nvSpPr>
            <p:spPr>
              <a:xfrm>
                <a:off x="3254326" y="6042637"/>
                <a:ext cx="1259730" cy="184666"/>
              </a:xfrm>
              <a:prstGeom prst="rect">
                <a:avLst/>
              </a:prstGeom>
              <a:noFill/>
            </p:spPr>
            <p:txBody>
              <a:bodyPr wrap="square" lIns="0" tIns="0" rIns="0" bIns="0" rtlCol="0" anchor="b"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Advisor to Buckeye Partners</a:t>
                </a:r>
              </a:p>
            </p:txBody>
          </p:sp>
          <p:sp>
            <p:nvSpPr>
              <p:cNvPr id="76" name="TextBox 136">
                <a:extLst>
                  <a:ext uri="{FF2B5EF4-FFF2-40B4-BE49-F238E27FC236}">
                    <a16:creationId xmlns:a16="http://schemas.microsoft.com/office/drawing/2014/main" id="{A2C1FE49-6086-0D04-F086-D5F7E838F151}"/>
                  </a:ext>
                </a:extLst>
              </p:cNvPr>
              <p:cNvSpPr txBox="1"/>
              <p:nvPr/>
            </p:nvSpPr>
            <p:spPr>
              <a:xfrm>
                <a:off x="3327783" y="6204234"/>
                <a:ext cx="1112816" cy="118872"/>
              </a:xfrm>
              <a:prstGeom prst="rect">
                <a:avLst/>
              </a:prstGeom>
              <a:noFill/>
            </p:spPr>
            <p:txBody>
              <a:bodyPr wrap="square" lIns="0" tIns="0" rIns="0" bIns="9144"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2023</a:t>
                </a:r>
              </a:p>
            </p:txBody>
          </p:sp>
        </p:grpSp>
        <p:pic>
          <p:nvPicPr>
            <p:cNvPr id="66" name="Picture 2" descr="Image result for buckeye partners logo">
              <a:extLst>
                <a:ext uri="{FF2B5EF4-FFF2-40B4-BE49-F238E27FC236}">
                  <a16:creationId xmlns:a16="http://schemas.microsoft.com/office/drawing/2014/main" id="{C9468034-0CE8-5537-3BB0-B4A1E36E131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1552" y="1880564"/>
              <a:ext cx="701677" cy="16947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a:extLst>
                <a:ext uri="{FF2B5EF4-FFF2-40B4-BE49-F238E27FC236}">
                  <a16:creationId xmlns:a16="http://schemas.microsoft.com/office/drawing/2014/main" id="{5CD0C57D-FD36-7674-BA8E-22C2A8B1A556}"/>
                </a:ext>
              </a:extLst>
            </p:cNvPr>
            <p:cNvPicPr>
              <a:picLocks noChangeAspect="1"/>
            </p:cNvPicPr>
            <p:nvPr/>
          </p:nvPicPr>
          <p:blipFill>
            <a:blip r:embed="rId18">
              <a:clrChange>
                <a:clrFrom>
                  <a:srgbClr val="000000"/>
                </a:clrFrom>
                <a:clrTo>
                  <a:srgbClr val="000000">
                    <a:alpha val="0"/>
                  </a:srgbClr>
                </a:clrTo>
              </a:clrChange>
            </a:blip>
            <a:stretch>
              <a:fillRect/>
            </a:stretch>
          </p:blipFill>
          <p:spPr>
            <a:xfrm>
              <a:off x="1265974" y="1849782"/>
              <a:ext cx="231041" cy="231041"/>
            </a:xfrm>
            <a:prstGeom prst="rect">
              <a:avLst/>
            </a:prstGeom>
          </p:spPr>
        </p:pic>
        <p:pic>
          <p:nvPicPr>
            <p:cNvPr id="68" name="Picture 2" descr="Phillips 66 - Wikipedia">
              <a:extLst>
                <a:ext uri="{FF2B5EF4-FFF2-40B4-BE49-F238E27FC236}">
                  <a16:creationId xmlns:a16="http://schemas.microsoft.com/office/drawing/2014/main" id="{2A0FD7C9-2052-4F23-C262-541F984E69F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59761" y="1860815"/>
              <a:ext cx="202335" cy="208974"/>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4F5BDDA4-4009-71CE-B8A8-FA552851E462}"/>
                </a:ext>
              </a:extLst>
            </p:cNvPr>
            <p:cNvSpPr txBox="1">
              <a:spLocks/>
            </p:cNvSpPr>
            <p:nvPr/>
          </p:nvSpPr>
          <p:spPr>
            <a:xfrm>
              <a:off x="521053" y="2036189"/>
              <a:ext cx="1206633" cy="91440"/>
            </a:xfrm>
            <a:prstGeom prst="rect">
              <a:avLst/>
            </a:prstGeom>
            <a:noFill/>
          </p:spPr>
          <p:txBody>
            <a:bodyPr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Sale of</a:t>
              </a:r>
            </a:p>
          </p:txBody>
        </p:sp>
        <p:pic>
          <p:nvPicPr>
            <p:cNvPr id="70" name="Picture 69">
              <a:extLst>
                <a:ext uri="{FF2B5EF4-FFF2-40B4-BE49-F238E27FC236}">
                  <a16:creationId xmlns:a16="http://schemas.microsoft.com/office/drawing/2014/main" id="{CBE3B07D-F475-AAE1-4872-F49D1791B136}"/>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945384" y="2091120"/>
              <a:ext cx="357971" cy="27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70">
              <a:extLst>
                <a:ext uri="{FF2B5EF4-FFF2-40B4-BE49-F238E27FC236}">
                  <a16:creationId xmlns:a16="http://schemas.microsoft.com/office/drawing/2014/main" id="{F8CC4A4C-EB58-7E76-844D-31D0E18C5078}"/>
                </a:ext>
              </a:extLst>
            </p:cNvPr>
            <p:cNvSpPr txBox="1">
              <a:spLocks/>
            </p:cNvSpPr>
            <p:nvPr/>
          </p:nvSpPr>
          <p:spPr>
            <a:xfrm>
              <a:off x="521053" y="2340858"/>
              <a:ext cx="1206633" cy="91440"/>
            </a:xfrm>
            <a:prstGeom prst="rect">
              <a:avLst/>
            </a:prstGeom>
            <a:noFill/>
          </p:spPr>
          <p:txBody>
            <a:bodyPr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a:t>
              </a:r>
            </a:p>
          </p:txBody>
        </p:sp>
        <p:pic>
          <p:nvPicPr>
            <p:cNvPr id="72" name="Picture 71" descr="Gibson Energy Announces 2022 Fourth Quarter and Full Year Results and  Announces 5% Dividend Increase">
              <a:extLst>
                <a:ext uri="{FF2B5EF4-FFF2-40B4-BE49-F238E27FC236}">
                  <a16:creationId xmlns:a16="http://schemas.microsoft.com/office/drawing/2014/main" id="{1BE883D1-207A-200B-B2F8-B49C4BD1506B}"/>
                </a:ext>
              </a:extLst>
            </p:cNvPr>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442" y="2383956"/>
              <a:ext cx="475585" cy="2490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Group 76">
            <a:extLst>
              <a:ext uri="{FF2B5EF4-FFF2-40B4-BE49-F238E27FC236}">
                <a16:creationId xmlns:a16="http://schemas.microsoft.com/office/drawing/2014/main" id="{FB8227EC-70A1-2CD0-3D62-41F7957BD0DA}"/>
              </a:ext>
            </a:extLst>
          </p:cNvPr>
          <p:cNvGrpSpPr/>
          <p:nvPr/>
        </p:nvGrpSpPr>
        <p:grpSpPr>
          <a:xfrm>
            <a:off x="552330" y="4622606"/>
            <a:ext cx="1299824" cy="1107935"/>
            <a:chOff x="474457" y="4069474"/>
            <a:chExt cx="1299824" cy="1107935"/>
          </a:xfrm>
        </p:grpSpPr>
        <p:sp>
          <p:nvSpPr>
            <p:cNvPr id="78" name="Rectangle 77">
              <a:extLst>
                <a:ext uri="{FF2B5EF4-FFF2-40B4-BE49-F238E27FC236}">
                  <a16:creationId xmlns:a16="http://schemas.microsoft.com/office/drawing/2014/main" id="{681D3043-F230-66BF-151F-D5E9F692173B}"/>
                </a:ext>
              </a:extLst>
            </p:cNvPr>
            <p:cNvSpPr>
              <a:spLocks/>
            </p:cNvSpPr>
            <p:nvPr/>
          </p:nvSpPr>
          <p:spPr>
            <a:xfrm>
              <a:off x="474457" y="4069474"/>
              <a:ext cx="1299824"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9" name="TextBox 78">
              <a:extLst>
                <a:ext uri="{FF2B5EF4-FFF2-40B4-BE49-F238E27FC236}">
                  <a16:creationId xmlns:a16="http://schemas.microsoft.com/office/drawing/2014/main" id="{94A453F8-AEC2-48D6-F2C3-6EC044E3B9A1}"/>
                </a:ext>
              </a:extLst>
            </p:cNvPr>
            <p:cNvSpPr txBox="1">
              <a:spLocks/>
            </p:cNvSpPr>
            <p:nvPr/>
          </p:nvSpPr>
          <p:spPr>
            <a:xfrm>
              <a:off x="521052" y="4834244"/>
              <a:ext cx="1206634" cy="215444"/>
            </a:xfrm>
            <a:prstGeom prst="rect">
              <a:avLst/>
            </a:prstGeom>
            <a:noFill/>
            <a:ln>
              <a:noFill/>
            </a:ln>
          </p:spPr>
          <p:txBody>
            <a:bodyPr wrap="square" lIns="0" rIns="0" bIns="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Advisor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SHLX Conflicts Committee</a:t>
              </a:r>
            </a:p>
          </p:txBody>
        </p:sp>
        <p:sp>
          <p:nvSpPr>
            <p:cNvPr id="80" name="TextBox 79">
              <a:extLst>
                <a:ext uri="{FF2B5EF4-FFF2-40B4-BE49-F238E27FC236}">
                  <a16:creationId xmlns:a16="http://schemas.microsoft.com/office/drawing/2014/main" id="{7465C98C-CEA2-38F9-BABE-F2BEBB2978E2}"/>
                </a:ext>
              </a:extLst>
            </p:cNvPr>
            <p:cNvSpPr txBox="1">
              <a:spLocks/>
            </p:cNvSpPr>
            <p:nvPr/>
          </p:nvSpPr>
          <p:spPr>
            <a:xfrm>
              <a:off x="575900" y="4379819"/>
              <a:ext cx="1096939" cy="276999"/>
            </a:xfrm>
            <a:prstGeom prst="rect">
              <a:avLst/>
            </a:prstGeom>
            <a:noFill/>
            <a:ln>
              <a:noFill/>
            </a:ln>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Acquisition of All Outstanding Publicly-Owned Unaffiliated Common Units of</a:t>
              </a:r>
            </a:p>
          </p:txBody>
        </p:sp>
        <p:sp>
          <p:nvSpPr>
            <p:cNvPr id="81" name="TextBox 80">
              <a:extLst>
                <a:ext uri="{FF2B5EF4-FFF2-40B4-BE49-F238E27FC236}">
                  <a16:creationId xmlns:a16="http://schemas.microsoft.com/office/drawing/2014/main" id="{C20FF355-9DF0-DDF7-BA77-CF438F683CD7}"/>
                </a:ext>
              </a:extLst>
            </p:cNvPr>
            <p:cNvSpPr txBox="1">
              <a:spLocks/>
            </p:cNvSpPr>
            <p:nvPr/>
          </p:nvSpPr>
          <p:spPr>
            <a:xfrm>
              <a:off x="561512" y="4092041"/>
              <a:ext cx="1125714" cy="107722"/>
            </a:xfrm>
            <a:prstGeom prst="rect">
              <a:avLst/>
            </a:prstGeom>
            <a:noFill/>
            <a:ln>
              <a:noFill/>
            </a:ln>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$1.96 Billion</a:t>
              </a:r>
            </a:p>
          </p:txBody>
        </p:sp>
        <p:sp>
          <p:nvSpPr>
            <p:cNvPr id="82" name="TextBox 81">
              <a:extLst>
                <a:ext uri="{FF2B5EF4-FFF2-40B4-BE49-F238E27FC236}">
                  <a16:creationId xmlns:a16="http://schemas.microsoft.com/office/drawing/2014/main" id="{BD4290E3-BE64-80EA-358B-74501573E696}"/>
                </a:ext>
              </a:extLst>
            </p:cNvPr>
            <p:cNvSpPr txBox="1"/>
            <p:nvPr/>
          </p:nvSpPr>
          <p:spPr>
            <a:xfrm>
              <a:off x="649516" y="5058537"/>
              <a:ext cx="949707" cy="118872"/>
            </a:xfrm>
            <a:prstGeom prst="rect">
              <a:avLst/>
            </a:prstGeom>
            <a:noFill/>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2022</a:t>
              </a:r>
            </a:p>
          </p:txBody>
        </p:sp>
        <p:pic>
          <p:nvPicPr>
            <p:cNvPr id="83" name="Picture 2" descr="Shell USA - Wikipedia">
              <a:extLst>
                <a:ext uri="{FF2B5EF4-FFF2-40B4-BE49-F238E27FC236}">
                  <a16:creationId xmlns:a16="http://schemas.microsoft.com/office/drawing/2014/main" id="{4B16D653-C340-81AC-4C9E-9B825D7A2741}"/>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23785" y="4197012"/>
              <a:ext cx="201168" cy="186395"/>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BC06B0A1-F3DA-E7E6-EE12-FF3F34C3BEB5}"/>
                </a:ext>
              </a:extLst>
            </p:cNvPr>
            <p:cNvGrpSpPr>
              <a:grpSpLocks noChangeAspect="1"/>
            </p:cNvGrpSpPr>
            <p:nvPr/>
          </p:nvGrpSpPr>
          <p:grpSpPr>
            <a:xfrm>
              <a:off x="955205" y="4646414"/>
              <a:ext cx="338328" cy="224816"/>
              <a:chOff x="927684" y="2271336"/>
              <a:chExt cx="428680" cy="284855"/>
            </a:xfrm>
          </p:grpSpPr>
          <p:pic>
            <p:nvPicPr>
              <p:cNvPr id="85" name="Picture 2">
                <a:extLst>
                  <a:ext uri="{FF2B5EF4-FFF2-40B4-BE49-F238E27FC236}">
                    <a16:creationId xmlns:a16="http://schemas.microsoft.com/office/drawing/2014/main" id="{BC49A3C5-734A-1B58-3C1B-DEC844E68E8F}"/>
                  </a:ext>
                </a:extLst>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b="51999"/>
              <a:stretch/>
            </p:blipFill>
            <p:spPr bwMode="auto">
              <a:xfrm>
                <a:off x="927684" y="2271336"/>
                <a:ext cx="428680" cy="16746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a:extLst>
                  <a:ext uri="{FF2B5EF4-FFF2-40B4-BE49-F238E27FC236}">
                    <a16:creationId xmlns:a16="http://schemas.microsoft.com/office/drawing/2014/main" id="{4BC1D3D4-05C7-8586-0844-7BDE4F9686DD}"/>
                  </a:ext>
                </a:extLst>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t="68363"/>
              <a:stretch/>
            </p:blipFill>
            <p:spPr bwMode="auto">
              <a:xfrm>
                <a:off x="927684" y="2445818"/>
                <a:ext cx="428680" cy="11037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7" name="Group 86">
            <a:extLst>
              <a:ext uri="{FF2B5EF4-FFF2-40B4-BE49-F238E27FC236}">
                <a16:creationId xmlns:a16="http://schemas.microsoft.com/office/drawing/2014/main" id="{68FA5037-0167-C158-4DAA-41CB8F4CE9AC}"/>
              </a:ext>
            </a:extLst>
          </p:cNvPr>
          <p:cNvGrpSpPr/>
          <p:nvPr/>
        </p:nvGrpSpPr>
        <p:grpSpPr>
          <a:xfrm>
            <a:off x="1928479" y="4632857"/>
            <a:ext cx="1299824" cy="1097684"/>
            <a:chOff x="3237921" y="1755306"/>
            <a:chExt cx="1299824" cy="1097684"/>
          </a:xfrm>
        </p:grpSpPr>
        <p:sp>
          <p:nvSpPr>
            <p:cNvPr id="88" name="Rectangle 87">
              <a:extLst>
                <a:ext uri="{FF2B5EF4-FFF2-40B4-BE49-F238E27FC236}">
                  <a16:creationId xmlns:a16="http://schemas.microsoft.com/office/drawing/2014/main" id="{5743C224-D071-107D-5F00-8FA4AC75F928}"/>
                </a:ext>
              </a:extLst>
            </p:cNvPr>
            <p:cNvSpPr>
              <a:spLocks/>
            </p:cNvSpPr>
            <p:nvPr/>
          </p:nvSpPr>
          <p:spPr>
            <a:xfrm>
              <a:off x="3237921" y="1755306"/>
              <a:ext cx="1299824"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9" name="TextBox 88">
              <a:extLst>
                <a:ext uri="{FF2B5EF4-FFF2-40B4-BE49-F238E27FC236}">
                  <a16:creationId xmlns:a16="http://schemas.microsoft.com/office/drawing/2014/main" id="{BF0A2CAD-3B02-DF94-3210-AB97CB00E657}"/>
                </a:ext>
              </a:extLst>
            </p:cNvPr>
            <p:cNvSpPr txBox="1"/>
            <p:nvPr/>
          </p:nvSpPr>
          <p:spPr>
            <a:xfrm>
              <a:off x="3330881" y="2536534"/>
              <a:ext cx="1113905" cy="182880"/>
            </a:xfrm>
            <a:prstGeom prst="rect">
              <a:avLst/>
            </a:prstGeom>
            <a:noFill/>
          </p:spPr>
          <p:txBody>
            <a:bodyPr wrap="square" lIns="0" tIns="0" rIns="0" bIns="0" rtlCol="0" anchor="b"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Exclusive Financial Advisor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Hamm Family</a:t>
              </a:r>
            </a:p>
          </p:txBody>
        </p:sp>
        <p:sp>
          <p:nvSpPr>
            <p:cNvPr id="90" name="TextBox 136">
              <a:extLst>
                <a:ext uri="{FF2B5EF4-FFF2-40B4-BE49-F238E27FC236}">
                  <a16:creationId xmlns:a16="http://schemas.microsoft.com/office/drawing/2014/main" id="{10193A96-7D19-A6DC-1611-148624AAD54C}"/>
                </a:ext>
              </a:extLst>
            </p:cNvPr>
            <p:cNvSpPr txBox="1"/>
            <p:nvPr/>
          </p:nvSpPr>
          <p:spPr>
            <a:xfrm>
              <a:off x="3284517" y="2075269"/>
              <a:ext cx="1206633" cy="91440"/>
            </a:xfrm>
            <a:prstGeom prst="rect">
              <a:avLst/>
            </a:prstGeom>
            <a:noFill/>
          </p:spPr>
          <p:txBody>
            <a:bodyPr wrap="square" lIns="45720" tIns="0" rIns="4572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Acquisition of the </a:t>
              </a:r>
              <a:b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Unaffiliated Shares of Common Stock of</a:t>
              </a:r>
            </a:p>
          </p:txBody>
        </p:sp>
        <p:sp>
          <p:nvSpPr>
            <p:cNvPr id="91" name="TextBox 90">
              <a:extLst>
                <a:ext uri="{FF2B5EF4-FFF2-40B4-BE49-F238E27FC236}">
                  <a16:creationId xmlns:a16="http://schemas.microsoft.com/office/drawing/2014/main" id="{68DDE9D1-6925-D871-EF91-746729B6F20C}"/>
                </a:ext>
              </a:extLst>
            </p:cNvPr>
            <p:cNvSpPr txBox="1"/>
            <p:nvPr/>
          </p:nvSpPr>
          <p:spPr>
            <a:xfrm>
              <a:off x="3313392" y="1793880"/>
              <a:ext cx="114888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Garamond" panose="02020404030301010803" pitchFamily="18" charset="0"/>
                  <a:ea typeface="+mn-ea"/>
                  <a:cs typeface="Arial" panose="020B0604020202020204" pitchFamily="34" charset="0"/>
                </a:rPr>
                <a:t>The Hamm Family</a:t>
              </a:r>
              <a:endParaRPr kumimoji="0" lang="en-US" sz="1000" b="1" i="0" u="none" strike="noStrike" kern="0" cap="none" spc="0" normalizeH="0" baseline="30000" noProof="0" dirty="0">
                <a:ln>
                  <a:noFill/>
                </a:ln>
                <a:solidFill>
                  <a:prstClr val="black"/>
                </a:solidFill>
                <a:effectLst/>
                <a:uLnTx/>
                <a:uFillTx/>
                <a:latin typeface="Garamond" panose="02020404030301010803" pitchFamily="18" charset="0"/>
                <a:ea typeface="+mn-ea"/>
                <a:cs typeface="Arial" panose="020B0604020202020204" pitchFamily="34" charset="0"/>
              </a:endParaRPr>
            </a:p>
          </p:txBody>
        </p:sp>
        <p:pic>
          <p:nvPicPr>
            <p:cNvPr id="92" name="Picture 2" descr="Continental Resources - Wikipedia">
              <a:extLst>
                <a:ext uri="{FF2B5EF4-FFF2-40B4-BE49-F238E27FC236}">
                  <a16:creationId xmlns:a16="http://schemas.microsoft.com/office/drawing/2014/main" id="{DD11386F-B168-54F9-DC0B-8132D95358F7}"/>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636045" y="2272347"/>
              <a:ext cx="503577" cy="251789"/>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A5699A15-E4E5-0561-B796-4355C37F57D2}"/>
                </a:ext>
              </a:extLst>
            </p:cNvPr>
            <p:cNvSpPr txBox="1"/>
            <p:nvPr/>
          </p:nvSpPr>
          <p:spPr>
            <a:xfrm>
              <a:off x="3333845" y="2733714"/>
              <a:ext cx="1107977" cy="119276"/>
            </a:xfrm>
            <a:prstGeom prst="rect">
              <a:avLst/>
            </a:prstGeom>
            <a:noFill/>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2022</a:t>
              </a:r>
            </a:p>
          </p:txBody>
        </p:sp>
      </p:grpSp>
      <p:grpSp>
        <p:nvGrpSpPr>
          <p:cNvPr id="94" name="Group 93">
            <a:extLst>
              <a:ext uri="{FF2B5EF4-FFF2-40B4-BE49-F238E27FC236}">
                <a16:creationId xmlns:a16="http://schemas.microsoft.com/office/drawing/2014/main" id="{679235A4-3614-15C9-85E7-F0ECFFB1A5B1}"/>
              </a:ext>
            </a:extLst>
          </p:cNvPr>
          <p:cNvGrpSpPr/>
          <p:nvPr/>
        </p:nvGrpSpPr>
        <p:grpSpPr>
          <a:xfrm>
            <a:off x="3303940" y="4627072"/>
            <a:ext cx="1299824" cy="1103469"/>
            <a:chOff x="474457" y="2906495"/>
            <a:chExt cx="1299824" cy="1103469"/>
          </a:xfrm>
        </p:grpSpPr>
        <p:sp>
          <p:nvSpPr>
            <p:cNvPr id="95" name="TextBox 94">
              <a:extLst>
                <a:ext uri="{FF2B5EF4-FFF2-40B4-BE49-F238E27FC236}">
                  <a16:creationId xmlns:a16="http://schemas.microsoft.com/office/drawing/2014/main" id="{EB4B761D-3B04-7982-49EF-D5863F4685B6}"/>
                </a:ext>
              </a:extLst>
            </p:cNvPr>
            <p:cNvSpPr txBox="1"/>
            <p:nvPr/>
          </p:nvSpPr>
          <p:spPr>
            <a:xfrm>
              <a:off x="575079" y="2920402"/>
              <a:ext cx="1072813" cy="128667"/>
            </a:xfrm>
            <a:prstGeom prst="rect">
              <a:avLst/>
            </a:prstGeom>
            <a:noFill/>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6" name="Rectangle 95">
              <a:extLst>
                <a:ext uri="{FF2B5EF4-FFF2-40B4-BE49-F238E27FC236}">
                  <a16:creationId xmlns:a16="http://schemas.microsoft.com/office/drawing/2014/main" id="{F4D5A007-B2EB-A06C-6961-297F7AD1C924}"/>
                </a:ext>
              </a:extLst>
            </p:cNvPr>
            <p:cNvSpPr>
              <a:spLocks/>
            </p:cNvSpPr>
            <p:nvPr/>
          </p:nvSpPr>
          <p:spPr>
            <a:xfrm>
              <a:off x="474457" y="2911450"/>
              <a:ext cx="1299824" cy="1098514"/>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7" name="TextBox 96">
              <a:extLst>
                <a:ext uri="{FF2B5EF4-FFF2-40B4-BE49-F238E27FC236}">
                  <a16:creationId xmlns:a16="http://schemas.microsoft.com/office/drawing/2014/main" id="{DC126E3A-F994-3241-A44D-EDEF98458B38}"/>
                </a:ext>
              </a:extLst>
            </p:cNvPr>
            <p:cNvSpPr txBox="1"/>
            <p:nvPr/>
          </p:nvSpPr>
          <p:spPr>
            <a:xfrm>
              <a:off x="561512" y="2906495"/>
              <a:ext cx="1125714" cy="126617"/>
            </a:xfrm>
            <a:prstGeom prst="rect">
              <a:avLst/>
            </a:prstGeom>
            <a:noFill/>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 Billion</a:t>
              </a:r>
            </a:p>
          </p:txBody>
        </p:sp>
        <p:sp>
          <p:nvSpPr>
            <p:cNvPr id="98" name="TextBox 136">
              <a:extLst>
                <a:ext uri="{FF2B5EF4-FFF2-40B4-BE49-F238E27FC236}">
                  <a16:creationId xmlns:a16="http://schemas.microsoft.com/office/drawing/2014/main" id="{30899340-56CB-0310-D362-11A1BE37C630}"/>
                </a:ext>
              </a:extLst>
            </p:cNvPr>
            <p:cNvSpPr txBox="1"/>
            <p:nvPr/>
          </p:nvSpPr>
          <p:spPr>
            <a:xfrm>
              <a:off x="521053" y="3690504"/>
              <a:ext cx="1206633" cy="110101"/>
            </a:xfrm>
            <a:prstGeom prst="rect">
              <a:avLst/>
            </a:prstGeom>
            <a:noFill/>
          </p:spPr>
          <p:txBody>
            <a:bodyPr wrap="square" t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Intrepid served as Exclusive Financial Advisor to EnVen Energy Corporation</a:t>
              </a:r>
            </a:p>
          </p:txBody>
        </p:sp>
        <p:pic>
          <p:nvPicPr>
            <p:cNvPr id="99" name="Picture 98">
              <a:extLst>
                <a:ext uri="{FF2B5EF4-FFF2-40B4-BE49-F238E27FC236}">
                  <a16:creationId xmlns:a16="http://schemas.microsoft.com/office/drawing/2014/main" id="{E2307354-8035-B58D-C580-98AAC39CACC3}"/>
                </a:ext>
              </a:extLst>
            </p:cNvPr>
            <p:cNvPicPr>
              <a:picLocks noChangeAspect="1"/>
            </p:cNvPicPr>
            <p:nvPr/>
          </p:nvPicPr>
          <p:blipFill>
            <a:blip r:embed="rId25">
              <a:clrChange>
                <a:clrFrom>
                  <a:srgbClr val="FFFFFF"/>
                </a:clrFrom>
                <a:clrTo>
                  <a:srgbClr val="FFFFFF">
                    <a:alpha val="0"/>
                  </a:srgbClr>
                </a:clrTo>
              </a:clrChange>
            </a:blip>
            <a:stretch>
              <a:fillRect/>
            </a:stretch>
          </p:blipFill>
          <p:spPr>
            <a:xfrm>
              <a:off x="760599" y="3052653"/>
              <a:ext cx="727540" cy="228865"/>
            </a:xfrm>
            <a:prstGeom prst="rect">
              <a:avLst/>
            </a:prstGeom>
          </p:spPr>
        </p:pic>
        <p:sp>
          <p:nvSpPr>
            <p:cNvPr id="100" name="TextBox 136">
              <a:extLst>
                <a:ext uri="{FF2B5EF4-FFF2-40B4-BE49-F238E27FC236}">
                  <a16:creationId xmlns:a16="http://schemas.microsoft.com/office/drawing/2014/main" id="{369C4423-589F-6D9E-9C3C-1DF49EFAF1E8}"/>
                </a:ext>
              </a:extLst>
            </p:cNvPr>
            <p:cNvSpPr txBox="1"/>
            <p:nvPr/>
          </p:nvSpPr>
          <p:spPr>
            <a:xfrm>
              <a:off x="671089" y="3267314"/>
              <a:ext cx="906561" cy="110101"/>
            </a:xfrm>
            <a:prstGeom prst="rect">
              <a:avLst/>
            </a:prstGeom>
            <a:noFill/>
          </p:spPr>
          <p:txBody>
            <a:bodyPr wrap="square" t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Sale of Company to</a:t>
              </a:r>
            </a:p>
          </p:txBody>
        </p:sp>
        <p:pic>
          <p:nvPicPr>
            <p:cNvPr id="101" name="Picture 2" descr="Talos Energy Inc. Profile">
              <a:extLst>
                <a:ext uri="{FF2B5EF4-FFF2-40B4-BE49-F238E27FC236}">
                  <a16:creationId xmlns:a16="http://schemas.microsoft.com/office/drawing/2014/main" id="{7531D0A4-F29C-8482-405E-6946963DF7B7}"/>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954"/>
            <a:stretch/>
          </p:blipFill>
          <p:spPr bwMode="auto">
            <a:xfrm>
              <a:off x="742308" y="3399045"/>
              <a:ext cx="764122" cy="218663"/>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A951737E-B7B0-84CB-1F8E-D04A2529B4C6}"/>
                </a:ext>
              </a:extLst>
            </p:cNvPr>
            <p:cNvSpPr txBox="1"/>
            <p:nvPr/>
          </p:nvSpPr>
          <p:spPr>
            <a:xfrm>
              <a:off x="649516" y="3873644"/>
              <a:ext cx="949707" cy="119276"/>
            </a:xfrm>
            <a:prstGeom prst="rect">
              <a:avLst/>
            </a:prstGeom>
            <a:noFill/>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2022</a:t>
              </a:r>
            </a:p>
          </p:txBody>
        </p:sp>
      </p:grpSp>
      <p:grpSp>
        <p:nvGrpSpPr>
          <p:cNvPr id="103" name="Group 102">
            <a:extLst>
              <a:ext uri="{FF2B5EF4-FFF2-40B4-BE49-F238E27FC236}">
                <a16:creationId xmlns:a16="http://schemas.microsoft.com/office/drawing/2014/main" id="{95FA6C96-7950-96CD-38C5-7961D6F08F6F}"/>
              </a:ext>
            </a:extLst>
          </p:cNvPr>
          <p:cNvGrpSpPr/>
          <p:nvPr/>
        </p:nvGrpSpPr>
        <p:grpSpPr>
          <a:xfrm>
            <a:off x="4679400" y="4632552"/>
            <a:ext cx="1300186" cy="1097989"/>
            <a:chOff x="1848828" y="2920402"/>
            <a:chExt cx="1300186" cy="1097989"/>
          </a:xfrm>
        </p:grpSpPr>
        <p:sp>
          <p:nvSpPr>
            <p:cNvPr id="104" name="Rectangle 103">
              <a:extLst>
                <a:ext uri="{FF2B5EF4-FFF2-40B4-BE49-F238E27FC236}">
                  <a16:creationId xmlns:a16="http://schemas.microsoft.com/office/drawing/2014/main" id="{526DFA32-D61A-1DFE-8F5B-CEF677E8B8CD}"/>
                </a:ext>
              </a:extLst>
            </p:cNvPr>
            <p:cNvSpPr>
              <a:spLocks/>
            </p:cNvSpPr>
            <p:nvPr/>
          </p:nvSpPr>
          <p:spPr>
            <a:xfrm>
              <a:off x="1848828" y="2920402"/>
              <a:ext cx="1300186" cy="1097278"/>
            </a:xfrm>
            <a:prstGeom prst="rect">
              <a:avLst/>
            </a:prstGeom>
            <a:solidFill>
              <a:sysClr val="window" lastClr="FFFFFF"/>
            </a:solidFill>
            <a:ln w="6350" cap="flat" cmpd="sng" algn="ctr">
              <a:solidFill>
                <a:schemeClr val="tx1">
                  <a:lumMod val="50000"/>
                  <a:lumOff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5" name="TextBox 104">
              <a:extLst>
                <a:ext uri="{FF2B5EF4-FFF2-40B4-BE49-F238E27FC236}">
                  <a16:creationId xmlns:a16="http://schemas.microsoft.com/office/drawing/2014/main" id="{74C7AF62-EF67-7F1E-EEBE-D174A26A6DE8}"/>
                </a:ext>
              </a:extLst>
            </p:cNvPr>
            <p:cNvSpPr txBox="1">
              <a:spLocks/>
            </p:cNvSpPr>
            <p:nvPr/>
          </p:nvSpPr>
          <p:spPr>
            <a:xfrm>
              <a:off x="1895604" y="3675226"/>
              <a:ext cx="1206634" cy="215444"/>
            </a:xfrm>
            <a:prstGeom prst="rect">
              <a:avLst/>
            </a:prstGeom>
            <a:noFill/>
            <a:ln>
              <a:noFill/>
            </a:ln>
          </p:spPr>
          <p:txBody>
            <a:bodyPr wrap="square" lIns="0" rIns="0" bIns="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Advisor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PBFX Conflicts Committee</a:t>
              </a:r>
            </a:p>
          </p:txBody>
        </p:sp>
        <p:sp>
          <p:nvSpPr>
            <p:cNvPr id="106" name="TextBox 105">
              <a:extLst>
                <a:ext uri="{FF2B5EF4-FFF2-40B4-BE49-F238E27FC236}">
                  <a16:creationId xmlns:a16="http://schemas.microsoft.com/office/drawing/2014/main" id="{CD10BAA7-5D6C-0D14-410E-E59CC4AC1785}"/>
                </a:ext>
              </a:extLst>
            </p:cNvPr>
            <p:cNvSpPr txBox="1">
              <a:spLocks/>
            </p:cNvSpPr>
            <p:nvPr/>
          </p:nvSpPr>
          <p:spPr>
            <a:xfrm>
              <a:off x="1895605" y="3220801"/>
              <a:ext cx="1206633" cy="276999"/>
            </a:xfrm>
            <a:prstGeom prst="rect">
              <a:avLst/>
            </a:prstGeom>
            <a:noFill/>
            <a:ln>
              <a:noFill/>
            </a:ln>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Acquisition of All Outstanding Publicly-Owned Unaffiliated Common Units of</a:t>
              </a:r>
            </a:p>
          </p:txBody>
        </p:sp>
        <p:sp>
          <p:nvSpPr>
            <p:cNvPr id="107" name="TextBox 106">
              <a:extLst>
                <a:ext uri="{FF2B5EF4-FFF2-40B4-BE49-F238E27FC236}">
                  <a16:creationId xmlns:a16="http://schemas.microsoft.com/office/drawing/2014/main" id="{D87E6514-902B-1E00-02D3-FD2143147B22}"/>
                </a:ext>
              </a:extLst>
            </p:cNvPr>
            <p:cNvSpPr txBox="1">
              <a:spLocks/>
            </p:cNvSpPr>
            <p:nvPr/>
          </p:nvSpPr>
          <p:spPr>
            <a:xfrm>
              <a:off x="1936064" y="2933023"/>
              <a:ext cx="1125714" cy="107722"/>
            </a:xfrm>
            <a:prstGeom prst="rect">
              <a:avLst/>
            </a:prstGeom>
            <a:noFill/>
            <a:ln>
              <a:noFill/>
            </a:ln>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$579 Million</a:t>
              </a:r>
            </a:p>
          </p:txBody>
        </p:sp>
        <p:sp>
          <p:nvSpPr>
            <p:cNvPr id="108" name="TextBox 107">
              <a:extLst>
                <a:ext uri="{FF2B5EF4-FFF2-40B4-BE49-F238E27FC236}">
                  <a16:creationId xmlns:a16="http://schemas.microsoft.com/office/drawing/2014/main" id="{E01701CD-2B95-B3F0-162F-0D763B49AB81}"/>
                </a:ext>
              </a:extLst>
            </p:cNvPr>
            <p:cNvSpPr txBox="1"/>
            <p:nvPr/>
          </p:nvSpPr>
          <p:spPr>
            <a:xfrm>
              <a:off x="2024068" y="3899519"/>
              <a:ext cx="949707" cy="118872"/>
            </a:xfrm>
            <a:prstGeom prst="rect">
              <a:avLst/>
            </a:prstGeom>
            <a:noFill/>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2022</a:t>
              </a:r>
            </a:p>
          </p:txBody>
        </p:sp>
        <p:pic>
          <p:nvPicPr>
            <p:cNvPr id="109" name="Picture 108">
              <a:extLst>
                <a:ext uri="{FF2B5EF4-FFF2-40B4-BE49-F238E27FC236}">
                  <a16:creationId xmlns:a16="http://schemas.microsoft.com/office/drawing/2014/main" id="{ABB9B10B-955F-ADD2-29B3-CA45C1E0FCBE}"/>
                </a:ext>
              </a:extLst>
            </p:cNvPr>
            <p:cNvPicPr>
              <a:picLocks noChangeAspect="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83668" y="3033975"/>
              <a:ext cx="230507" cy="185003"/>
            </a:xfrm>
            <a:prstGeom prst="rect">
              <a:avLst/>
            </a:prstGeom>
          </p:spPr>
        </p:pic>
        <p:pic>
          <p:nvPicPr>
            <p:cNvPr id="110" name="Picture 4" descr="Image result for pbf logistics logo">
              <a:extLst>
                <a:ext uri="{FF2B5EF4-FFF2-40B4-BE49-F238E27FC236}">
                  <a16:creationId xmlns:a16="http://schemas.microsoft.com/office/drawing/2014/main" id="{C61942D3-D434-BAEE-27DC-8F399A4C4704}"/>
                </a:ext>
              </a:extLst>
            </p:cNvPr>
            <p:cNvPicPr>
              <a:picLocks noChangeAspect="1" noChangeArrowheads="1"/>
            </p:cNvPicPr>
            <p:nvPr/>
          </p:nvPicPr>
          <p:blipFill>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3668" y="3507302"/>
              <a:ext cx="230507" cy="1850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9" name="Group 128">
            <a:extLst>
              <a:ext uri="{FF2B5EF4-FFF2-40B4-BE49-F238E27FC236}">
                <a16:creationId xmlns:a16="http://schemas.microsoft.com/office/drawing/2014/main" id="{B0F27652-7E60-3792-8585-224234A7BB86}"/>
              </a:ext>
            </a:extLst>
          </p:cNvPr>
          <p:cNvGrpSpPr/>
          <p:nvPr/>
        </p:nvGrpSpPr>
        <p:grpSpPr>
          <a:xfrm>
            <a:off x="10140943" y="1808532"/>
            <a:ext cx="1298448" cy="1097280"/>
            <a:chOff x="7383117" y="1755660"/>
            <a:chExt cx="1298448" cy="1097280"/>
          </a:xfrm>
        </p:grpSpPr>
        <p:sp>
          <p:nvSpPr>
            <p:cNvPr id="130" name="Rectangle 129">
              <a:extLst>
                <a:ext uri="{FF2B5EF4-FFF2-40B4-BE49-F238E27FC236}">
                  <a16:creationId xmlns:a16="http://schemas.microsoft.com/office/drawing/2014/main" id="{9127806D-C6F1-24A5-42B7-09347D266223}"/>
                </a:ext>
              </a:extLst>
            </p:cNvPr>
            <p:cNvSpPr>
              <a:spLocks/>
            </p:cNvSpPr>
            <p:nvPr/>
          </p:nvSpPr>
          <p:spPr>
            <a:xfrm>
              <a:off x="7383117" y="1755660"/>
              <a:ext cx="1298448"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1" name="TextBox 130">
              <a:extLst>
                <a:ext uri="{FF2B5EF4-FFF2-40B4-BE49-F238E27FC236}">
                  <a16:creationId xmlns:a16="http://schemas.microsoft.com/office/drawing/2014/main" id="{0C6C0F25-E167-0220-59D6-E4CC1209F7F9}"/>
                </a:ext>
              </a:extLst>
            </p:cNvPr>
            <p:cNvSpPr txBox="1"/>
            <p:nvPr/>
          </p:nvSpPr>
          <p:spPr>
            <a:xfrm>
              <a:off x="7469484" y="1755660"/>
              <a:ext cx="1125714" cy="128016"/>
            </a:xfrm>
            <a:prstGeom prst="rect">
              <a:avLst/>
            </a:prstGeom>
            <a:noFill/>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~$526 million</a:t>
              </a:r>
            </a:p>
          </p:txBody>
        </p:sp>
        <p:sp>
          <p:nvSpPr>
            <p:cNvPr id="132" name="TextBox 131">
              <a:extLst>
                <a:ext uri="{FF2B5EF4-FFF2-40B4-BE49-F238E27FC236}">
                  <a16:creationId xmlns:a16="http://schemas.microsoft.com/office/drawing/2014/main" id="{91D3386A-4E27-E1B4-8980-A20BF4004209}"/>
                </a:ext>
              </a:extLst>
            </p:cNvPr>
            <p:cNvSpPr txBox="1"/>
            <p:nvPr/>
          </p:nvSpPr>
          <p:spPr>
            <a:xfrm>
              <a:off x="7419693" y="2535102"/>
              <a:ext cx="1225296" cy="184666"/>
            </a:xfrm>
            <a:prstGeom prst="rect">
              <a:avLst/>
            </a:prstGeom>
            <a:noFill/>
          </p:spPr>
          <p:txBody>
            <a:bodyPr wrap="square" lIns="0" tIns="0" rIns="0" bIns="0" rtlCol="0" anchor="b"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Advisor to the Ad Hoc Group of Unsecured Noteholders</a:t>
              </a:r>
            </a:p>
          </p:txBody>
        </p:sp>
        <p:sp>
          <p:nvSpPr>
            <p:cNvPr id="133" name="TextBox 132">
              <a:extLst>
                <a:ext uri="{FF2B5EF4-FFF2-40B4-BE49-F238E27FC236}">
                  <a16:creationId xmlns:a16="http://schemas.microsoft.com/office/drawing/2014/main" id="{D3681B90-8970-CE13-F2A1-CFD83CB1945F}"/>
                </a:ext>
              </a:extLst>
            </p:cNvPr>
            <p:cNvSpPr txBox="1"/>
            <p:nvPr/>
          </p:nvSpPr>
          <p:spPr>
            <a:xfrm>
              <a:off x="7478352" y="2726448"/>
              <a:ext cx="1107978" cy="118872"/>
            </a:xfrm>
            <a:prstGeom prst="rect">
              <a:avLst/>
            </a:prstGeom>
            <a:noFill/>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2023</a:t>
              </a:r>
            </a:p>
          </p:txBody>
        </p:sp>
        <p:sp>
          <p:nvSpPr>
            <p:cNvPr id="134" name="TextBox 136">
              <a:extLst>
                <a:ext uri="{FF2B5EF4-FFF2-40B4-BE49-F238E27FC236}">
                  <a16:creationId xmlns:a16="http://schemas.microsoft.com/office/drawing/2014/main" id="{1A8EBA0F-8A7B-F273-7405-4DA7677C148C}"/>
                </a:ext>
              </a:extLst>
            </p:cNvPr>
            <p:cNvSpPr txBox="1"/>
            <p:nvPr/>
          </p:nvSpPr>
          <p:spPr>
            <a:xfrm>
              <a:off x="7429025" y="2373918"/>
              <a:ext cx="1206633" cy="91440"/>
            </a:xfrm>
            <a:prstGeom prst="rect">
              <a:avLst/>
            </a:prstGeom>
            <a:noFill/>
          </p:spPr>
          <p:txBody>
            <a:bodyPr wrap="square" t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5" name="Picture 2" descr="Green Stats">
              <a:extLst>
                <a:ext uri="{FF2B5EF4-FFF2-40B4-BE49-F238E27FC236}">
                  <a16:creationId xmlns:a16="http://schemas.microsoft.com/office/drawing/2014/main" id="{DFDF5036-2519-3704-3A99-320B9D6CD39B}"/>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431620" y="2062789"/>
              <a:ext cx="1201442" cy="263365"/>
            </a:xfrm>
            <a:prstGeom prst="rect">
              <a:avLst/>
            </a:prstGeom>
            <a:noFill/>
            <a:extLst>
              <a:ext uri="{909E8E84-426E-40DD-AFC4-6F175D3DCCD1}">
                <a14:hiddenFill xmlns:a14="http://schemas.microsoft.com/office/drawing/2010/main">
                  <a:solidFill>
                    <a:srgbClr val="FFFFFF"/>
                  </a:solidFill>
                </a14:hiddenFill>
              </a:ext>
            </a:extLst>
          </p:spPr>
        </p:pic>
        <p:sp>
          <p:nvSpPr>
            <p:cNvPr id="136" name="TextBox 136">
              <a:extLst>
                <a:ext uri="{FF2B5EF4-FFF2-40B4-BE49-F238E27FC236}">
                  <a16:creationId xmlns:a16="http://schemas.microsoft.com/office/drawing/2014/main" id="{7AC06366-C2C6-36C9-3125-D783C42F9506}"/>
                </a:ext>
              </a:extLst>
            </p:cNvPr>
            <p:cNvSpPr txBox="1"/>
            <p:nvPr/>
          </p:nvSpPr>
          <p:spPr>
            <a:xfrm>
              <a:off x="7429025" y="2371292"/>
              <a:ext cx="1206633" cy="91440"/>
            </a:xfrm>
            <a:prstGeom prst="rect">
              <a:avLst/>
            </a:prstGeom>
            <a:noFill/>
          </p:spPr>
          <p:txBody>
            <a:bodyPr wrap="square" t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Chapter 11 Restructuring</a:t>
              </a:r>
            </a:p>
          </p:txBody>
        </p:sp>
      </p:grpSp>
      <p:grpSp>
        <p:nvGrpSpPr>
          <p:cNvPr id="3" name="Group 2">
            <a:extLst>
              <a:ext uri="{FF2B5EF4-FFF2-40B4-BE49-F238E27FC236}">
                <a16:creationId xmlns:a16="http://schemas.microsoft.com/office/drawing/2014/main" id="{12B64F9F-53CE-6FA1-77C0-3BEB8A40B96B}"/>
              </a:ext>
            </a:extLst>
          </p:cNvPr>
          <p:cNvGrpSpPr/>
          <p:nvPr/>
        </p:nvGrpSpPr>
        <p:grpSpPr>
          <a:xfrm>
            <a:off x="6044786" y="3210271"/>
            <a:ext cx="1298448" cy="1097280"/>
            <a:chOff x="2849319" y="1066485"/>
            <a:chExt cx="1298448" cy="1097280"/>
          </a:xfrm>
        </p:grpSpPr>
        <p:sp>
          <p:nvSpPr>
            <p:cNvPr id="111" name="Rectangle 110">
              <a:extLst>
                <a:ext uri="{FF2B5EF4-FFF2-40B4-BE49-F238E27FC236}">
                  <a16:creationId xmlns:a16="http://schemas.microsoft.com/office/drawing/2014/main" id="{6DD084C1-CE8D-D56C-672F-E04E6AD23A89}"/>
                </a:ext>
              </a:extLst>
            </p:cNvPr>
            <p:cNvSpPr>
              <a:spLocks/>
            </p:cNvSpPr>
            <p:nvPr/>
          </p:nvSpPr>
          <p:spPr>
            <a:xfrm>
              <a:off x="2849319" y="1066485"/>
              <a:ext cx="1298448"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2" name="TextBox 111">
              <a:extLst>
                <a:ext uri="{FF2B5EF4-FFF2-40B4-BE49-F238E27FC236}">
                  <a16:creationId xmlns:a16="http://schemas.microsoft.com/office/drawing/2014/main" id="{56565AC2-A536-534C-E1A8-5AB68475A438}"/>
                </a:ext>
              </a:extLst>
            </p:cNvPr>
            <p:cNvSpPr txBox="1"/>
            <p:nvPr/>
          </p:nvSpPr>
          <p:spPr>
            <a:xfrm>
              <a:off x="2935686" y="1066485"/>
              <a:ext cx="1125714" cy="128016"/>
            </a:xfrm>
            <a:prstGeom prst="rect">
              <a:avLst/>
            </a:prstGeom>
            <a:noFill/>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$2.05 Billion</a:t>
              </a:r>
            </a:p>
          </p:txBody>
        </p:sp>
        <p:sp>
          <p:nvSpPr>
            <p:cNvPr id="137" name="TextBox 136">
              <a:extLst>
                <a:ext uri="{FF2B5EF4-FFF2-40B4-BE49-F238E27FC236}">
                  <a16:creationId xmlns:a16="http://schemas.microsoft.com/office/drawing/2014/main" id="{2E48247C-2407-A49B-977A-72B549CACF48}"/>
                </a:ext>
              </a:extLst>
            </p:cNvPr>
            <p:cNvSpPr txBox="1"/>
            <p:nvPr/>
          </p:nvSpPr>
          <p:spPr>
            <a:xfrm>
              <a:off x="2887389" y="1845927"/>
              <a:ext cx="1222308" cy="184666"/>
            </a:xfrm>
            <a:prstGeom prst="rect">
              <a:avLst/>
            </a:prstGeom>
            <a:noFill/>
          </p:spPr>
          <p:txBody>
            <a:bodyPr wrap="square" lIns="0" tIns="0" rIns="0" bIns="0" rtlCol="0" anchor="b"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Advisor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NGL Energy Partners LP</a:t>
              </a:r>
            </a:p>
          </p:txBody>
        </p:sp>
        <p:sp>
          <p:nvSpPr>
            <p:cNvPr id="139" name="TextBox 138">
              <a:extLst>
                <a:ext uri="{FF2B5EF4-FFF2-40B4-BE49-F238E27FC236}">
                  <a16:creationId xmlns:a16="http://schemas.microsoft.com/office/drawing/2014/main" id="{09DA48B3-9231-A142-83A8-61615931971D}"/>
                </a:ext>
              </a:extLst>
            </p:cNvPr>
            <p:cNvSpPr txBox="1"/>
            <p:nvPr/>
          </p:nvSpPr>
          <p:spPr>
            <a:xfrm>
              <a:off x="2899179" y="1683850"/>
              <a:ext cx="1198729"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Issuance of Senior Secured Notes</a:t>
              </a:r>
            </a:p>
          </p:txBody>
        </p:sp>
        <p:sp>
          <p:nvSpPr>
            <p:cNvPr id="140" name="TextBox 139">
              <a:extLst>
                <a:ext uri="{FF2B5EF4-FFF2-40B4-BE49-F238E27FC236}">
                  <a16:creationId xmlns:a16="http://schemas.microsoft.com/office/drawing/2014/main" id="{09A5BDFB-AD00-5726-2204-B933E9B529B4}"/>
                </a:ext>
              </a:extLst>
            </p:cNvPr>
            <p:cNvSpPr txBox="1"/>
            <p:nvPr/>
          </p:nvSpPr>
          <p:spPr>
            <a:xfrm>
              <a:off x="2944554" y="2044893"/>
              <a:ext cx="1107978" cy="118872"/>
            </a:xfrm>
            <a:prstGeom prst="rect">
              <a:avLst/>
            </a:prstGeom>
            <a:noFill/>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2021</a:t>
              </a:r>
            </a:p>
          </p:txBody>
        </p:sp>
        <p:pic>
          <p:nvPicPr>
            <p:cNvPr id="141" name="Picture 140" descr="Image result for NGL logo">
              <a:extLst>
                <a:ext uri="{FF2B5EF4-FFF2-40B4-BE49-F238E27FC236}">
                  <a16:creationId xmlns:a16="http://schemas.microsoft.com/office/drawing/2014/main" id="{270A004D-D66E-9234-2DA8-26A91F27DF42}"/>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191215" y="1294221"/>
              <a:ext cx="621875" cy="3254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2" name="Group 141">
            <a:extLst>
              <a:ext uri="{FF2B5EF4-FFF2-40B4-BE49-F238E27FC236}">
                <a16:creationId xmlns:a16="http://schemas.microsoft.com/office/drawing/2014/main" id="{91FA9DC3-6071-6EB3-A76D-758608BF1642}"/>
              </a:ext>
            </a:extLst>
          </p:cNvPr>
          <p:cNvGrpSpPr/>
          <p:nvPr/>
        </p:nvGrpSpPr>
        <p:grpSpPr>
          <a:xfrm>
            <a:off x="8775558" y="1808532"/>
            <a:ext cx="1298448" cy="1097280"/>
            <a:chOff x="6008344" y="2912955"/>
            <a:chExt cx="1298448" cy="1097280"/>
          </a:xfrm>
        </p:grpSpPr>
        <p:sp>
          <p:nvSpPr>
            <p:cNvPr id="152" name="Rectangle 151">
              <a:extLst>
                <a:ext uri="{FF2B5EF4-FFF2-40B4-BE49-F238E27FC236}">
                  <a16:creationId xmlns:a16="http://schemas.microsoft.com/office/drawing/2014/main" id="{5F2E67C4-8265-62F5-BDB8-3B36EAFC9FD1}"/>
                </a:ext>
              </a:extLst>
            </p:cNvPr>
            <p:cNvSpPr>
              <a:spLocks/>
            </p:cNvSpPr>
            <p:nvPr/>
          </p:nvSpPr>
          <p:spPr>
            <a:xfrm>
              <a:off x="6008344" y="2912955"/>
              <a:ext cx="1298448"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3" name="TextBox 152">
              <a:extLst>
                <a:ext uri="{FF2B5EF4-FFF2-40B4-BE49-F238E27FC236}">
                  <a16:creationId xmlns:a16="http://schemas.microsoft.com/office/drawing/2014/main" id="{0FC70123-F646-5FF4-5891-463E3A440D14}"/>
                </a:ext>
              </a:extLst>
            </p:cNvPr>
            <p:cNvSpPr txBox="1"/>
            <p:nvPr/>
          </p:nvSpPr>
          <p:spPr>
            <a:xfrm>
              <a:off x="6094711" y="2912955"/>
              <a:ext cx="1125714" cy="128016"/>
            </a:xfrm>
            <a:prstGeom prst="rect">
              <a:avLst/>
            </a:prstGeom>
            <a:noFill/>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$300 Million</a:t>
              </a:r>
            </a:p>
          </p:txBody>
        </p:sp>
        <p:sp>
          <p:nvSpPr>
            <p:cNvPr id="154" name="TextBox 153">
              <a:extLst>
                <a:ext uri="{FF2B5EF4-FFF2-40B4-BE49-F238E27FC236}">
                  <a16:creationId xmlns:a16="http://schemas.microsoft.com/office/drawing/2014/main" id="{1E29EA9E-1464-7D01-6A7B-ABE048EF50D5}"/>
                </a:ext>
              </a:extLst>
            </p:cNvPr>
            <p:cNvSpPr txBox="1"/>
            <p:nvPr/>
          </p:nvSpPr>
          <p:spPr>
            <a:xfrm>
              <a:off x="6046414" y="3692397"/>
              <a:ext cx="1222308" cy="184666"/>
            </a:xfrm>
            <a:prstGeom prst="rect">
              <a:avLst/>
            </a:prstGeom>
            <a:noFill/>
          </p:spPr>
          <p:txBody>
            <a:bodyPr wrap="square" lIns="0" tIns="0" rIns="0" bIns="0" rtlCol="0" anchor="b"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Advisor to Calumet Specialty Products Partners</a:t>
              </a:r>
            </a:p>
          </p:txBody>
        </p:sp>
        <p:sp>
          <p:nvSpPr>
            <p:cNvPr id="155" name="TextBox 154">
              <a:extLst>
                <a:ext uri="{FF2B5EF4-FFF2-40B4-BE49-F238E27FC236}">
                  <a16:creationId xmlns:a16="http://schemas.microsoft.com/office/drawing/2014/main" id="{E42242B5-74FE-9D1D-E05E-1CAE1A9753F2}"/>
                </a:ext>
              </a:extLst>
            </p:cNvPr>
            <p:cNvSpPr txBox="1"/>
            <p:nvPr/>
          </p:nvSpPr>
          <p:spPr>
            <a:xfrm>
              <a:off x="6162226" y="3293184"/>
              <a:ext cx="990685" cy="9233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Convertible Term Loan with</a:t>
              </a:r>
            </a:p>
          </p:txBody>
        </p:sp>
        <p:sp>
          <p:nvSpPr>
            <p:cNvPr id="156" name="TextBox 155">
              <a:extLst>
                <a:ext uri="{FF2B5EF4-FFF2-40B4-BE49-F238E27FC236}">
                  <a16:creationId xmlns:a16="http://schemas.microsoft.com/office/drawing/2014/main" id="{B5FC92B0-4A67-B511-DFB9-5CE738013265}"/>
                </a:ext>
              </a:extLst>
            </p:cNvPr>
            <p:cNvSpPr txBox="1"/>
            <p:nvPr/>
          </p:nvSpPr>
          <p:spPr>
            <a:xfrm>
              <a:off x="6103579" y="3891363"/>
              <a:ext cx="1107978" cy="118872"/>
            </a:xfrm>
            <a:prstGeom prst="rect">
              <a:avLst/>
            </a:prstGeom>
            <a:noFill/>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2021</a:t>
              </a:r>
            </a:p>
          </p:txBody>
        </p:sp>
        <p:pic>
          <p:nvPicPr>
            <p:cNvPr id="157" name="Picture 156">
              <a:extLst>
                <a:ext uri="{FF2B5EF4-FFF2-40B4-BE49-F238E27FC236}">
                  <a16:creationId xmlns:a16="http://schemas.microsoft.com/office/drawing/2014/main" id="{2D4038FC-EE8F-A50D-C72A-FAF29D89F639}"/>
                </a:ext>
              </a:extLst>
            </p:cNvPr>
            <p:cNvPicPr>
              <a:picLocks noChangeAspect="1"/>
            </p:cNvPicPr>
            <p:nvPr/>
          </p:nvPicPr>
          <p:blipFill>
            <a:blip r:embed="rId31">
              <a:extLst>
                <a:ext uri="{28A0092B-C50C-407E-A947-70E740481C1C}">
                  <a14:useLocalDpi xmlns:a14="http://schemas.microsoft.com/office/drawing/2010/main"/>
                </a:ext>
              </a:extLst>
            </a:blip>
            <a:stretch>
              <a:fillRect/>
            </a:stretch>
          </p:blipFill>
          <p:spPr>
            <a:xfrm>
              <a:off x="6241347" y="3078168"/>
              <a:ext cx="832442" cy="174815"/>
            </a:xfrm>
            <a:prstGeom prst="rect">
              <a:avLst/>
            </a:prstGeom>
          </p:spPr>
        </p:pic>
        <p:pic>
          <p:nvPicPr>
            <p:cNvPr id="158" name="Picture 2" descr="Tough Markets Hit Oaktree Capital | The Motley Fool">
              <a:extLst>
                <a:ext uri="{FF2B5EF4-FFF2-40B4-BE49-F238E27FC236}">
                  <a16:creationId xmlns:a16="http://schemas.microsoft.com/office/drawing/2014/main" id="{06AE4ACF-7C12-6589-BDEE-1CAAD9DEB1B6}"/>
                </a:ext>
              </a:extLst>
            </p:cNvPr>
            <p:cNvPicPr>
              <a:picLocks noChangeAspect="1" noChangeArrowheads="1"/>
            </p:cNvPicPr>
            <p:nvPr/>
          </p:nvPicPr>
          <p:blipFill>
            <a:blip r:embed="rId3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241347" y="3415479"/>
              <a:ext cx="832442" cy="2312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9" name="Group 158">
            <a:extLst>
              <a:ext uri="{FF2B5EF4-FFF2-40B4-BE49-F238E27FC236}">
                <a16:creationId xmlns:a16="http://schemas.microsoft.com/office/drawing/2014/main" id="{931B9FFA-7338-855C-9B72-1A1B0D287521}"/>
              </a:ext>
            </a:extLst>
          </p:cNvPr>
          <p:cNvGrpSpPr/>
          <p:nvPr/>
        </p:nvGrpSpPr>
        <p:grpSpPr>
          <a:xfrm>
            <a:off x="7410172" y="1806330"/>
            <a:ext cx="1298448" cy="1097280"/>
            <a:chOff x="5999437" y="1755660"/>
            <a:chExt cx="1298448" cy="1097280"/>
          </a:xfrm>
        </p:grpSpPr>
        <p:sp>
          <p:nvSpPr>
            <p:cNvPr id="160" name="Rectangle 159">
              <a:extLst>
                <a:ext uri="{FF2B5EF4-FFF2-40B4-BE49-F238E27FC236}">
                  <a16:creationId xmlns:a16="http://schemas.microsoft.com/office/drawing/2014/main" id="{BC349A2A-A675-88D2-7BEF-4FCB98F25B87}"/>
                </a:ext>
              </a:extLst>
            </p:cNvPr>
            <p:cNvSpPr>
              <a:spLocks/>
            </p:cNvSpPr>
            <p:nvPr/>
          </p:nvSpPr>
          <p:spPr>
            <a:xfrm>
              <a:off x="5999437" y="1755660"/>
              <a:ext cx="1298448"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1" name="TextBox 160">
              <a:extLst>
                <a:ext uri="{FF2B5EF4-FFF2-40B4-BE49-F238E27FC236}">
                  <a16:creationId xmlns:a16="http://schemas.microsoft.com/office/drawing/2014/main" id="{589E517A-C852-1767-553F-52EB3D247AB3}"/>
                </a:ext>
              </a:extLst>
            </p:cNvPr>
            <p:cNvSpPr txBox="1"/>
            <p:nvPr/>
          </p:nvSpPr>
          <p:spPr>
            <a:xfrm>
              <a:off x="6085804" y="1755660"/>
              <a:ext cx="1125714" cy="128016"/>
            </a:xfrm>
            <a:prstGeom prst="rect">
              <a:avLst/>
            </a:prstGeom>
            <a:noFill/>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Undisclosed </a:t>
              </a:r>
            </a:p>
          </p:txBody>
        </p:sp>
        <p:sp>
          <p:nvSpPr>
            <p:cNvPr id="162" name="TextBox 161">
              <a:extLst>
                <a:ext uri="{FF2B5EF4-FFF2-40B4-BE49-F238E27FC236}">
                  <a16:creationId xmlns:a16="http://schemas.microsoft.com/office/drawing/2014/main" id="{0E0EF755-C9BB-8249-DE87-519A25DACD1C}"/>
                </a:ext>
              </a:extLst>
            </p:cNvPr>
            <p:cNvSpPr txBox="1"/>
            <p:nvPr/>
          </p:nvSpPr>
          <p:spPr>
            <a:xfrm>
              <a:off x="6037507" y="2627435"/>
              <a:ext cx="1222308" cy="92333"/>
            </a:xfrm>
            <a:prstGeom prst="rect">
              <a:avLst/>
            </a:prstGeom>
            <a:noFill/>
          </p:spPr>
          <p:txBody>
            <a:bodyPr wrap="square" lIns="0" tIns="0" rIns="0" bIns="0" rtlCol="0" anchor="b"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Advisor to Ecotec</a:t>
              </a:r>
            </a:p>
          </p:txBody>
        </p:sp>
        <p:sp>
          <p:nvSpPr>
            <p:cNvPr id="163" name="TextBox 162">
              <a:extLst>
                <a:ext uri="{FF2B5EF4-FFF2-40B4-BE49-F238E27FC236}">
                  <a16:creationId xmlns:a16="http://schemas.microsoft.com/office/drawing/2014/main" id="{11FAB1BF-DC9A-832F-0302-79153CFB16DB}"/>
                </a:ext>
              </a:extLst>
            </p:cNvPr>
            <p:cNvSpPr txBox="1"/>
            <p:nvPr/>
          </p:nvSpPr>
          <p:spPr>
            <a:xfrm>
              <a:off x="6094672" y="2734068"/>
              <a:ext cx="1107978" cy="118872"/>
            </a:xfrm>
            <a:prstGeom prst="rect">
              <a:avLst/>
            </a:prstGeom>
            <a:noFill/>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2022</a:t>
              </a:r>
            </a:p>
          </p:txBody>
        </p:sp>
        <p:sp>
          <p:nvSpPr>
            <p:cNvPr id="164" name="TextBox 163">
              <a:extLst>
                <a:ext uri="{FF2B5EF4-FFF2-40B4-BE49-F238E27FC236}">
                  <a16:creationId xmlns:a16="http://schemas.microsoft.com/office/drawing/2014/main" id="{DFA3385B-BDB0-D824-21A5-DBD1CEEB18E2}"/>
                </a:ext>
              </a:extLst>
            </p:cNvPr>
            <p:cNvSpPr txBox="1"/>
            <p:nvPr/>
          </p:nvSpPr>
          <p:spPr>
            <a:xfrm>
              <a:off x="6049297" y="2223144"/>
              <a:ext cx="1198729" cy="9233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Growth Equity Capital Raise in</a:t>
              </a:r>
            </a:p>
          </p:txBody>
        </p:sp>
        <p:pic>
          <p:nvPicPr>
            <p:cNvPr id="165" name="Picture 2" descr="Archrock (AROC) Company History | Archrock">
              <a:extLst>
                <a:ext uri="{FF2B5EF4-FFF2-40B4-BE49-F238E27FC236}">
                  <a16:creationId xmlns:a16="http://schemas.microsoft.com/office/drawing/2014/main" id="{15FBC897-E233-8500-E213-3AB8088CB798}"/>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217803" y="1953084"/>
              <a:ext cx="861716" cy="190161"/>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 descr="Home | ECOTEC | Emission monitoring for the 21st century. We are  specialists in methane-specific and multi-gas solutions to meet today&amp;#39;s  environmental challenges in gas collection, transmission, emissions, and  treatment systems.">
              <a:extLst>
                <a:ext uri="{FF2B5EF4-FFF2-40B4-BE49-F238E27FC236}">
                  <a16:creationId xmlns:a16="http://schemas.microsoft.com/office/drawing/2014/main" id="{2F0E5391-0F19-CCBE-F761-B9D894D7BAA2}"/>
                </a:ext>
              </a:extLst>
            </p:cNvPr>
            <p:cNvPicPr>
              <a:picLocks noChangeAspect="1" noChangeArrowheads="1"/>
            </p:cNvPicPr>
            <p:nvPr/>
          </p:nvPicPr>
          <p:blipFill rotWithShape="1">
            <a:blip r:embed="rId34" cstate="print">
              <a:extLst>
                <a:ext uri="{28A0092B-C50C-407E-A947-70E740481C1C}">
                  <a14:useLocalDpi xmlns:a14="http://schemas.microsoft.com/office/drawing/2010/main" val="0"/>
                </a:ext>
              </a:extLst>
            </a:blip>
            <a:srcRect t="38482" b="39003"/>
            <a:stretch/>
          </p:blipFill>
          <p:spPr bwMode="auto">
            <a:xfrm>
              <a:off x="6173406" y="2362257"/>
              <a:ext cx="950511" cy="2140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7" name="Group 166">
            <a:extLst>
              <a:ext uri="{FF2B5EF4-FFF2-40B4-BE49-F238E27FC236}">
                <a16:creationId xmlns:a16="http://schemas.microsoft.com/office/drawing/2014/main" id="{F6FF5D99-69F8-7AA6-3D5C-428CA337ECC8}"/>
              </a:ext>
            </a:extLst>
          </p:cNvPr>
          <p:cNvGrpSpPr/>
          <p:nvPr/>
        </p:nvGrpSpPr>
        <p:grpSpPr>
          <a:xfrm>
            <a:off x="7366541" y="3206583"/>
            <a:ext cx="1402553" cy="1102197"/>
            <a:chOff x="-2212598" y="3987725"/>
            <a:chExt cx="1402553" cy="1102197"/>
          </a:xfrm>
        </p:grpSpPr>
        <p:sp>
          <p:nvSpPr>
            <p:cNvPr id="168" name="Rectangle 167">
              <a:extLst>
                <a:ext uri="{FF2B5EF4-FFF2-40B4-BE49-F238E27FC236}">
                  <a16:creationId xmlns:a16="http://schemas.microsoft.com/office/drawing/2014/main" id="{BFF12BBB-22A6-5A96-1426-3B57B5104E69}"/>
                </a:ext>
              </a:extLst>
            </p:cNvPr>
            <p:cNvSpPr>
              <a:spLocks/>
            </p:cNvSpPr>
            <p:nvPr/>
          </p:nvSpPr>
          <p:spPr>
            <a:xfrm>
              <a:off x="-2166284" y="3987725"/>
              <a:ext cx="1298448"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sp>
          <p:nvSpPr>
            <p:cNvPr id="169" name="TextBox 168">
              <a:extLst>
                <a:ext uri="{FF2B5EF4-FFF2-40B4-BE49-F238E27FC236}">
                  <a16:creationId xmlns:a16="http://schemas.microsoft.com/office/drawing/2014/main" id="{D52278AF-893B-8AFF-257D-5823AC9C5CA4}"/>
                </a:ext>
              </a:extLst>
            </p:cNvPr>
            <p:cNvSpPr txBox="1">
              <a:spLocks/>
            </p:cNvSpPr>
            <p:nvPr/>
          </p:nvSpPr>
          <p:spPr>
            <a:xfrm>
              <a:off x="-2212598" y="4745268"/>
              <a:ext cx="1402553" cy="215444"/>
            </a:xfrm>
            <a:prstGeom prst="rect">
              <a:avLst/>
            </a:prstGeom>
            <a:noFill/>
            <a:ln>
              <a:noFill/>
            </a:ln>
          </p:spPr>
          <p:txBody>
            <a:bodyPr wrap="square" lIns="0" rIns="0" bIns="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Advisor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NuStar Energy</a:t>
              </a:r>
            </a:p>
          </p:txBody>
        </p:sp>
        <p:pic>
          <p:nvPicPr>
            <p:cNvPr id="170" name="Picture 26" descr="Image result for nustar logo">
              <a:extLst>
                <a:ext uri="{FF2B5EF4-FFF2-40B4-BE49-F238E27FC236}">
                  <a16:creationId xmlns:a16="http://schemas.microsoft.com/office/drawing/2014/main" id="{B55EBF91-E3B6-989A-E5BB-08EA97A66B2C}"/>
                </a:ext>
              </a:extLst>
            </p:cNvPr>
            <p:cNvPicPr>
              <a:picLocks noChangeAspect="1" noChangeArrowheads="1"/>
            </p:cNvPicPr>
            <p:nvPr/>
          </p:nvPicPr>
          <p:blipFill rotWithShape="1">
            <a:blip r:embed="rId35" cstate="print">
              <a:clrChange>
                <a:clrFrom>
                  <a:srgbClr val="FDFDFD"/>
                </a:clrFrom>
                <a:clrTo>
                  <a:srgbClr val="FDFDFD">
                    <a:alpha val="0"/>
                  </a:srgbClr>
                </a:clrTo>
              </a:clrChange>
              <a:extLst>
                <a:ext uri="{28A0092B-C50C-407E-A947-70E740481C1C}">
                  <a14:useLocalDpi xmlns:a14="http://schemas.microsoft.com/office/drawing/2010/main" val="0"/>
                </a:ext>
              </a:extLst>
            </a:blip>
            <a:srcRect t="21759" b="19083"/>
            <a:stretch/>
          </p:blipFill>
          <p:spPr bwMode="auto">
            <a:xfrm>
              <a:off x="-1780549" y="4166987"/>
              <a:ext cx="553695" cy="221845"/>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2" descr="Oaktree Capital">
              <a:extLst>
                <a:ext uri="{FF2B5EF4-FFF2-40B4-BE49-F238E27FC236}">
                  <a16:creationId xmlns:a16="http://schemas.microsoft.com/office/drawing/2014/main" id="{165D8F32-378D-106C-023C-BADBC5F5CFC9}"/>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808788" y="4627884"/>
              <a:ext cx="594932" cy="168201"/>
            </a:xfrm>
            <a:prstGeom prst="rect">
              <a:avLst/>
            </a:prstGeom>
            <a:noFill/>
            <a:extLst>
              <a:ext uri="{909E8E84-426E-40DD-AFC4-6F175D3DCCD1}">
                <a14:hiddenFill xmlns:a14="http://schemas.microsoft.com/office/drawing/2010/main">
                  <a:solidFill>
                    <a:srgbClr val="FFFFFF"/>
                  </a:solidFill>
                </a14:hiddenFill>
              </a:ext>
            </a:extLst>
          </p:spPr>
        </p:pic>
        <p:sp>
          <p:nvSpPr>
            <p:cNvPr id="172" name="TextBox 136">
              <a:extLst>
                <a:ext uri="{FF2B5EF4-FFF2-40B4-BE49-F238E27FC236}">
                  <a16:creationId xmlns:a16="http://schemas.microsoft.com/office/drawing/2014/main" id="{7501B405-518A-7334-C2C2-8C241807D55D}"/>
                </a:ext>
              </a:extLst>
            </p:cNvPr>
            <p:cNvSpPr txBox="1">
              <a:spLocks/>
            </p:cNvSpPr>
            <p:nvPr/>
          </p:nvSpPr>
          <p:spPr>
            <a:xfrm>
              <a:off x="-2114638" y="4429567"/>
              <a:ext cx="1206633" cy="91440"/>
            </a:xfrm>
            <a:prstGeom prst="rect">
              <a:avLst/>
            </a:prstGeom>
            <a:noFill/>
          </p:spPr>
          <p:txBody>
            <a:bodyPr wrap="square"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Private Unsecured Term Loan Agreement with</a:t>
              </a:r>
            </a:p>
          </p:txBody>
        </p:sp>
        <p:sp>
          <p:nvSpPr>
            <p:cNvPr id="173" name="TextBox 172">
              <a:extLst>
                <a:ext uri="{FF2B5EF4-FFF2-40B4-BE49-F238E27FC236}">
                  <a16:creationId xmlns:a16="http://schemas.microsoft.com/office/drawing/2014/main" id="{D4C832FB-B712-C6A0-BBC6-65D56A3F5080}"/>
                </a:ext>
              </a:extLst>
            </p:cNvPr>
            <p:cNvSpPr txBox="1">
              <a:spLocks/>
            </p:cNvSpPr>
            <p:nvPr/>
          </p:nvSpPr>
          <p:spPr>
            <a:xfrm>
              <a:off x="-2066559" y="4018305"/>
              <a:ext cx="1125714" cy="107722"/>
            </a:xfrm>
            <a:prstGeom prst="rect">
              <a:avLst/>
            </a:prstGeom>
            <a:noFill/>
            <a:ln>
              <a:noFill/>
            </a:ln>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$750 Million</a:t>
              </a:r>
            </a:p>
          </p:txBody>
        </p:sp>
        <p:sp>
          <p:nvSpPr>
            <p:cNvPr id="174" name="TextBox 173">
              <a:extLst>
                <a:ext uri="{FF2B5EF4-FFF2-40B4-BE49-F238E27FC236}">
                  <a16:creationId xmlns:a16="http://schemas.microsoft.com/office/drawing/2014/main" id="{409CC27A-5DE7-EA65-36A5-673BDC230885}"/>
                </a:ext>
              </a:extLst>
            </p:cNvPr>
            <p:cNvSpPr txBox="1"/>
            <p:nvPr/>
          </p:nvSpPr>
          <p:spPr>
            <a:xfrm>
              <a:off x="-2066543" y="4971050"/>
              <a:ext cx="1107978" cy="118872"/>
            </a:xfrm>
            <a:prstGeom prst="rect">
              <a:avLst/>
            </a:prstGeom>
            <a:noFill/>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2020</a:t>
              </a:r>
            </a:p>
          </p:txBody>
        </p:sp>
      </p:grpSp>
      <p:grpSp>
        <p:nvGrpSpPr>
          <p:cNvPr id="175" name="Group 174">
            <a:extLst>
              <a:ext uri="{FF2B5EF4-FFF2-40B4-BE49-F238E27FC236}">
                <a16:creationId xmlns:a16="http://schemas.microsoft.com/office/drawing/2014/main" id="{448226B0-CF4A-6366-805D-28D8C9873959}"/>
              </a:ext>
            </a:extLst>
          </p:cNvPr>
          <p:cNvGrpSpPr/>
          <p:nvPr/>
        </p:nvGrpSpPr>
        <p:grpSpPr>
          <a:xfrm>
            <a:off x="6044786" y="1806330"/>
            <a:ext cx="1298448" cy="1097280"/>
            <a:chOff x="6008344" y="1755660"/>
            <a:chExt cx="1298448" cy="1097280"/>
          </a:xfrm>
        </p:grpSpPr>
        <p:grpSp>
          <p:nvGrpSpPr>
            <p:cNvPr id="176" name="Group 175">
              <a:extLst>
                <a:ext uri="{FF2B5EF4-FFF2-40B4-BE49-F238E27FC236}">
                  <a16:creationId xmlns:a16="http://schemas.microsoft.com/office/drawing/2014/main" id="{D43F9488-321D-14A2-F6ED-02F5F8C0C989}"/>
                </a:ext>
              </a:extLst>
            </p:cNvPr>
            <p:cNvGrpSpPr/>
            <p:nvPr/>
          </p:nvGrpSpPr>
          <p:grpSpPr>
            <a:xfrm>
              <a:off x="6008344" y="1755660"/>
              <a:ext cx="1298448" cy="1097280"/>
              <a:chOff x="6008344" y="1755660"/>
              <a:chExt cx="1298448" cy="1097280"/>
            </a:xfrm>
          </p:grpSpPr>
          <p:sp>
            <p:nvSpPr>
              <p:cNvPr id="178" name="Rectangle 177">
                <a:extLst>
                  <a:ext uri="{FF2B5EF4-FFF2-40B4-BE49-F238E27FC236}">
                    <a16:creationId xmlns:a16="http://schemas.microsoft.com/office/drawing/2014/main" id="{723E77F3-923B-B7D7-B923-58445105C7C2}"/>
                  </a:ext>
                </a:extLst>
              </p:cNvPr>
              <p:cNvSpPr>
                <a:spLocks/>
              </p:cNvSpPr>
              <p:nvPr/>
            </p:nvSpPr>
            <p:spPr>
              <a:xfrm>
                <a:off x="6008344" y="1755660"/>
                <a:ext cx="1298448"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9" name="TextBox 178">
                <a:extLst>
                  <a:ext uri="{FF2B5EF4-FFF2-40B4-BE49-F238E27FC236}">
                    <a16:creationId xmlns:a16="http://schemas.microsoft.com/office/drawing/2014/main" id="{B5FE3A20-5CFE-DD4F-1932-A9A7E2205912}"/>
                  </a:ext>
                </a:extLst>
              </p:cNvPr>
              <p:cNvSpPr txBox="1"/>
              <p:nvPr/>
            </p:nvSpPr>
            <p:spPr>
              <a:xfrm>
                <a:off x="6094711" y="1755660"/>
                <a:ext cx="1125714" cy="126188"/>
              </a:xfrm>
              <a:prstGeom prst="rect">
                <a:avLst/>
              </a:prstGeom>
              <a:noFill/>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$52 Million</a:t>
                </a:r>
              </a:p>
            </p:txBody>
          </p:sp>
          <p:sp>
            <p:nvSpPr>
              <p:cNvPr id="180" name="TextBox 179">
                <a:extLst>
                  <a:ext uri="{FF2B5EF4-FFF2-40B4-BE49-F238E27FC236}">
                    <a16:creationId xmlns:a16="http://schemas.microsoft.com/office/drawing/2014/main" id="{063DAE10-39AD-359B-C117-BCE07BFCE461}"/>
                  </a:ext>
                </a:extLst>
              </p:cNvPr>
              <p:cNvSpPr txBox="1"/>
              <p:nvPr/>
            </p:nvSpPr>
            <p:spPr>
              <a:xfrm>
                <a:off x="6046414" y="2535102"/>
                <a:ext cx="1222308" cy="184666"/>
              </a:xfrm>
              <a:prstGeom prst="rect">
                <a:avLst/>
              </a:prstGeom>
              <a:noFill/>
            </p:spPr>
            <p:txBody>
              <a:bodyPr wrap="square" lIns="0" tIns="0" rIns="0" bIns="0" rtlCol="0" anchor="b"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Exclusive Financial Advisor to the Company</a:t>
                </a:r>
              </a:p>
            </p:txBody>
          </p:sp>
          <p:sp>
            <p:nvSpPr>
              <p:cNvPr id="181" name="TextBox 180">
                <a:extLst>
                  <a:ext uri="{FF2B5EF4-FFF2-40B4-BE49-F238E27FC236}">
                    <a16:creationId xmlns:a16="http://schemas.microsoft.com/office/drawing/2014/main" id="{BEA70C0B-D2E9-9AD3-2843-B8F5AA9D335B}"/>
                  </a:ext>
                </a:extLst>
              </p:cNvPr>
              <p:cNvSpPr txBox="1"/>
              <p:nvPr/>
            </p:nvSpPr>
            <p:spPr>
              <a:xfrm>
                <a:off x="6103579" y="2734068"/>
                <a:ext cx="1107978" cy="118872"/>
              </a:xfrm>
              <a:prstGeom prst="rect">
                <a:avLst/>
              </a:prstGeom>
              <a:noFill/>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2024</a:t>
                </a:r>
              </a:p>
            </p:txBody>
          </p:sp>
        </p:grpSp>
        <p:pic>
          <p:nvPicPr>
            <p:cNvPr id="177" name="Picture 4" descr="Kairos Aerospace Company Profile: Valuation, Funding &amp; Investors 2024 |  PitchBook">
              <a:extLst>
                <a:ext uri="{FF2B5EF4-FFF2-40B4-BE49-F238E27FC236}">
                  <a16:creationId xmlns:a16="http://schemas.microsoft.com/office/drawing/2014/main" id="{1D827678-E816-5061-0DFE-22EDC259CA7B}"/>
                </a:ext>
              </a:extLst>
            </p:cNvPr>
            <p:cNvPicPr>
              <a:picLocks noChangeAspect="1" noChangeArrowheads="1"/>
            </p:cNvPicPr>
            <p:nvPr/>
          </p:nvPicPr>
          <p:blipFill rotWithShape="1">
            <a:blip r:embed="rId37">
              <a:extLst>
                <a:ext uri="{28A0092B-C50C-407E-A947-70E740481C1C}">
                  <a14:useLocalDpi xmlns:a14="http://schemas.microsoft.com/office/drawing/2010/main" val="0"/>
                </a:ext>
              </a:extLst>
            </a:blip>
            <a:srcRect t="32279" b="35509"/>
            <a:stretch/>
          </p:blipFill>
          <p:spPr bwMode="auto">
            <a:xfrm>
              <a:off x="6073223" y="2080106"/>
              <a:ext cx="1182855" cy="3810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2" name="Group 181">
            <a:extLst>
              <a:ext uri="{FF2B5EF4-FFF2-40B4-BE49-F238E27FC236}">
                <a16:creationId xmlns:a16="http://schemas.microsoft.com/office/drawing/2014/main" id="{0E818BDE-5CF8-FC0C-18E2-88E522C41DDD}"/>
              </a:ext>
            </a:extLst>
          </p:cNvPr>
          <p:cNvGrpSpPr/>
          <p:nvPr/>
        </p:nvGrpSpPr>
        <p:grpSpPr>
          <a:xfrm>
            <a:off x="6044786" y="4633261"/>
            <a:ext cx="1298448" cy="1097280"/>
            <a:chOff x="4615756" y="5225826"/>
            <a:chExt cx="1298448" cy="1097280"/>
          </a:xfrm>
        </p:grpSpPr>
        <p:sp>
          <p:nvSpPr>
            <p:cNvPr id="183" name="Rectangle 182">
              <a:extLst>
                <a:ext uri="{FF2B5EF4-FFF2-40B4-BE49-F238E27FC236}">
                  <a16:creationId xmlns:a16="http://schemas.microsoft.com/office/drawing/2014/main" id="{C01F9E10-A636-FBDA-8176-366886814BE0}"/>
                </a:ext>
              </a:extLst>
            </p:cNvPr>
            <p:cNvSpPr>
              <a:spLocks/>
            </p:cNvSpPr>
            <p:nvPr/>
          </p:nvSpPr>
          <p:spPr>
            <a:xfrm>
              <a:off x="4615756" y="5225826"/>
              <a:ext cx="1298448"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sp>
          <p:nvSpPr>
            <p:cNvPr id="184" name="TextBox 183">
              <a:extLst>
                <a:ext uri="{FF2B5EF4-FFF2-40B4-BE49-F238E27FC236}">
                  <a16:creationId xmlns:a16="http://schemas.microsoft.com/office/drawing/2014/main" id="{93A69BA7-6157-0C13-37AE-4B3AC155C436}"/>
                </a:ext>
              </a:extLst>
            </p:cNvPr>
            <p:cNvSpPr txBox="1"/>
            <p:nvPr/>
          </p:nvSpPr>
          <p:spPr>
            <a:xfrm>
              <a:off x="4736954" y="5998576"/>
              <a:ext cx="1056053" cy="182880"/>
            </a:xfrm>
            <a:prstGeom prst="rect">
              <a:avLst/>
            </a:prstGeom>
            <a:noFill/>
          </p:spPr>
          <p:txBody>
            <a:bodyPr wrap="square" lIns="0" tIns="0" rIns="0" bIns="0" rtlCol="0" anchor="b"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Placement Agent </a:t>
              </a:r>
            </a:p>
          </p:txBody>
        </p:sp>
        <p:sp>
          <p:nvSpPr>
            <p:cNvPr id="185" name="TextBox 136">
              <a:extLst>
                <a:ext uri="{FF2B5EF4-FFF2-40B4-BE49-F238E27FC236}">
                  <a16:creationId xmlns:a16="http://schemas.microsoft.com/office/drawing/2014/main" id="{ADB0D3D5-6126-B3D6-B1D0-85BA7145ADC4}"/>
                </a:ext>
              </a:extLst>
            </p:cNvPr>
            <p:cNvSpPr txBox="1"/>
            <p:nvPr/>
          </p:nvSpPr>
          <p:spPr>
            <a:xfrm>
              <a:off x="4661664" y="5844084"/>
              <a:ext cx="1206633" cy="91440"/>
            </a:xfrm>
            <a:prstGeom prst="rect">
              <a:avLst/>
            </a:prstGeom>
            <a:noFill/>
          </p:spPr>
          <p:txBody>
            <a:bodyPr wrap="square" lIns="0" tIns="0" rIns="0" bIns="0" rtlCol="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Private Investment in Public Entity</a:t>
              </a:r>
            </a:p>
          </p:txBody>
        </p:sp>
        <p:sp>
          <p:nvSpPr>
            <p:cNvPr id="186" name="TextBox 185">
              <a:extLst>
                <a:ext uri="{FF2B5EF4-FFF2-40B4-BE49-F238E27FC236}">
                  <a16:creationId xmlns:a16="http://schemas.microsoft.com/office/drawing/2014/main" id="{1C2D2F0E-DE1F-F8DD-FBE5-7674BE3BCDEE}"/>
                </a:ext>
              </a:extLst>
            </p:cNvPr>
            <p:cNvSpPr txBox="1"/>
            <p:nvPr/>
          </p:nvSpPr>
          <p:spPr>
            <a:xfrm>
              <a:off x="4702123" y="5253467"/>
              <a:ext cx="1125714" cy="107722"/>
            </a:xfrm>
            <a:prstGeom prst="rect">
              <a:avLst/>
            </a:prstGeom>
            <a:solidFill>
              <a:sysClr val="window" lastClr="FFFFFF"/>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$53 Million</a:t>
              </a:r>
            </a:p>
          </p:txBody>
        </p:sp>
        <p:pic>
          <p:nvPicPr>
            <p:cNvPr id="187" name="Picture 186">
              <a:extLst>
                <a:ext uri="{FF2B5EF4-FFF2-40B4-BE49-F238E27FC236}">
                  <a16:creationId xmlns:a16="http://schemas.microsoft.com/office/drawing/2014/main" id="{AC83BD1B-260B-9E3B-9935-E0677B4DCFC3}"/>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4760266" y="5502335"/>
              <a:ext cx="1009428" cy="225257"/>
            </a:xfrm>
            <a:prstGeom prst="rect">
              <a:avLst/>
            </a:prstGeom>
          </p:spPr>
        </p:pic>
        <p:sp>
          <p:nvSpPr>
            <p:cNvPr id="188" name="TextBox 187">
              <a:extLst>
                <a:ext uri="{FF2B5EF4-FFF2-40B4-BE49-F238E27FC236}">
                  <a16:creationId xmlns:a16="http://schemas.microsoft.com/office/drawing/2014/main" id="{40BBF168-AF42-6A83-CCFF-2B1ED367CE54}"/>
                </a:ext>
              </a:extLst>
            </p:cNvPr>
            <p:cNvSpPr txBox="1"/>
            <p:nvPr/>
          </p:nvSpPr>
          <p:spPr>
            <a:xfrm>
              <a:off x="4710991" y="6202967"/>
              <a:ext cx="1107978" cy="109728"/>
            </a:xfrm>
            <a:prstGeom prst="rect">
              <a:avLst/>
            </a:prstGeom>
            <a:noFill/>
          </p:spPr>
          <p:txBody>
            <a:bodyPr wrap="square" lIns="0" tIns="0" rIns="0" bIns="0"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2019</a:t>
              </a:r>
            </a:p>
          </p:txBody>
        </p:sp>
      </p:grpSp>
      <p:grpSp>
        <p:nvGrpSpPr>
          <p:cNvPr id="189" name="Group 188">
            <a:extLst>
              <a:ext uri="{FF2B5EF4-FFF2-40B4-BE49-F238E27FC236}">
                <a16:creationId xmlns:a16="http://schemas.microsoft.com/office/drawing/2014/main" id="{C8536FD5-3D14-CD4F-4B0B-9C1DD038E65F}"/>
              </a:ext>
            </a:extLst>
          </p:cNvPr>
          <p:cNvGrpSpPr/>
          <p:nvPr/>
        </p:nvGrpSpPr>
        <p:grpSpPr>
          <a:xfrm>
            <a:off x="7417363" y="4630802"/>
            <a:ext cx="1298448" cy="1097280"/>
            <a:chOff x="6000306" y="5225826"/>
            <a:chExt cx="1298448" cy="1097280"/>
          </a:xfrm>
        </p:grpSpPr>
        <p:sp>
          <p:nvSpPr>
            <p:cNvPr id="190" name="Rectangle 189">
              <a:extLst>
                <a:ext uri="{FF2B5EF4-FFF2-40B4-BE49-F238E27FC236}">
                  <a16:creationId xmlns:a16="http://schemas.microsoft.com/office/drawing/2014/main" id="{DC3BE65B-951D-6618-5950-16E97FF54C95}"/>
                </a:ext>
              </a:extLst>
            </p:cNvPr>
            <p:cNvSpPr>
              <a:spLocks/>
            </p:cNvSpPr>
            <p:nvPr/>
          </p:nvSpPr>
          <p:spPr>
            <a:xfrm>
              <a:off x="6000306" y="5225826"/>
              <a:ext cx="1298448"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sp>
          <p:nvSpPr>
            <p:cNvPr id="191" name="TextBox 190">
              <a:extLst>
                <a:ext uri="{FF2B5EF4-FFF2-40B4-BE49-F238E27FC236}">
                  <a16:creationId xmlns:a16="http://schemas.microsoft.com/office/drawing/2014/main" id="{48F634AE-EF28-551A-ABE0-9A1A2FEBE7CE}"/>
                </a:ext>
              </a:extLst>
            </p:cNvPr>
            <p:cNvSpPr txBox="1"/>
            <p:nvPr/>
          </p:nvSpPr>
          <p:spPr>
            <a:xfrm>
              <a:off x="6086673" y="5225826"/>
              <a:ext cx="1125714" cy="128016"/>
            </a:xfrm>
            <a:prstGeom prst="rect">
              <a:avLst/>
            </a:prstGeom>
            <a:noFill/>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$56 Million</a:t>
              </a:r>
            </a:p>
          </p:txBody>
        </p:sp>
        <p:sp>
          <p:nvSpPr>
            <p:cNvPr id="192" name="TextBox 136">
              <a:extLst>
                <a:ext uri="{FF2B5EF4-FFF2-40B4-BE49-F238E27FC236}">
                  <a16:creationId xmlns:a16="http://schemas.microsoft.com/office/drawing/2014/main" id="{E25471DB-B466-9707-DF20-EEFABA98A96E}"/>
                </a:ext>
              </a:extLst>
            </p:cNvPr>
            <p:cNvSpPr txBox="1"/>
            <p:nvPr/>
          </p:nvSpPr>
          <p:spPr>
            <a:xfrm>
              <a:off x="6046214" y="6006196"/>
              <a:ext cx="1206633" cy="182880"/>
            </a:xfrm>
            <a:prstGeom prst="rect">
              <a:avLst/>
            </a:prstGeom>
            <a:solidFill>
              <a:sysClr val="window" lastClr="FFFFFF"/>
            </a:solidFill>
          </p:spPr>
          <p:txBody>
            <a:bodyPr wrap="square" tIns="0" bIns="0" rtlCol="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Joint Book-Running Manager </a:t>
              </a:r>
            </a:p>
          </p:txBody>
        </p:sp>
        <p:sp>
          <p:nvSpPr>
            <p:cNvPr id="193" name="TextBox 136">
              <a:extLst>
                <a:ext uri="{FF2B5EF4-FFF2-40B4-BE49-F238E27FC236}">
                  <a16:creationId xmlns:a16="http://schemas.microsoft.com/office/drawing/2014/main" id="{11AA791F-E0AE-E905-2077-4BCF40245C72}"/>
                </a:ext>
              </a:extLst>
            </p:cNvPr>
            <p:cNvSpPr txBox="1"/>
            <p:nvPr/>
          </p:nvSpPr>
          <p:spPr>
            <a:xfrm>
              <a:off x="6046214" y="5846191"/>
              <a:ext cx="1206633" cy="91440"/>
            </a:xfrm>
            <a:prstGeom prst="rect">
              <a:avLst/>
            </a:prstGeom>
            <a:noFill/>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Preferred and Common Stock</a:t>
              </a:r>
            </a:p>
          </p:txBody>
        </p:sp>
        <p:pic>
          <p:nvPicPr>
            <p:cNvPr id="194" name="Picture 193">
              <a:extLst>
                <a:ext uri="{FF2B5EF4-FFF2-40B4-BE49-F238E27FC236}">
                  <a16:creationId xmlns:a16="http://schemas.microsoft.com/office/drawing/2014/main" id="{8A41C618-2263-1B2C-7A71-9B309165D208}"/>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6144816" y="5504442"/>
              <a:ext cx="1009428" cy="225257"/>
            </a:xfrm>
            <a:prstGeom prst="rect">
              <a:avLst/>
            </a:prstGeom>
          </p:spPr>
        </p:pic>
        <p:sp>
          <p:nvSpPr>
            <p:cNvPr id="195" name="TextBox 194">
              <a:extLst>
                <a:ext uri="{FF2B5EF4-FFF2-40B4-BE49-F238E27FC236}">
                  <a16:creationId xmlns:a16="http://schemas.microsoft.com/office/drawing/2014/main" id="{4DBEB255-0ADB-2DAB-53A5-C0F7930C42B0}"/>
                </a:ext>
              </a:extLst>
            </p:cNvPr>
            <p:cNvSpPr txBox="1"/>
            <p:nvPr/>
          </p:nvSpPr>
          <p:spPr>
            <a:xfrm>
              <a:off x="6095541" y="6204234"/>
              <a:ext cx="1107978" cy="118872"/>
            </a:xfrm>
            <a:prstGeom prst="rect">
              <a:avLst/>
            </a:prstGeom>
            <a:noFill/>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2019</a:t>
              </a:r>
            </a:p>
          </p:txBody>
        </p:sp>
      </p:grpSp>
      <p:grpSp>
        <p:nvGrpSpPr>
          <p:cNvPr id="196" name="Group 195">
            <a:extLst>
              <a:ext uri="{FF2B5EF4-FFF2-40B4-BE49-F238E27FC236}">
                <a16:creationId xmlns:a16="http://schemas.microsoft.com/office/drawing/2014/main" id="{59937081-D71B-A2DF-3FB1-280B8E866688}"/>
              </a:ext>
            </a:extLst>
          </p:cNvPr>
          <p:cNvGrpSpPr/>
          <p:nvPr/>
        </p:nvGrpSpPr>
        <p:grpSpPr>
          <a:xfrm>
            <a:off x="8767791" y="3210142"/>
            <a:ext cx="1298448" cy="1097280"/>
            <a:chOff x="5999437" y="4068531"/>
            <a:chExt cx="1298448" cy="1097280"/>
          </a:xfrm>
        </p:grpSpPr>
        <p:sp>
          <p:nvSpPr>
            <p:cNvPr id="197" name="Rectangle 196">
              <a:extLst>
                <a:ext uri="{FF2B5EF4-FFF2-40B4-BE49-F238E27FC236}">
                  <a16:creationId xmlns:a16="http://schemas.microsoft.com/office/drawing/2014/main" id="{8EAA631B-9890-EB77-261D-683FA9468FCF}"/>
                </a:ext>
              </a:extLst>
            </p:cNvPr>
            <p:cNvSpPr>
              <a:spLocks/>
            </p:cNvSpPr>
            <p:nvPr/>
          </p:nvSpPr>
          <p:spPr>
            <a:xfrm>
              <a:off x="5999437" y="4068531"/>
              <a:ext cx="1298448"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sp>
          <p:nvSpPr>
            <p:cNvPr id="198" name="TextBox 197">
              <a:extLst>
                <a:ext uri="{FF2B5EF4-FFF2-40B4-BE49-F238E27FC236}">
                  <a16:creationId xmlns:a16="http://schemas.microsoft.com/office/drawing/2014/main" id="{D859D14A-1C77-6350-A7D8-38497F50BC07}"/>
                </a:ext>
              </a:extLst>
            </p:cNvPr>
            <p:cNvSpPr txBox="1"/>
            <p:nvPr/>
          </p:nvSpPr>
          <p:spPr>
            <a:xfrm>
              <a:off x="6120635" y="4841281"/>
              <a:ext cx="1056053" cy="182880"/>
            </a:xfrm>
            <a:prstGeom prst="rect">
              <a:avLst/>
            </a:prstGeom>
            <a:noFill/>
          </p:spPr>
          <p:txBody>
            <a:bodyPr wrap="square" lIns="0" tIns="0" rIns="0" bIns="0" rtlCol="0" anchor="b"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Placement Agent </a:t>
              </a:r>
            </a:p>
          </p:txBody>
        </p:sp>
        <p:sp>
          <p:nvSpPr>
            <p:cNvPr id="199" name="TextBox 136">
              <a:extLst>
                <a:ext uri="{FF2B5EF4-FFF2-40B4-BE49-F238E27FC236}">
                  <a16:creationId xmlns:a16="http://schemas.microsoft.com/office/drawing/2014/main" id="{69763F2C-75C1-D844-F244-E209E51FC87F}"/>
                </a:ext>
              </a:extLst>
            </p:cNvPr>
            <p:cNvSpPr txBox="1"/>
            <p:nvPr/>
          </p:nvSpPr>
          <p:spPr>
            <a:xfrm>
              <a:off x="6045345" y="4686789"/>
              <a:ext cx="1206633" cy="91440"/>
            </a:xfrm>
            <a:prstGeom prst="rect">
              <a:avLst/>
            </a:prstGeom>
            <a:noFill/>
          </p:spPr>
          <p:txBody>
            <a:bodyPr wrap="square" lIns="0" tIns="0" rIns="0" bIns="0" rtlCol="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Private Investment in Public Entity</a:t>
              </a:r>
            </a:p>
          </p:txBody>
        </p:sp>
        <p:sp>
          <p:nvSpPr>
            <p:cNvPr id="200" name="TextBox 199">
              <a:extLst>
                <a:ext uri="{FF2B5EF4-FFF2-40B4-BE49-F238E27FC236}">
                  <a16:creationId xmlns:a16="http://schemas.microsoft.com/office/drawing/2014/main" id="{9910D64E-A366-608D-B771-6327B441A0FF}"/>
                </a:ext>
              </a:extLst>
            </p:cNvPr>
            <p:cNvSpPr txBox="1"/>
            <p:nvPr/>
          </p:nvSpPr>
          <p:spPr>
            <a:xfrm>
              <a:off x="6085804" y="4096172"/>
              <a:ext cx="1125714" cy="107722"/>
            </a:xfrm>
            <a:prstGeom prst="rect">
              <a:avLst/>
            </a:prstGeom>
            <a:solidFill>
              <a:sysClr val="window" lastClr="FFFFFF"/>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lang="en-US" sz="700" b="1" kern="0" dirty="0">
                  <a:solidFill>
                    <a:prstClr val="black"/>
                  </a:solidFill>
                  <a:latin typeface="Arial" panose="020B0604020202020204" pitchFamily="34" charset="0"/>
                  <a:cs typeface="Arial" panose="020B0604020202020204" pitchFamily="34" charset="0"/>
                </a:rPr>
                <a:t>22</a:t>
              </a: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Million</a:t>
              </a:r>
            </a:p>
          </p:txBody>
        </p:sp>
        <p:pic>
          <p:nvPicPr>
            <p:cNvPr id="201" name="Picture 200">
              <a:extLst>
                <a:ext uri="{FF2B5EF4-FFF2-40B4-BE49-F238E27FC236}">
                  <a16:creationId xmlns:a16="http://schemas.microsoft.com/office/drawing/2014/main" id="{1230BF45-842A-32ED-DC9F-C4D21F36CD83}"/>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6143947" y="4345040"/>
              <a:ext cx="1009428" cy="225257"/>
            </a:xfrm>
            <a:prstGeom prst="rect">
              <a:avLst/>
            </a:prstGeom>
          </p:spPr>
        </p:pic>
        <p:sp>
          <p:nvSpPr>
            <p:cNvPr id="202" name="TextBox 201">
              <a:extLst>
                <a:ext uri="{FF2B5EF4-FFF2-40B4-BE49-F238E27FC236}">
                  <a16:creationId xmlns:a16="http://schemas.microsoft.com/office/drawing/2014/main" id="{1F9F8C71-15F8-4BD3-9BCC-7D96B4F17C61}"/>
                </a:ext>
              </a:extLst>
            </p:cNvPr>
            <p:cNvSpPr txBox="1"/>
            <p:nvPr/>
          </p:nvSpPr>
          <p:spPr>
            <a:xfrm>
              <a:off x="6094672" y="5045672"/>
              <a:ext cx="1107978" cy="109728"/>
            </a:xfrm>
            <a:prstGeom prst="rect">
              <a:avLst/>
            </a:prstGeom>
            <a:noFill/>
          </p:spPr>
          <p:txBody>
            <a:bodyPr wrap="square" lIns="0" tIns="0" rIns="0" bIns="0"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2019</a:t>
              </a:r>
            </a:p>
          </p:txBody>
        </p:sp>
      </p:grpSp>
      <p:grpSp>
        <p:nvGrpSpPr>
          <p:cNvPr id="210" name="Group 209">
            <a:extLst>
              <a:ext uri="{FF2B5EF4-FFF2-40B4-BE49-F238E27FC236}">
                <a16:creationId xmlns:a16="http://schemas.microsoft.com/office/drawing/2014/main" id="{01991E06-AC51-691A-1D39-C145FAD6DC92}"/>
              </a:ext>
            </a:extLst>
          </p:cNvPr>
          <p:cNvGrpSpPr/>
          <p:nvPr/>
        </p:nvGrpSpPr>
        <p:grpSpPr>
          <a:xfrm>
            <a:off x="10145485" y="4631028"/>
            <a:ext cx="1298448" cy="1099513"/>
            <a:chOff x="7383117" y="1755660"/>
            <a:chExt cx="1298448" cy="1099513"/>
          </a:xfrm>
        </p:grpSpPr>
        <p:sp>
          <p:nvSpPr>
            <p:cNvPr id="211" name="Rectangle 210">
              <a:extLst>
                <a:ext uri="{FF2B5EF4-FFF2-40B4-BE49-F238E27FC236}">
                  <a16:creationId xmlns:a16="http://schemas.microsoft.com/office/drawing/2014/main" id="{9B9263CA-BC27-86B8-69FA-C2B2DAC08F12}"/>
                </a:ext>
              </a:extLst>
            </p:cNvPr>
            <p:cNvSpPr>
              <a:spLocks/>
            </p:cNvSpPr>
            <p:nvPr/>
          </p:nvSpPr>
          <p:spPr>
            <a:xfrm>
              <a:off x="7383117" y="1755660"/>
              <a:ext cx="1298448"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2" name="TextBox 211">
              <a:extLst>
                <a:ext uri="{FF2B5EF4-FFF2-40B4-BE49-F238E27FC236}">
                  <a16:creationId xmlns:a16="http://schemas.microsoft.com/office/drawing/2014/main" id="{25651AFB-2905-BE58-6DF9-8BA05C1F1B05}"/>
                </a:ext>
              </a:extLst>
            </p:cNvPr>
            <p:cNvSpPr txBox="1"/>
            <p:nvPr/>
          </p:nvSpPr>
          <p:spPr>
            <a:xfrm>
              <a:off x="7470353" y="1755660"/>
              <a:ext cx="1125714" cy="128016"/>
            </a:xfrm>
            <a:prstGeom prst="rect">
              <a:avLst/>
            </a:prstGeom>
            <a:noFill/>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$10.8 Billion</a:t>
              </a:r>
            </a:p>
          </p:txBody>
        </p:sp>
        <p:sp>
          <p:nvSpPr>
            <p:cNvPr id="213" name="TextBox 212">
              <a:extLst>
                <a:ext uri="{FF2B5EF4-FFF2-40B4-BE49-F238E27FC236}">
                  <a16:creationId xmlns:a16="http://schemas.microsoft.com/office/drawing/2014/main" id="{BA0AF316-5924-A4AB-C2EA-259FB0ABA391}"/>
                </a:ext>
              </a:extLst>
            </p:cNvPr>
            <p:cNvSpPr txBox="1"/>
            <p:nvPr/>
          </p:nvSpPr>
          <p:spPr>
            <a:xfrm>
              <a:off x="7419693" y="2536888"/>
              <a:ext cx="1225296" cy="182880"/>
            </a:xfrm>
            <a:prstGeom prst="rect">
              <a:avLst/>
            </a:prstGeom>
            <a:noFill/>
          </p:spPr>
          <p:txBody>
            <a:bodyPr wrap="square" lIns="0" tIns="0" rIns="0" bIns="0" rtlCol="0" anchor="b"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Advisor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Chesapeake Energy</a:t>
              </a:r>
            </a:p>
          </p:txBody>
        </p:sp>
        <p:pic>
          <p:nvPicPr>
            <p:cNvPr id="214" name="Picture 4" descr="Image result for chesapeake logo">
              <a:extLst>
                <a:ext uri="{FF2B5EF4-FFF2-40B4-BE49-F238E27FC236}">
                  <a16:creationId xmlns:a16="http://schemas.microsoft.com/office/drawing/2014/main" id="{2783F5F1-38AA-4111-44ED-82E3B7E16898}"/>
                </a:ext>
              </a:extLst>
            </p:cNvPr>
            <p:cNvPicPr>
              <a:picLocks noChangeAspect="1" noChangeArrowheads="1"/>
            </p:cNvPicPr>
            <p:nvPr/>
          </p:nvPicPr>
          <p:blipFill rotWithShape="1">
            <a:blip r:embed="rId39" cstate="print">
              <a:extLst>
                <a:ext uri="{28A0092B-C50C-407E-A947-70E740481C1C}">
                  <a14:useLocalDpi xmlns:a14="http://schemas.microsoft.com/office/drawing/2010/main" val="0"/>
                </a:ext>
              </a:extLst>
            </a:blip>
            <a:srcRect t="18452" b="17097"/>
            <a:stretch/>
          </p:blipFill>
          <p:spPr bwMode="auto">
            <a:xfrm>
              <a:off x="7450684" y="1985129"/>
              <a:ext cx="1163314" cy="407859"/>
            </a:xfrm>
            <a:prstGeom prst="rect">
              <a:avLst/>
            </a:prstGeom>
            <a:noFill/>
            <a:extLst>
              <a:ext uri="{909E8E84-426E-40DD-AFC4-6F175D3DCCD1}">
                <a14:hiddenFill xmlns:a14="http://schemas.microsoft.com/office/drawing/2010/main">
                  <a:solidFill>
                    <a:srgbClr val="FFFFFF"/>
                  </a:solidFill>
                </a14:hiddenFill>
              </a:ext>
            </a:extLst>
          </p:spPr>
        </p:pic>
        <p:sp>
          <p:nvSpPr>
            <p:cNvPr id="215" name="TextBox 136">
              <a:extLst>
                <a:ext uri="{FF2B5EF4-FFF2-40B4-BE49-F238E27FC236}">
                  <a16:creationId xmlns:a16="http://schemas.microsoft.com/office/drawing/2014/main" id="{010F8EB0-E279-6447-0E75-0E52DFFEA500}"/>
                </a:ext>
              </a:extLst>
            </p:cNvPr>
            <p:cNvSpPr txBox="1"/>
            <p:nvPr/>
          </p:nvSpPr>
          <p:spPr>
            <a:xfrm>
              <a:off x="7429025" y="2373918"/>
              <a:ext cx="1206633" cy="91440"/>
            </a:xfrm>
            <a:prstGeom prst="rect">
              <a:avLst/>
            </a:prstGeom>
            <a:noFill/>
          </p:spPr>
          <p:txBody>
            <a:bodyPr wrap="square" t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Chapter 11 Restructuring</a:t>
              </a:r>
            </a:p>
          </p:txBody>
        </p:sp>
        <p:sp>
          <p:nvSpPr>
            <p:cNvPr id="216" name="TextBox 215">
              <a:extLst>
                <a:ext uri="{FF2B5EF4-FFF2-40B4-BE49-F238E27FC236}">
                  <a16:creationId xmlns:a16="http://schemas.microsoft.com/office/drawing/2014/main" id="{8DC300BC-43F5-06AD-FA1A-1CEABC767406}"/>
                </a:ext>
              </a:extLst>
            </p:cNvPr>
            <p:cNvSpPr txBox="1"/>
            <p:nvPr/>
          </p:nvSpPr>
          <p:spPr>
            <a:xfrm>
              <a:off x="7478352" y="2736301"/>
              <a:ext cx="1107978" cy="118872"/>
            </a:xfrm>
            <a:prstGeom prst="rect">
              <a:avLst/>
            </a:prstGeom>
            <a:noFill/>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2021</a:t>
              </a:r>
            </a:p>
          </p:txBody>
        </p:sp>
      </p:grpSp>
      <p:grpSp>
        <p:nvGrpSpPr>
          <p:cNvPr id="217" name="Group 216">
            <a:extLst>
              <a:ext uri="{FF2B5EF4-FFF2-40B4-BE49-F238E27FC236}">
                <a16:creationId xmlns:a16="http://schemas.microsoft.com/office/drawing/2014/main" id="{A52D59C2-12AF-9AE6-7165-76200BD8D9F5}"/>
              </a:ext>
            </a:extLst>
          </p:cNvPr>
          <p:cNvGrpSpPr/>
          <p:nvPr/>
        </p:nvGrpSpPr>
        <p:grpSpPr>
          <a:xfrm>
            <a:off x="10145485" y="3210255"/>
            <a:ext cx="1298448" cy="1097280"/>
            <a:chOff x="4966379" y="1066485"/>
            <a:chExt cx="1298448" cy="1097280"/>
          </a:xfrm>
        </p:grpSpPr>
        <p:sp>
          <p:nvSpPr>
            <p:cNvPr id="218" name="Rectangle 217">
              <a:extLst>
                <a:ext uri="{FF2B5EF4-FFF2-40B4-BE49-F238E27FC236}">
                  <a16:creationId xmlns:a16="http://schemas.microsoft.com/office/drawing/2014/main" id="{C1B93AC7-D3AD-FBC7-8B3B-AD68C7ABB60F}"/>
                </a:ext>
              </a:extLst>
            </p:cNvPr>
            <p:cNvSpPr/>
            <p:nvPr/>
          </p:nvSpPr>
          <p:spPr>
            <a:xfrm>
              <a:off x="4966379" y="1066485"/>
              <a:ext cx="1298448"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sp>
          <p:nvSpPr>
            <p:cNvPr id="219" name="TextBox 218">
              <a:extLst>
                <a:ext uri="{FF2B5EF4-FFF2-40B4-BE49-F238E27FC236}">
                  <a16:creationId xmlns:a16="http://schemas.microsoft.com/office/drawing/2014/main" id="{F0BA1EEB-91B4-9479-AF66-7F7777508D31}"/>
                </a:ext>
              </a:extLst>
            </p:cNvPr>
            <p:cNvSpPr txBox="1"/>
            <p:nvPr/>
          </p:nvSpPr>
          <p:spPr>
            <a:xfrm>
              <a:off x="5052746" y="1066485"/>
              <a:ext cx="1125714" cy="128016"/>
            </a:xfrm>
            <a:prstGeom prst="rect">
              <a:avLst/>
            </a:prstGeom>
            <a:noFill/>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Billion</a:t>
              </a:r>
            </a:p>
          </p:txBody>
        </p:sp>
        <p:sp>
          <p:nvSpPr>
            <p:cNvPr id="220" name="TextBox 136">
              <a:extLst>
                <a:ext uri="{FF2B5EF4-FFF2-40B4-BE49-F238E27FC236}">
                  <a16:creationId xmlns:a16="http://schemas.microsoft.com/office/drawing/2014/main" id="{9B8D95B5-6045-2042-8E35-86BB50320631}"/>
                </a:ext>
              </a:extLst>
            </p:cNvPr>
            <p:cNvSpPr txBox="1"/>
            <p:nvPr/>
          </p:nvSpPr>
          <p:spPr>
            <a:xfrm>
              <a:off x="5012287" y="1847713"/>
              <a:ext cx="1206633" cy="182880"/>
            </a:xfrm>
            <a:prstGeom prst="rect">
              <a:avLst/>
            </a:prstGeom>
            <a:noFill/>
          </p:spPr>
          <p:txBody>
            <a:bodyPr wrap="square" tIns="0" bIns="0" rtlCol="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Advisor to the First Lien Term Loan Lenders</a:t>
              </a:r>
            </a:p>
          </p:txBody>
        </p:sp>
        <p:sp>
          <p:nvSpPr>
            <p:cNvPr id="221" name="TextBox 136">
              <a:extLst>
                <a:ext uri="{FF2B5EF4-FFF2-40B4-BE49-F238E27FC236}">
                  <a16:creationId xmlns:a16="http://schemas.microsoft.com/office/drawing/2014/main" id="{B52F68A1-1B59-F2E2-CEDE-ED91A6692581}"/>
                </a:ext>
              </a:extLst>
            </p:cNvPr>
            <p:cNvSpPr txBox="1"/>
            <p:nvPr/>
          </p:nvSpPr>
          <p:spPr>
            <a:xfrm>
              <a:off x="5012287" y="2044893"/>
              <a:ext cx="1206633" cy="118872"/>
            </a:xfrm>
            <a:prstGeom prst="rect">
              <a:avLst/>
            </a:prstGeom>
            <a:noFill/>
          </p:spPr>
          <p:txBody>
            <a:bodyPr wrap="square" tIns="0" bIns="9144"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2021</a:t>
              </a:r>
            </a:p>
          </p:txBody>
        </p:sp>
        <p:pic>
          <p:nvPicPr>
            <p:cNvPr id="222" name="Picture 2" descr="Fieldwood Energy LLC Commences Voluntary Chapter 11 Process">
              <a:extLst>
                <a:ext uri="{FF2B5EF4-FFF2-40B4-BE49-F238E27FC236}">
                  <a16:creationId xmlns:a16="http://schemas.microsoft.com/office/drawing/2014/main" id="{068C219C-EAE1-66D4-2ADD-012CDE3C8F1E}"/>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5025366" y="1324202"/>
              <a:ext cx="1180475" cy="259977"/>
            </a:xfrm>
            <a:prstGeom prst="rect">
              <a:avLst/>
            </a:prstGeom>
            <a:noFill/>
            <a:extLst>
              <a:ext uri="{909E8E84-426E-40DD-AFC4-6F175D3DCCD1}">
                <a14:hiddenFill xmlns:a14="http://schemas.microsoft.com/office/drawing/2010/main">
                  <a:solidFill>
                    <a:srgbClr val="FFFFFF"/>
                  </a:solidFill>
                </a14:hiddenFill>
              </a:ext>
            </a:extLst>
          </p:spPr>
        </p:pic>
        <p:sp>
          <p:nvSpPr>
            <p:cNvPr id="223" name="TextBox 136">
              <a:extLst>
                <a:ext uri="{FF2B5EF4-FFF2-40B4-BE49-F238E27FC236}">
                  <a16:creationId xmlns:a16="http://schemas.microsoft.com/office/drawing/2014/main" id="{BAB8F6BA-6990-A78C-C1D8-C05FD259EE79}"/>
                </a:ext>
              </a:extLst>
            </p:cNvPr>
            <p:cNvSpPr txBox="1"/>
            <p:nvPr/>
          </p:nvSpPr>
          <p:spPr>
            <a:xfrm>
              <a:off x="5012287" y="1684743"/>
              <a:ext cx="1206633" cy="91440"/>
            </a:xfrm>
            <a:prstGeom prst="rect">
              <a:avLst/>
            </a:prstGeom>
            <a:noFill/>
          </p:spPr>
          <p:txBody>
            <a:bodyPr wrap="square" t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Chapter 11 Restructuring</a:t>
              </a:r>
            </a:p>
          </p:txBody>
        </p:sp>
      </p:grpSp>
      <p:grpSp>
        <p:nvGrpSpPr>
          <p:cNvPr id="113" name="Group 112">
            <a:extLst>
              <a:ext uri="{FF2B5EF4-FFF2-40B4-BE49-F238E27FC236}">
                <a16:creationId xmlns:a16="http://schemas.microsoft.com/office/drawing/2014/main" id="{008E04A9-6E6C-1A75-8C36-273B678A04A0}"/>
              </a:ext>
            </a:extLst>
          </p:cNvPr>
          <p:cNvGrpSpPr/>
          <p:nvPr/>
        </p:nvGrpSpPr>
        <p:grpSpPr>
          <a:xfrm>
            <a:off x="8769720" y="4630802"/>
            <a:ext cx="1298448" cy="1097280"/>
            <a:chOff x="6000306" y="5225826"/>
            <a:chExt cx="1298448" cy="1097280"/>
          </a:xfrm>
        </p:grpSpPr>
        <p:sp>
          <p:nvSpPr>
            <p:cNvPr id="114" name="Rectangle 113">
              <a:extLst>
                <a:ext uri="{FF2B5EF4-FFF2-40B4-BE49-F238E27FC236}">
                  <a16:creationId xmlns:a16="http://schemas.microsoft.com/office/drawing/2014/main" id="{529D76F9-A89E-D1AF-083D-ED6538ECECF5}"/>
                </a:ext>
              </a:extLst>
            </p:cNvPr>
            <p:cNvSpPr>
              <a:spLocks/>
            </p:cNvSpPr>
            <p:nvPr/>
          </p:nvSpPr>
          <p:spPr>
            <a:xfrm>
              <a:off x="6000306" y="5225826"/>
              <a:ext cx="1298448" cy="1097280"/>
            </a:xfrm>
            <a:prstGeom prst="rect">
              <a:avLst/>
            </a:prstGeom>
            <a:solidFill>
              <a:sysClr val="window" lastClr="FFFFFF"/>
            </a:solidFill>
            <a:ln w="6350" cap="flat" cmpd="sng" algn="ctr">
              <a:solidFill>
                <a:schemeClr val="bg1">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sp>
          <p:nvSpPr>
            <p:cNvPr id="115" name="TextBox 114">
              <a:extLst>
                <a:ext uri="{FF2B5EF4-FFF2-40B4-BE49-F238E27FC236}">
                  <a16:creationId xmlns:a16="http://schemas.microsoft.com/office/drawing/2014/main" id="{E00B7D82-76C1-1174-4F89-5E418796AA81}"/>
                </a:ext>
              </a:extLst>
            </p:cNvPr>
            <p:cNvSpPr txBox="1"/>
            <p:nvPr/>
          </p:nvSpPr>
          <p:spPr>
            <a:xfrm>
              <a:off x="6086673" y="5225826"/>
              <a:ext cx="1125714" cy="128016"/>
            </a:xfrm>
            <a:prstGeom prst="rect">
              <a:avLst/>
            </a:prstGeom>
            <a:noFill/>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 Million</a:t>
              </a:r>
            </a:p>
          </p:txBody>
        </p:sp>
        <p:sp>
          <p:nvSpPr>
            <p:cNvPr id="116" name="TextBox 136">
              <a:extLst>
                <a:ext uri="{FF2B5EF4-FFF2-40B4-BE49-F238E27FC236}">
                  <a16:creationId xmlns:a16="http://schemas.microsoft.com/office/drawing/2014/main" id="{ADA3A2FD-DE9B-C5AF-4318-5A9E40A7579E}"/>
                </a:ext>
              </a:extLst>
            </p:cNvPr>
            <p:cNvSpPr txBox="1"/>
            <p:nvPr/>
          </p:nvSpPr>
          <p:spPr>
            <a:xfrm>
              <a:off x="6046214" y="6006196"/>
              <a:ext cx="1206633" cy="182880"/>
            </a:xfrm>
            <a:prstGeom prst="rect">
              <a:avLst/>
            </a:prstGeom>
            <a:solidFill>
              <a:sysClr val="window" lastClr="FFFFFF"/>
            </a:solidFill>
          </p:spPr>
          <p:txBody>
            <a:bodyPr wrap="square" tIns="0" bIns="0" rtlCol="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Joint Book-Running Manager </a:t>
              </a:r>
            </a:p>
          </p:txBody>
        </p:sp>
        <p:sp>
          <p:nvSpPr>
            <p:cNvPr id="117" name="TextBox 136">
              <a:extLst>
                <a:ext uri="{FF2B5EF4-FFF2-40B4-BE49-F238E27FC236}">
                  <a16:creationId xmlns:a16="http://schemas.microsoft.com/office/drawing/2014/main" id="{186FA0DF-516F-9AE5-D9E5-E3C5C076356A}"/>
                </a:ext>
              </a:extLst>
            </p:cNvPr>
            <p:cNvSpPr txBox="1"/>
            <p:nvPr/>
          </p:nvSpPr>
          <p:spPr>
            <a:xfrm>
              <a:off x="6046214" y="5846191"/>
              <a:ext cx="1206633" cy="91440"/>
            </a:xfrm>
            <a:prstGeom prst="rect">
              <a:avLst/>
            </a:prstGeom>
            <a:noFill/>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Common Equity Offering</a:t>
              </a:r>
            </a:p>
          </p:txBody>
        </p:sp>
        <p:pic>
          <p:nvPicPr>
            <p:cNvPr id="118" name="Picture 117">
              <a:extLst>
                <a:ext uri="{FF2B5EF4-FFF2-40B4-BE49-F238E27FC236}">
                  <a16:creationId xmlns:a16="http://schemas.microsoft.com/office/drawing/2014/main" id="{2336F548-35F2-4349-7472-DCB57981366C}"/>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6144816" y="5504442"/>
              <a:ext cx="1009428" cy="225257"/>
            </a:xfrm>
            <a:prstGeom prst="rect">
              <a:avLst/>
            </a:prstGeom>
          </p:spPr>
        </p:pic>
        <p:sp>
          <p:nvSpPr>
            <p:cNvPr id="119" name="TextBox 118">
              <a:extLst>
                <a:ext uri="{FF2B5EF4-FFF2-40B4-BE49-F238E27FC236}">
                  <a16:creationId xmlns:a16="http://schemas.microsoft.com/office/drawing/2014/main" id="{2F438601-2DEE-F850-D7AD-467DC632D35A}"/>
                </a:ext>
              </a:extLst>
            </p:cNvPr>
            <p:cNvSpPr txBox="1"/>
            <p:nvPr/>
          </p:nvSpPr>
          <p:spPr>
            <a:xfrm>
              <a:off x="6095541" y="6204234"/>
              <a:ext cx="1107978" cy="118872"/>
            </a:xfrm>
            <a:prstGeom prst="rect">
              <a:avLst/>
            </a:prstGeom>
            <a:noFill/>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2018</a:t>
              </a:r>
            </a:p>
          </p:txBody>
        </p:sp>
      </p:grpSp>
      <p:sp>
        <p:nvSpPr>
          <p:cNvPr id="120" name="Slide Number Placeholder 2">
            <a:extLst>
              <a:ext uri="{FF2B5EF4-FFF2-40B4-BE49-F238E27FC236}">
                <a16:creationId xmlns:a16="http://schemas.microsoft.com/office/drawing/2014/main" id="{44EFF977-A554-6EA3-51D0-317CE057DF08}"/>
              </a:ext>
            </a:extLst>
          </p:cNvPr>
          <p:cNvSpPr txBox="1">
            <a:spLocks/>
          </p:cNvSpPr>
          <p:nvPr/>
        </p:nvSpPr>
        <p:spPr>
          <a:xfrm>
            <a:off x="11480756" y="6405287"/>
            <a:ext cx="535940" cy="365125"/>
          </a:xfrm>
          <a:prstGeom prst="rect">
            <a:avLst/>
          </a:prstGeom>
        </p:spPr>
        <p:txBody>
          <a:bodyPr anchor="ctr"/>
          <a:lstStyle>
            <a:defPPr>
              <a:defRPr lang="en-US"/>
            </a:defPPr>
            <a:lvl1pPr marL="0" algn="r" defTabSz="914400" rtl="0" eaLnBrk="1" latinLnBrk="0" hangingPunct="1">
              <a:defRPr sz="11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a:t>
            </a:r>
          </a:p>
        </p:txBody>
      </p:sp>
    </p:spTree>
    <p:extLst>
      <p:ext uri="{BB962C8B-B14F-4D97-AF65-F5344CB8AC3E}">
        <p14:creationId xmlns:p14="http://schemas.microsoft.com/office/powerpoint/2010/main" val="1680671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3E176B73-8AEC-878C-FC1D-031183BC707D}"/>
              </a:ext>
            </a:extLst>
          </p:cNvPr>
          <p:cNvSpPr txBox="1">
            <a:spLocks/>
          </p:cNvSpPr>
          <p:nvPr/>
        </p:nvSpPr>
        <p:spPr>
          <a:xfrm>
            <a:off x="842959" y="4343939"/>
            <a:ext cx="10720391" cy="494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8818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5" name="Rectangle 4">
            <a:extLst>
              <a:ext uri="{FF2B5EF4-FFF2-40B4-BE49-F238E27FC236}">
                <a16:creationId xmlns:a16="http://schemas.microsoft.com/office/drawing/2014/main" id="{0A7102B2-8D9A-67BF-109B-E01395E446C4}"/>
              </a:ext>
            </a:extLst>
          </p:cNvPr>
          <p:cNvSpPr>
            <a:spLocks/>
          </p:cNvSpPr>
          <p:nvPr/>
        </p:nvSpPr>
        <p:spPr>
          <a:xfrm>
            <a:off x="838200" y="1277313"/>
            <a:ext cx="10515599" cy="281668"/>
          </a:xfrm>
          <a:prstGeom prst="rect">
            <a:avLst/>
          </a:prstGeom>
          <a:solidFill>
            <a:srgbClr val="487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Selected M&amp;A / Advisory Transactions</a:t>
            </a:r>
          </a:p>
        </p:txBody>
      </p:sp>
      <p:grpSp>
        <p:nvGrpSpPr>
          <p:cNvPr id="58" name="Group 57">
            <a:extLst>
              <a:ext uri="{FF2B5EF4-FFF2-40B4-BE49-F238E27FC236}">
                <a16:creationId xmlns:a16="http://schemas.microsoft.com/office/drawing/2014/main" id="{1CE342DE-79F2-E734-3391-B118E2BC0F51}"/>
              </a:ext>
            </a:extLst>
          </p:cNvPr>
          <p:cNvGrpSpPr/>
          <p:nvPr/>
        </p:nvGrpSpPr>
        <p:grpSpPr>
          <a:xfrm>
            <a:off x="2029879" y="1745056"/>
            <a:ext cx="1805525" cy="1234711"/>
            <a:chOff x="920411" y="1596212"/>
            <a:chExt cx="2129503" cy="1410492"/>
          </a:xfrm>
        </p:grpSpPr>
        <p:sp>
          <p:nvSpPr>
            <p:cNvPr id="60" name="Rectangle 59">
              <a:extLst>
                <a:ext uri="{FF2B5EF4-FFF2-40B4-BE49-F238E27FC236}">
                  <a16:creationId xmlns:a16="http://schemas.microsoft.com/office/drawing/2014/main" id="{AC073359-651C-ACC5-04A1-3D5B5ED29C58}"/>
                </a:ext>
              </a:extLst>
            </p:cNvPr>
            <p:cNvSpPr>
              <a:spLocks/>
            </p:cNvSpPr>
            <p:nvPr/>
          </p:nvSpPr>
          <p:spPr>
            <a:xfrm>
              <a:off x="920411" y="1596212"/>
              <a:ext cx="2129503" cy="1405222"/>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algn="ctr"/>
              <a:endParaRPr lang="en-US" kern="0" dirty="0">
                <a:solidFill>
                  <a:prstClr val="white"/>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479BCB6F-AF38-87CD-2D22-2A127DA4655B}"/>
                </a:ext>
              </a:extLst>
            </p:cNvPr>
            <p:cNvSpPr txBox="1"/>
            <p:nvPr/>
          </p:nvSpPr>
          <p:spPr>
            <a:xfrm>
              <a:off x="1061618" y="1596212"/>
              <a:ext cx="1847088" cy="149272"/>
            </a:xfrm>
            <a:prstGeom prst="rect">
              <a:avLst/>
            </a:prstGeom>
            <a:noFill/>
            <a:ln>
              <a:noFill/>
            </a:ln>
          </p:spPr>
          <p:txBody>
            <a:bodyPr wrap="square" lIns="0" tIns="18288" rIns="0" bIns="0" rtlCol="0">
              <a:spAutoFit/>
            </a:bodyPr>
            <a:lstStyle/>
            <a:p>
              <a:pPr algn="ctr">
                <a:defRPr/>
              </a:pPr>
              <a:r>
                <a:rPr lang="en-US" sz="850" b="1" kern="0" dirty="0">
                  <a:solidFill>
                    <a:prstClr val="black"/>
                  </a:solidFill>
                  <a:latin typeface="+mj-lt"/>
                  <a:cs typeface="Arial" panose="020B0604020202020204" pitchFamily="34" charset="0"/>
                </a:rPr>
                <a:t>$7.1 Billion</a:t>
              </a:r>
            </a:p>
          </p:txBody>
        </p:sp>
        <p:sp>
          <p:nvSpPr>
            <p:cNvPr id="62" name="TextBox 61">
              <a:extLst>
                <a:ext uri="{FF2B5EF4-FFF2-40B4-BE49-F238E27FC236}">
                  <a16:creationId xmlns:a16="http://schemas.microsoft.com/office/drawing/2014/main" id="{3C550A50-4887-A8BF-0BD1-93EC352BCB5B}"/>
                </a:ext>
              </a:extLst>
            </p:cNvPr>
            <p:cNvSpPr txBox="1"/>
            <p:nvPr/>
          </p:nvSpPr>
          <p:spPr>
            <a:xfrm>
              <a:off x="1061618" y="2866666"/>
              <a:ext cx="1847088" cy="140038"/>
            </a:xfrm>
            <a:prstGeom prst="rect">
              <a:avLst/>
            </a:prstGeom>
            <a:noFill/>
            <a:ln>
              <a:noFill/>
            </a:ln>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algn="ctr">
                <a:defRPr/>
              </a:pPr>
              <a:r>
                <a:rPr lang="en-US" sz="850" kern="0" dirty="0">
                  <a:solidFill>
                    <a:prstClr val="black"/>
                  </a:solidFill>
                  <a:latin typeface="+mj-lt"/>
                </a:rPr>
                <a:t>2023</a:t>
              </a:r>
            </a:p>
          </p:txBody>
        </p:sp>
        <p:sp>
          <p:nvSpPr>
            <p:cNvPr id="63" name="TextBox 62">
              <a:extLst>
                <a:ext uri="{FF2B5EF4-FFF2-40B4-BE49-F238E27FC236}">
                  <a16:creationId xmlns:a16="http://schemas.microsoft.com/office/drawing/2014/main" id="{B79EED85-3DE8-35C2-537F-7D683044014B}"/>
                </a:ext>
              </a:extLst>
            </p:cNvPr>
            <p:cNvSpPr txBox="1"/>
            <p:nvPr/>
          </p:nvSpPr>
          <p:spPr>
            <a:xfrm>
              <a:off x="1061618" y="2687626"/>
              <a:ext cx="1847088" cy="115416"/>
            </a:xfrm>
            <a:prstGeom prst="rect">
              <a:avLst/>
            </a:prstGeom>
            <a:noFill/>
          </p:spPr>
          <p:txBody>
            <a:bodyPr wrap="square" lIns="0" tIns="0" rIns="0" bIns="0" rtlCol="0" anchor="b"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algn="ctr">
                <a:defRPr/>
              </a:pPr>
              <a:r>
                <a:rPr lang="en-US" sz="750" kern="0" dirty="0">
                  <a:solidFill>
                    <a:prstClr val="black"/>
                  </a:solidFill>
                  <a:latin typeface="+mj-lt"/>
                </a:rPr>
                <a:t>Lead Financial Advisor to Crestwood</a:t>
              </a:r>
            </a:p>
          </p:txBody>
        </p:sp>
        <p:sp>
          <p:nvSpPr>
            <p:cNvPr id="64" name="TextBox 136">
              <a:extLst>
                <a:ext uri="{FF2B5EF4-FFF2-40B4-BE49-F238E27FC236}">
                  <a16:creationId xmlns:a16="http://schemas.microsoft.com/office/drawing/2014/main" id="{609DBB6A-9B8B-751A-73F2-5704687BBFFD}"/>
                </a:ext>
              </a:extLst>
            </p:cNvPr>
            <p:cNvSpPr txBox="1"/>
            <p:nvPr/>
          </p:nvSpPr>
          <p:spPr>
            <a:xfrm>
              <a:off x="1061618" y="2146862"/>
              <a:ext cx="1847088" cy="91440"/>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50" kern="0" dirty="0">
                  <a:solidFill>
                    <a:prstClr val="black"/>
                  </a:solidFill>
                  <a:latin typeface="+mj-lt"/>
                  <a:cs typeface="Arial" panose="020B0604020202020204" pitchFamily="34" charset="0"/>
                </a:rPr>
                <a:t>Sale of the Company to</a:t>
              </a:r>
            </a:p>
          </p:txBody>
        </p:sp>
        <p:pic>
          <p:nvPicPr>
            <p:cNvPr id="65" name="Picture 6" descr="Crestwood Equity Partners logo in transparent PNG and vectorized SVG formats">
              <a:extLst>
                <a:ext uri="{FF2B5EF4-FFF2-40B4-BE49-F238E27FC236}">
                  <a16:creationId xmlns:a16="http://schemas.microsoft.com/office/drawing/2014/main" id="{080613D4-35FB-45EF-0135-62BC608FA8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0987" y="1819089"/>
              <a:ext cx="928351" cy="25416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a:extLst>
                <a:ext uri="{FF2B5EF4-FFF2-40B4-BE49-F238E27FC236}">
                  <a16:creationId xmlns:a16="http://schemas.microsoft.com/office/drawing/2014/main" id="{EF8BE489-DA8D-4290-7EC2-2C37539DF6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5564" y="2266187"/>
              <a:ext cx="1359197" cy="292135"/>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Rounded Rectangle 140">
            <a:extLst>
              <a:ext uri="{FF2B5EF4-FFF2-40B4-BE49-F238E27FC236}">
                <a16:creationId xmlns:a16="http://schemas.microsoft.com/office/drawing/2014/main" id="{B0906F8A-4ADA-ECE9-F2D3-BBB4FB508615}"/>
              </a:ext>
            </a:extLst>
          </p:cNvPr>
          <p:cNvSpPr/>
          <p:nvPr/>
        </p:nvSpPr>
        <p:spPr>
          <a:xfrm>
            <a:off x="2011086" y="3057010"/>
            <a:ext cx="1843112" cy="531933"/>
          </a:xfrm>
          <a:prstGeom prst="roundRect">
            <a:avLst/>
          </a:prstGeom>
          <a:solidFill>
            <a:srgbClr val="95E2CF"/>
          </a:solidFill>
          <a:ln w="6350" cap="flat" cmpd="sng" algn="ctr">
            <a:solidFill>
              <a:srgbClr val="00B050"/>
            </a:solidFill>
            <a:prstDash val="dash"/>
            <a:miter lim="800000"/>
          </a:ln>
          <a:effectLst>
            <a:outerShdw blurRad="50800" dist="38100" dir="2700000" algn="tl" rotWithShape="0">
              <a:prstClr val="black">
                <a:alpha val="40000"/>
              </a:prstClr>
            </a:outerShdw>
          </a:effectLst>
        </p:spPr>
        <p:txBody>
          <a:bodyPr vert="horz" rtlCol="0" anchor="ctr"/>
          <a:lstStyle/>
          <a:p>
            <a:pPr algn="ctr"/>
            <a:r>
              <a:rPr lang="en-US" sz="1100" b="1" kern="0" dirty="0">
                <a:latin typeface="+mj-lt"/>
                <a:cs typeface="Arial" panose="020B0604020202020204" pitchFamily="34" charset="0"/>
              </a:rPr>
              <a:t>Largest G&amp;P transaction in 2023</a:t>
            </a:r>
          </a:p>
        </p:txBody>
      </p:sp>
      <p:sp>
        <p:nvSpPr>
          <p:cNvPr id="68" name="Rectangle 67">
            <a:extLst>
              <a:ext uri="{FF2B5EF4-FFF2-40B4-BE49-F238E27FC236}">
                <a16:creationId xmlns:a16="http://schemas.microsoft.com/office/drawing/2014/main" id="{EC9A9B21-2695-D2E8-9BF6-762983411100}"/>
              </a:ext>
            </a:extLst>
          </p:cNvPr>
          <p:cNvSpPr>
            <a:spLocks/>
          </p:cNvSpPr>
          <p:nvPr/>
        </p:nvSpPr>
        <p:spPr>
          <a:xfrm>
            <a:off x="8231172" y="1747034"/>
            <a:ext cx="1805525" cy="1230098"/>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algn="ctr"/>
            <a:endParaRPr lang="en-US" kern="0" dirty="0">
              <a:solidFill>
                <a:prstClr val="white"/>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D75A9435-955A-DCF2-51CD-48DF762A6444}"/>
              </a:ext>
            </a:extLst>
          </p:cNvPr>
          <p:cNvSpPr txBox="1"/>
          <p:nvPr/>
        </p:nvSpPr>
        <p:spPr>
          <a:xfrm>
            <a:off x="8448659" y="2596787"/>
            <a:ext cx="1370553" cy="202065"/>
          </a:xfrm>
          <a:prstGeom prst="rect">
            <a:avLst/>
          </a:prstGeom>
          <a:noFill/>
        </p:spPr>
        <p:txBody>
          <a:bodyPr wrap="square" lIns="0" tIns="0" rIns="0" bIns="0" rtlCol="0" anchor="b"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a:ln>
                  <a:noFill/>
                </a:ln>
                <a:solidFill>
                  <a:prstClr val="black"/>
                </a:solidFill>
                <a:effectLst/>
                <a:uLnTx/>
                <a:uFillTx/>
                <a:latin typeface="+mj-lt"/>
                <a:ea typeface="+mn-ea"/>
                <a:cs typeface="Arial" panose="020B0604020202020204" pitchFamily="34" charset="0"/>
              </a:rPr>
              <a:t>Exclusive Financial Advisor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a:ln>
                  <a:noFill/>
                </a:ln>
                <a:solidFill>
                  <a:prstClr val="black"/>
                </a:solidFill>
                <a:effectLst/>
                <a:uLnTx/>
                <a:uFillTx/>
                <a:latin typeface="+mj-lt"/>
                <a:ea typeface="+mn-ea"/>
                <a:cs typeface="Arial" panose="020B0604020202020204" pitchFamily="34" charset="0"/>
              </a:rPr>
              <a:t>The Hamm Family</a:t>
            </a:r>
          </a:p>
        </p:txBody>
      </p:sp>
      <p:sp>
        <p:nvSpPr>
          <p:cNvPr id="70" name="TextBox 136">
            <a:extLst>
              <a:ext uri="{FF2B5EF4-FFF2-40B4-BE49-F238E27FC236}">
                <a16:creationId xmlns:a16="http://schemas.microsoft.com/office/drawing/2014/main" id="{3BD19712-FFDE-9315-43DB-04574A3DC72C}"/>
              </a:ext>
            </a:extLst>
          </p:cNvPr>
          <p:cNvSpPr txBox="1"/>
          <p:nvPr/>
        </p:nvSpPr>
        <p:spPr>
          <a:xfrm>
            <a:off x="8429003" y="2052156"/>
            <a:ext cx="1409863" cy="80044"/>
          </a:xfrm>
          <a:prstGeom prst="rect">
            <a:avLst/>
          </a:prstGeom>
          <a:noFill/>
        </p:spPr>
        <p:txBody>
          <a:bodyPr wrap="square" lIns="45720" tIns="0" rIns="4572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i="0" u="none" strike="noStrike" kern="0" cap="none" spc="0" normalizeH="0" baseline="0" noProof="0" dirty="0">
                <a:ln>
                  <a:noFill/>
                </a:ln>
                <a:solidFill>
                  <a:prstClr val="black"/>
                </a:solidFill>
                <a:effectLst/>
                <a:uLnTx/>
                <a:uFillTx/>
                <a:latin typeface="+mj-lt"/>
                <a:ea typeface="+mn-ea"/>
                <a:cs typeface="Arial" panose="020B0604020202020204" pitchFamily="34" charset="0"/>
              </a:rPr>
              <a:t>Acquisition of the </a:t>
            </a:r>
            <a:br>
              <a:rPr kumimoji="0" lang="en-US" sz="750" i="0" u="none" strike="noStrike" kern="0" cap="none" spc="0" normalizeH="0" baseline="0" noProof="0" dirty="0">
                <a:ln>
                  <a:noFill/>
                </a:ln>
                <a:solidFill>
                  <a:prstClr val="black"/>
                </a:solidFill>
                <a:effectLst/>
                <a:uLnTx/>
                <a:uFillTx/>
                <a:latin typeface="+mj-lt"/>
                <a:ea typeface="+mn-ea"/>
                <a:cs typeface="Arial" panose="020B0604020202020204" pitchFamily="34" charset="0"/>
              </a:rPr>
            </a:br>
            <a:r>
              <a:rPr kumimoji="0" lang="en-US" sz="750" i="0" u="none" strike="noStrike" kern="0" cap="none" spc="0" normalizeH="0" baseline="0" noProof="0" dirty="0">
                <a:ln>
                  <a:noFill/>
                </a:ln>
                <a:solidFill>
                  <a:prstClr val="black"/>
                </a:solidFill>
                <a:effectLst/>
                <a:uLnTx/>
                <a:uFillTx/>
                <a:latin typeface="+mj-lt"/>
                <a:ea typeface="+mn-ea"/>
                <a:cs typeface="Arial" panose="020B0604020202020204" pitchFamily="34" charset="0"/>
              </a:rPr>
              <a:t>Unaffiliated Shares of Common Stock of</a:t>
            </a:r>
          </a:p>
        </p:txBody>
      </p:sp>
      <p:sp>
        <p:nvSpPr>
          <p:cNvPr id="71" name="TextBox 70">
            <a:extLst>
              <a:ext uri="{FF2B5EF4-FFF2-40B4-BE49-F238E27FC236}">
                <a16:creationId xmlns:a16="http://schemas.microsoft.com/office/drawing/2014/main" id="{5A5D5AC8-1C57-FD93-FDA8-A6CDB1781B17}"/>
              </a:ext>
            </a:extLst>
          </p:cNvPr>
          <p:cNvSpPr txBox="1"/>
          <p:nvPr/>
        </p:nvSpPr>
        <p:spPr>
          <a:xfrm>
            <a:off x="8452784" y="1767370"/>
            <a:ext cx="1362300" cy="14144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Garamond" panose="02020404030301010803" pitchFamily="18" charset="0"/>
                <a:ea typeface="+mn-ea"/>
                <a:cs typeface="Arial" panose="020B0604020202020204" pitchFamily="34" charset="0"/>
              </a:rPr>
              <a:t>The Hamm Family</a:t>
            </a:r>
            <a:endParaRPr kumimoji="0" lang="en-US" sz="1050" b="1" i="0" u="none" strike="noStrike" kern="0" cap="none" spc="0" normalizeH="0" baseline="30000" noProof="0" dirty="0">
              <a:ln>
                <a:noFill/>
              </a:ln>
              <a:solidFill>
                <a:prstClr val="black"/>
              </a:solidFill>
              <a:effectLst/>
              <a:uLnTx/>
              <a:uFillTx/>
              <a:latin typeface="Garamond" panose="02020404030301010803" pitchFamily="18" charset="0"/>
              <a:ea typeface="+mn-ea"/>
              <a:cs typeface="Arial" panose="020B0604020202020204" pitchFamily="34" charset="0"/>
            </a:endParaRPr>
          </a:p>
        </p:txBody>
      </p:sp>
      <p:pic>
        <p:nvPicPr>
          <p:cNvPr id="72" name="Picture 2" descr="Continental Resources - Wikipedia">
            <a:extLst>
              <a:ext uri="{FF2B5EF4-FFF2-40B4-BE49-F238E27FC236}">
                <a16:creationId xmlns:a16="http://schemas.microsoft.com/office/drawing/2014/main" id="{D29AC860-81C2-E704-F3AE-0D93067200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9789" y="2267824"/>
            <a:ext cx="568290" cy="293366"/>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714529B4-43C8-CCF9-ED62-81F82D2EEBC9}"/>
              </a:ext>
            </a:extLst>
          </p:cNvPr>
          <p:cNvSpPr txBox="1"/>
          <p:nvPr/>
        </p:nvSpPr>
        <p:spPr>
          <a:xfrm>
            <a:off x="8457607" y="2854546"/>
            <a:ext cx="1352655" cy="122586"/>
          </a:xfrm>
          <a:prstGeom prst="rect">
            <a:avLst/>
          </a:prstGeom>
          <a:noFill/>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j-lt"/>
                <a:ea typeface="+mn-ea"/>
                <a:cs typeface="Arial" panose="020B0604020202020204" pitchFamily="34" charset="0"/>
              </a:rPr>
              <a:t>2022</a:t>
            </a:r>
          </a:p>
        </p:txBody>
      </p:sp>
      <p:sp>
        <p:nvSpPr>
          <p:cNvPr id="74" name="Rounded Rectangle 142">
            <a:extLst>
              <a:ext uri="{FF2B5EF4-FFF2-40B4-BE49-F238E27FC236}">
                <a16:creationId xmlns:a16="http://schemas.microsoft.com/office/drawing/2014/main" id="{B14042D3-4A75-83E2-EA43-D986C828C495}"/>
              </a:ext>
            </a:extLst>
          </p:cNvPr>
          <p:cNvSpPr/>
          <p:nvPr/>
        </p:nvSpPr>
        <p:spPr>
          <a:xfrm>
            <a:off x="8212378" y="3054376"/>
            <a:ext cx="1843112" cy="531933"/>
          </a:xfrm>
          <a:prstGeom prst="roundRect">
            <a:avLst/>
          </a:prstGeom>
          <a:solidFill>
            <a:srgbClr val="95E2CF"/>
          </a:solidFill>
          <a:ln w="6350" cap="flat" cmpd="sng" algn="ctr">
            <a:solidFill>
              <a:srgbClr val="00B050"/>
            </a:solidFill>
            <a:prstDash val="dash"/>
            <a:miter lim="800000"/>
          </a:ln>
          <a:effectLst>
            <a:outerShdw blurRad="50800" dist="38100" dir="2700000" algn="tl" rotWithShape="0">
              <a:prstClr val="black">
                <a:alpha val="40000"/>
              </a:prstClr>
            </a:outerShdw>
          </a:effectLst>
        </p:spPr>
        <p:txBody>
          <a:bodyPr vert="horz" rtlCol="0" anchor="ctr"/>
          <a:lstStyle/>
          <a:p>
            <a:pPr algn="ctr"/>
            <a:r>
              <a:rPr lang="en-US" sz="1100" b="1" kern="0" dirty="0">
                <a:latin typeface="+mj-lt"/>
                <a:cs typeface="Arial" panose="020B0604020202020204" pitchFamily="34" charset="0"/>
              </a:rPr>
              <a:t>Largest Upstream take-private in U.S. History</a:t>
            </a:r>
          </a:p>
        </p:txBody>
      </p:sp>
      <p:sp>
        <p:nvSpPr>
          <p:cNvPr id="76" name="Rectangle 75">
            <a:extLst>
              <a:ext uri="{FF2B5EF4-FFF2-40B4-BE49-F238E27FC236}">
                <a16:creationId xmlns:a16="http://schemas.microsoft.com/office/drawing/2014/main" id="{AABE2FA6-BED1-451F-844E-03357CBE0766}"/>
              </a:ext>
            </a:extLst>
          </p:cNvPr>
          <p:cNvSpPr>
            <a:spLocks/>
          </p:cNvSpPr>
          <p:nvPr/>
        </p:nvSpPr>
        <p:spPr>
          <a:xfrm>
            <a:off x="5139204" y="1752577"/>
            <a:ext cx="1805526" cy="1230098"/>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algn="ctr"/>
            <a:endParaRPr lang="en-US" kern="0" dirty="0">
              <a:solidFill>
                <a:prstClr val="white"/>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B7019294-258D-3307-CCDE-5E5573132B0F}"/>
              </a:ext>
            </a:extLst>
          </p:cNvPr>
          <p:cNvSpPr txBox="1"/>
          <p:nvPr/>
        </p:nvSpPr>
        <p:spPr>
          <a:xfrm>
            <a:off x="5305540" y="1747691"/>
            <a:ext cx="1472853" cy="130669"/>
          </a:xfrm>
          <a:prstGeom prst="rect">
            <a:avLst/>
          </a:prstGeom>
          <a:noFill/>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0" cap="none" spc="0" normalizeH="0" baseline="0" noProof="0" dirty="0">
                <a:ln>
                  <a:noFill/>
                </a:ln>
                <a:solidFill>
                  <a:prstClr val="black"/>
                </a:solidFill>
                <a:effectLst/>
                <a:uLnTx/>
                <a:uFillTx/>
                <a:latin typeface="+mj-lt"/>
                <a:ea typeface="+mn-ea"/>
                <a:cs typeface="Arial" panose="020B0604020202020204" pitchFamily="34" charset="0"/>
              </a:rPr>
              <a:t>$1.1 Billion</a:t>
            </a:r>
          </a:p>
        </p:txBody>
      </p:sp>
      <p:sp>
        <p:nvSpPr>
          <p:cNvPr id="78" name="TextBox 136">
            <a:extLst>
              <a:ext uri="{FF2B5EF4-FFF2-40B4-BE49-F238E27FC236}">
                <a16:creationId xmlns:a16="http://schemas.microsoft.com/office/drawing/2014/main" id="{911953DC-8EC3-5234-300D-3C817A983DCE}"/>
              </a:ext>
            </a:extLst>
          </p:cNvPr>
          <p:cNvSpPr txBox="1"/>
          <p:nvPr/>
        </p:nvSpPr>
        <p:spPr>
          <a:xfrm>
            <a:off x="5111013" y="2601949"/>
            <a:ext cx="1861906" cy="177823"/>
          </a:xfrm>
          <a:prstGeom prst="rect">
            <a:avLst/>
          </a:prstGeom>
          <a:noFill/>
        </p:spPr>
        <p:txBody>
          <a:bodyPr wrap="square" t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a:ln>
                  <a:noFill/>
                </a:ln>
                <a:solidFill>
                  <a:prstClr val="black"/>
                </a:solidFill>
                <a:effectLst/>
                <a:uLnTx/>
                <a:uFillTx/>
                <a:latin typeface="+mj-lt"/>
                <a:ea typeface="+mn-ea"/>
                <a:cs typeface="Arial" panose="020B0604020202020204" pitchFamily="34" charset="0"/>
              </a:rPr>
              <a:t>Intrepid served as Exclusive Financial Advisor to EnVen Energy Corporation</a:t>
            </a:r>
          </a:p>
        </p:txBody>
      </p:sp>
      <p:pic>
        <p:nvPicPr>
          <p:cNvPr id="79" name="Picture 78">
            <a:extLst>
              <a:ext uri="{FF2B5EF4-FFF2-40B4-BE49-F238E27FC236}">
                <a16:creationId xmlns:a16="http://schemas.microsoft.com/office/drawing/2014/main" id="{E1F9BC8F-6CA6-C2FF-EB0C-1EBF1BC5CBD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85391" y="1975177"/>
            <a:ext cx="713152" cy="248327"/>
          </a:xfrm>
          <a:prstGeom prst="rect">
            <a:avLst/>
          </a:prstGeom>
        </p:spPr>
      </p:pic>
      <p:pic>
        <p:nvPicPr>
          <p:cNvPr id="80" name="Picture 2" descr="Talos Energy Inc. Profile">
            <a:extLst>
              <a:ext uri="{FF2B5EF4-FFF2-40B4-BE49-F238E27FC236}">
                <a16:creationId xmlns:a16="http://schemas.microsoft.com/office/drawing/2014/main" id="{DCBE5013-E837-9D30-1B7D-29F8337C566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54"/>
          <a:stretch/>
        </p:blipFill>
        <p:spPr bwMode="auto">
          <a:xfrm>
            <a:off x="5667462" y="2320320"/>
            <a:ext cx="749010" cy="237258"/>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1753DF22-77F8-39E6-5FF1-6E77EC3027F9}"/>
              </a:ext>
            </a:extLst>
          </p:cNvPr>
          <p:cNvSpPr txBox="1"/>
          <p:nvPr/>
        </p:nvSpPr>
        <p:spPr>
          <a:xfrm>
            <a:off x="5347934" y="2859815"/>
            <a:ext cx="1388066" cy="122586"/>
          </a:xfrm>
          <a:prstGeom prst="rect">
            <a:avLst/>
          </a:prstGeom>
          <a:noFill/>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j-lt"/>
                <a:ea typeface="+mn-ea"/>
                <a:cs typeface="Arial" panose="020B0604020202020204" pitchFamily="34" charset="0"/>
              </a:rPr>
              <a:t>2023</a:t>
            </a:r>
          </a:p>
        </p:txBody>
      </p:sp>
      <p:sp>
        <p:nvSpPr>
          <p:cNvPr id="82" name="Rounded Rectangle 146">
            <a:extLst>
              <a:ext uri="{FF2B5EF4-FFF2-40B4-BE49-F238E27FC236}">
                <a16:creationId xmlns:a16="http://schemas.microsoft.com/office/drawing/2014/main" id="{31C48135-2D7B-CA82-12AA-9CA75BFAA80B}"/>
              </a:ext>
            </a:extLst>
          </p:cNvPr>
          <p:cNvSpPr/>
          <p:nvPr/>
        </p:nvSpPr>
        <p:spPr>
          <a:xfrm>
            <a:off x="5120411" y="3059645"/>
            <a:ext cx="1843112" cy="531933"/>
          </a:xfrm>
          <a:prstGeom prst="roundRect">
            <a:avLst/>
          </a:prstGeom>
          <a:solidFill>
            <a:srgbClr val="95E2CF"/>
          </a:solidFill>
          <a:ln w="6350" cap="flat" cmpd="sng" algn="ctr">
            <a:solidFill>
              <a:srgbClr val="00B050"/>
            </a:solidFill>
            <a:prstDash val="dash"/>
            <a:miter lim="800000"/>
          </a:ln>
          <a:effectLst>
            <a:outerShdw blurRad="50800" dist="38100" dir="2700000" algn="tl" rotWithShape="0">
              <a:prstClr val="black">
                <a:alpha val="40000"/>
              </a:prstClr>
            </a:outerShdw>
          </a:effectLst>
        </p:spPr>
        <p:txBody>
          <a:bodyPr vert="horz" rtlCol="0" anchor="ctr"/>
          <a:lstStyle/>
          <a:p>
            <a:pPr algn="ctr"/>
            <a:r>
              <a:rPr lang="en-US" sz="1100" b="1" kern="0" dirty="0">
                <a:latin typeface="+mj-lt"/>
                <a:cs typeface="Arial" panose="020B0604020202020204" pitchFamily="34" charset="0"/>
              </a:rPr>
              <a:t>Largest GOM M&amp;A transaction since 2019</a:t>
            </a:r>
          </a:p>
        </p:txBody>
      </p:sp>
      <p:sp>
        <p:nvSpPr>
          <p:cNvPr id="84" name="TextBox 83">
            <a:extLst>
              <a:ext uri="{FF2B5EF4-FFF2-40B4-BE49-F238E27FC236}">
                <a16:creationId xmlns:a16="http://schemas.microsoft.com/office/drawing/2014/main" id="{1606658F-8185-BAD0-8EDF-459FC383563A}"/>
              </a:ext>
            </a:extLst>
          </p:cNvPr>
          <p:cNvSpPr txBox="1"/>
          <p:nvPr/>
        </p:nvSpPr>
        <p:spPr>
          <a:xfrm>
            <a:off x="2493865" y="4595778"/>
            <a:ext cx="839965" cy="8082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Acquisition of</a:t>
            </a:r>
          </a:p>
        </p:txBody>
      </p:sp>
      <p:sp>
        <p:nvSpPr>
          <p:cNvPr id="85" name="Rectangle 84">
            <a:extLst>
              <a:ext uri="{FF2B5EF4-FFF2-40B4-BE49-F238E27FC236}">
                <a16:creationId xmlns:a16="http://schemas.microsoft.com/office/drawing/2014/main" id="{F475BEAF-9590-A3C9-D7DE-9CAA8FD3EA3D}"/>
              </a:ext>
            </a:extLst>
          </p:cNvPr>
          <p:cNvSpPr>
            <a:spLocks/>
          </p:cNvSpPr>
          <p:nvPr/>
        </p:nvSpPr>
        <p:spPr>
          <a:xfrm>
            <a:off x="2011085" y="4108979"/>
            <a:ext cx="1805525" cy="1230098"/>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algn="ctr"/>
            <a:endParaRPr lang="en-US" kern="0" dirty="0">
              <a:solidFill>
                <a:prstClr val="white"/>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6CD08A6B-4467-A2F1-1776-16DEC8F8966E}"/>
              </a:ext>
            </a:extLst>
          </p:cNvPr>
          <p:cNvSpPr txBox="1"/>
          <p:nvPr/>
        </p:nvSpPr>
        <p:spPr>
          <a:xfrm>
            <a:off x="2272699" y="4108979"/>
            <a:ext cx="1282297" cy="130669"/>
          </a:xfrm>
          <a:prstGeom prst="rect">
            <a:avLst/>
          </a:prstGeom>
          <a:noFill/>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0" cap="none" spc="0" normalizeH="0" baseline="0" noProof="0" dirty="0">
                <a:ln>
                  <a:noFill/>
                </a:ln>
                <a:solidFill>
                  <a:prstClr val="black"/>
                </a:solidFill>
                <a:effectLst/>
                <a:uLnTx/>
                <a:uFillTx/>
                <a:latin typeface="+mj-lt"/>
                <a:ea typeface="+mn-ea"/>
                <a:cs typeface="Arial" panose="020B0604020202020204" pitchFamily="34" charset="0"/>
              </a:rPr>
              <a:t>$</a:t>
            </a:r>
            <a:r>
              <a:rPr lang="en-US" sz="850" b="1" kern="0" dirty="0">
                <a:solidFill>
                  <a:prstClr val="black"/>
                </a:solidFill>
                <a:latin typeface="+mj-lt"/>
                <a:cs typeface="Arial" panose="020B0604020202020204" pitchFamily="34" charset="0"/>
              </a:rPr>
              <a:t>9</a:t>
            </a:r>
            <a:r>
              <a:rPr kumimoji="0" lang="en-US" sz="850" b="1" i="0" u="none" strike="noStrike" kern="0" cap="none" spc="0" normalizeH="0" baseline="0" noProof="0" dirty="0">
                <a:ln>
                  <a:noFill/>
                </a:ln>
                <a:solidFill>
                  <a:prstClr val="black"/>
                </a:solidFill>
                <a:effectLst/>
                <a:uLnTx/>
                <a:uFillTx/>
                <a:latin typeface="+mj-lt"/>
                <a:ea typeface="+mn-ea"/>
                <a:cs typeface="Arial" panose="020B0604020202020204" pitchFamily="34" charset="0"/>
              </a:rPr>
              <a:t> Billion</a:t>
            </a:r>
          </a:p>
        </p:txBody>
      </p:sp>
      <p:sp>
        <p:nvSpPr>
          <p:cNvPr id="87" name="TextBox 86">
            <a:extLst>
              <a:ext uri="{FF2B5EF4-FFF2-40B4-BE49-F238E27FC236}">
                <a16:creationId xmlns:a16="http://schemas.microsoft.com/office/drawing/2014/main" id="{B1CCE792-B674-B2D0-7D35-B1D318527E7B}"/>
              </a:ext>
            </a:extLst>
          </p:cNvPr>
          <p:cNvSpPr txBox="1"/>
          <p:nvPr/>
        </p:nvSpPr>
        <p:spPr>
          <a:xfrm>
            <a:off x="2215785" y="5081983"/>
            <a:ext cx="1396125" cy="101032"/>
          </a:xfrm>
          <a:prstGeom prst="rect">
            <a:avLst/>
          </a:prstGeom>
          <a:noFill/>
        </p:spPr>
        <p:txBody>
          <a:bodyPr wrap="square" lIns="0" tIns="0" rIns="0" bIns="0" rtlCol="0" anchor="b"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a:ln>
                  <a:noFill/>
                </a:ln>
                <a:solidFill>
                  <a:prstClr val="black"/>
                </a:solidFill>
                <a:effectLst/>
                <a:uLnTx/>
                <a:uFillTx/>
                <a:latin typeface="+mj-lt"/>
                <a:ea typeface="+mn-ea"/>
                <a:cs typeface="Arial" panose="020B0604020202020204" pitchFamily="34" charset="0"/>
              </a:rPr>
              <a:t>Financial Advisor to </a:t>
            </a:r>
            <a:r>
              <a:rPr lang="en-US" sz="750" dirty="0">
                <a:latin typeface="+mj-lt"/>
              </a:rPr>
              <a:t>EagleClaw Midstream</a:t>
            </a:r>
            <a:endParaRPr kumimoji="0" lang="en-US" sz="750" b="0" i="0" u="none" strike="noStrike" kern="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88" name="TextBox 87">
            <a:extLst>
              <a:ext uri="{FF2B5EF4-FFF2-40B4-BE49-F238E27FC236}">
                <a16:creationId xmlns:a16="http://schemas.microsoft.com/office/drawing/2014/main" id="{12988115-AFE8-5499-5864-39B4C4C79C04}"/>
              </a:ext>
            </a:extLst>
          </p:cNvPr>
          <p:cNvSpPr txBox="1"/>
          <p:nvPr/>
        </p:nvSpPr>
        <p:spPr>
          <a:xfrm>
            <a:off x="2300763" y="4598981"/>
            <a:ext cx="1226169" cy="101032"/>
          </a:xfrm>
          <a:prstGeom prst="rect">
            <a:avLst/>
          </a:prstGeom>
          <a:solidFill>
            <a:sysClr val="window" lastClr="FFFFFF"/>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a:ln>
                  <a:noFill/>
                </a:ln>
                <a:solidFill>
                  <a:prstClr val="black"/>
                </a:solidFill>
                <a:effectLst/>
                <a:uLnTx/>
                <a:uFillTx/>
                <a:latin typeface="+mj-lt"/>
                <a:ea typeface="+mn-ea"/>
                <a:cs typeface="Arial" panose="020B0604020202020204" pitchFamily="34" charset="0"/>
              </a:rPr>
              <a:t>All-Stock Merger with</a:t>
            </a:r>
            <a:endParaRPr kumimoji="0" lang="en-US" sz="750" b="1" i="0" u="none" strike="noStrike" kern="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89" name="TextBox 88">
            <a:extLst>
              <a:ext uri="{FF2B5EF4-FFF2-40B4-BE49-F238E27FC236}">
                <a16:creationId xmlns:a16="http://schemas.microsoft.com/office/drawing/2014/main" id="{561977F8-A7D0-E15D-9507-9438232EC9B2}"/>
              </a:ext>
            </a:extLst>
          </p:cNvPr>
          <p:cNvSpPr txBox="1"/>
          <p:nvPr/>
        </p:nvSpPr>
        <p:spPr>
          <a:xfrm>
            <a:off x="2300763" y="5216491"/>
            <a:ext cx="1226169" cy="122586"/>
          </a:xfrm>
          <a:prstGeom prst="rect">
            <a:avLst/>
          </a:prstGeom>
          <a:noFill/>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prstClr val="black"/>
                </a:solidFill>
                <a:effectLst/>
                <a:uLnTx/>
                <a:uFillTx/>
                <a:latin typeface="+mj-lt"/>
                <a:ea typeface="+mn-ea"/>
                <a:cs typeface="Arial" panose="020B0604020202020204" pitchFamily="34" charset="0"/>
              </a:rPr>
              <a:t>2021</a:t>
            </a:r>
          </a:p>
        </p:txBody>
      </p:sp>
      <p:pic>
        <p:nvPicPr>
          <p:cNvPr id="90" name="Picture 89" descr="EagleClaw Midstream - Crunchbase Company Profile &amp;amp; Funding">
            <a:extLst>
              <a:ext uri="{FF2B5EF4-FFF2-40B4-BE49-F238E27FC236}">
                <a16:creationId xmlns:a16="http://schemas.microsoft.com/office/drawing/2014/main" id="{AD9117CA-7454-E07E-CCCB-78EE42C042F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6676" b="36811"/>
          <a:stretch/>
        </p:blipFill>
        <p:spPr bwMode="auto">
          <a:xfrm>
            <a:off x="2558153" y="4321949"/>
            <a:ext cx="711389" cy="19473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1" name="Picture 8" descr="Altus Midstream Company WT - Crunchbase Company Profile &amp;amp; Funding">
            <a:extLst>
              <a:ext uri="{FF2B5EF4-FFF2-40B4-BE49-F238E27FC236}">
                <a16:creationId xmlns:a16="http://schemas.microsoft.com/office/drawing/2014/main" id="{D6E3F0BD-4A66-B5D6-F8C6-456C8EEAED5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6336" b="38421"/>
          <a:stretch/>
        </p:blipFill>
        <p:spPr bwMode="auto">
          <a:xfrm>
            <a:off x="2590489" y="4782314"/>
            <a:ext cx="646717" cy="1685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2" name="Rounded Rectangle 147">
            <a:extLst>
              <a:ext uri="{FF2B5EF4-FFF2-40B4-BE49-F238E27FC236}">
                <a16:creationId xmlns:a16="http://schemas.microsoft.com/office/drawing/2014/main" id="{8E43BBB2-F7DA-E927-3A2A-CCE84C6BC1B7}"/>
              </a:ext>
            </a:extLst>
          </p:cNvPr>
          <p:cNvSpPr/>
          <p:nvPr/>
        </p:nvSpPr>
        <p:spPr>
          <a:xfrm>
            <a:off x="1992292" y="5416321"/>
            <a:ext cx="1843112" cy="531933"/>
          </a:xfrm>
          <a:prstGeom prst="roundRect">
            <a:avLst/>
          </a:prstGeom>
          <a:solidFill>
            <a:srgbClr val="95E2CF"/>
          </a:solidFill>
          <a:ln w="6350" cap="flat" cmpd="sng" algn="ctr">
            <a:solidFill>
              <a:srgbClr val="00B050"/>
            </a:solidFill>
            <a:prstDash val="dash"/>
            <a:miter lim="800000"/>
          </a:ln>
          <a:effectLst>
            <a:outerShdw blurRad="50800" dist="38100" dir="2700000" algn="tl" rotWithShape="0">
              <a:prstClr val="black">
                <a:alpha val="40000"/>
              </a:prstClr>
            </a:outerShdw>
          </a:effectLst>
        </p:spPr>
        <p:txBody>
          <a:bodyPr vert="horz" rtlCol="0" anchor="ctr"/>
          <a:lstStyle/>
          <a:p>
            <a:pPr algn="ctr"/>
            <a:r>
              <a:rPr lang="en-US" sz="1100" b="1" kern="0" dirty="0">
                <a:latin typeface="+mj-lt"/>
                <a:cs typeface="Arial" panose="020B0604020202020204" pitchFamily="34" charset="0"/>
              </a:rPr>
              <a:t>Formation of the largest integrated Midstream in the Delaware Basin</a:t>
            </a:r>
          </a:p>
        </p:txBody>
      </p:sp>
      <p:sp>
        <p:nvSpPr>
          <p:cNvPr id="94" name="Rectangle 93">
            <a:extLst>
              <a:ext uri="{FF2B5EF4-FFF2-40B4-BE49-F238E27FC236}">
                <a16:creationId xmlns:a16="http://schemas.microsoft.com/office/drawing/2014/main" id="{AA96E86B-296E-4D93-7356-72F989836415}"/>
              </a:ext>
            </a:extLst>
          </p:cNvPr>
          <p:cNvSpPr>
            <a:spLocks/>
          </p:cNvSpPr>
          <p:nvPr/>
        </p:nvSpPr>
        <p:spPr>
          <a:xfrm>
            <a:off x="8212377" y="4108979"/>
            <a:ext cx="1805525" cy="1230098"/>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algn="ctr"/>
            <a:endParaRPr lang="en-US" kern="0" dirty="0">
              <a:solidFill>
                <a:prstClr val="white"/>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BDD72C70-911C-3AC2-F9F5-3EC873C049D2}"/>
              </a:ext>
            </a:extLst>
          </p:cNvPr>
          <p:cNvSpPr txBox="1"/>
          <p:nvPr/>
        </p:nvSpPr>
        <p:spPr>
          <a:xfrm>
            <a:off x="8332102" y="4108979"/>
            <a:ext cx="1566076" cy="130669"/>
          </a:xfrm>
          <a:prstGeom prst="rect">
            <a:avLst/>
          </a:prstGeom>
          <a:noFill/>
          <a:ln>
            <a:noFill/>
          </a:ln>
        </p:spPr>
        <p:txBody>
          <a:bodyPr wrap="square" lIns="0" tIns="18288" rIns="0" bIns="0" rtlCol="0">
            <a:spAutoFit/>
          </a:bodyPr>
          <a:lstStyle/>
          <a:p>
            <a:pPr algn="ctr">
              <a:defRPr/>
            </a:pPr>
            <a:r>
              <a:rPr lang="en-US" sz="850" b="1" kern="0" dirty="0">
                <a:solidFill>
                  <a:prstClr val="black"/>
                </a:solidFill>
                <a:latin typeface="+mj-lt"/>
                <a:cs typeface="Arial" panose="020B0604020202020204" pitchFamily="34" charset="0"/>
              </a:rPr>
              <a:t>$10.3 Billion</a:t>
            </a:r>
          </a:p>
        </p:txBody>
      </p:sp>
      <p:sp>
        <p:nvSpPr>
          <p:cNvPr id="96" name="TextBox 95">
            <a:extLst>
              <a:ext uri="{FF2B5EF4-FFF2-40B4-BE49-F238E27FC236}">
                <a16:creationId xmlns:a16="http://schemas.microsoft.com/office/drawing/2014/main" id="{AAB5A76B-31BF-3EA5-B223-C4F1B1570F6D}"/>
              </a:ext>
            </a:extLst>
          </p:cNvPr>
          <p:cNvSpPr txBox="1"/>
          <p:nvPr/>
        </p:nvSpPr>
        <p:spPr>
          <a:xfrm>
            <a:off x="8332102" y="5216491"/>
            <a:ext cx="1566076" cy="122586"/>
          </a:xfrm>
          <a:prstGeom prst="rect">
            <a:avLst/>
          </a:prstGeom>
          <a:noFill/>
          <a:ln>
            <a:noFill/>
          </a:ln>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algn="ctr">
              <a:defRPr/>
            </a:pPr>
            <a:r>
              <a:rPr lang="en-US" sz="850" kern="0" dirty="0">
                <a:solidFill>
                  <a:prstClr val="black"/>
                </a:solidFill>
                <a:latin typeface="+mj-lt"/>
              </a:rPr>
              <a:t>2019</a:t>
            </a:r>
          </a:p>
        </p:txBody>
      </p:sp>
      <p:sp>
        <p:nvSpPr>
          <p:cNvPr id="97" name="TextBox 96">
            <a:extLst>
              <a:ext uri="{FF2B5EF4-FFF2-40B4-BE49-F238E27FC236}">
                <a16:creationId xmlns:a16="http://schemas.microsoft.com/office/drawing/2014/main" id="{663B5B4A-9C9A-7D17-C7A4-208269D5DFEF}"/>
              </a:ext>
            </a:extLst>
          </p:cNvPr>
          <p:cNvSpPr txBox="1"/>
          <p:nvPr/>
        </p:nvSpPr>
        <p:spPr>
          <a:xfrm>
            <a:off x="8332102" y="5120083"/>
            <a:ext cx="1566076" cy="101032"/>
          </a:xfrm>
          <a:prstGeom prst="rect">
            <a:avLst/>
          </a:prstGeom>
          <a:noFill/>
        </p:spPr>
        <p:txBody>
          <a:bodyPr wrap="square" lIns="0" tIns="0" rIns="0" bIns="0" rtlCol="0" anchor="b"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algn="ctr">
              <a:defRPr/>
            </a:pPr>
            <a:r>
              <a:rPr lang="en-US" sz="750" kern="0" dirty="0">
                <a:solidFill>
                  <a:prstClr val="black"/>
                </a:solidFill>
                <a:latin typeface="+mj-lt"/>
              </a:rPr>
              <a:t>Co-Financial Advisor to Buckey</a:t>
            </a:r>
            <a:r>
              <a:rPr lang="en-US" sz="750" dirty="0">
                <a:latin typeface="+mj-lt"/>
              </a:rPr>
              <a:t>e Partners</a:t>
            </a:r>
            <a:endParaRPr lang="en-US" sz="750" kern="0" dirty="0">
              <a:solidFill>
                <a:prstClr val="black"/>
              </a:solidFill>
              <a:latin typeface="+mj-lt"/>
            </a:endParaRPr>
          </a:p>
        </p:txBody>
      </p:sp>
      <p:sp>
        <p:nvSpPr>
          <p:cNvPr id="98" name="TextBox 136">
            <a:extLst>
              <a:ext uri="{FF2B5EF4-FFF2-40B4-BE49-F238E27FC236}">
                <a16:creationId xmlns:a16="http://schemas.microsoft.com/office/drawing/2014/main" id="{15E67F43-23FA-3E85-227E-77BA53BC88E6}"/>
              </a:ext>
            </a:extLst>
          </p:cNvPr>
          <p:cNvSpPr txBox="1"/>
          <p:nvPr/>
        </p:nvSpPr>
        <p:spPr>
          <a:xfrm>
            <a:off x="8332102" y="4606506"/>
            <a:ext cx="1566076" cy="80044"/>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50" kern="0" dirty="0">
                <a:solidFill>
                  <a:prstClr val="black"/>
                </a:solidFill>
                <a:latin typeface="+mj-lt"/>
                <a:cs typeface="Arial" panose="020B0604020202020204" pitchFamily="34" charset="0"/>
              </a:rPr>
              <a:t>Sale of the Company to</a:t>
            </a:r>
          </a:p>
        </p:txBody>
      </p:sp>
      <p:pic>
        <p:nvPicPr>
          <p:cNvPr id="99" name="Picture 2" descr="Image result for buckeye partners logo">
            <a:extLst>
              <a:ext uri="{FF2B5EF4-FFF2-40B4-BE49-F238E27FC236}">
                <a16:creationId xmlns:a16="http://schemas.microsoft.com/office/drawing/2014/main" id="{46BCFB7E-4AC2-137C-F9B5-63401F5FDBD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29044" y="4301698"/>
            <a:ext cx="972190" cy="24275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0" name="Picture 6" descr="Image result for ifm investors">
            <a:extLst>
              <a:ext uri="{FF2B5EF4-FFF2-40B4-BE49-F238E27FC236}">
                <a16:creationId xmlns:a16="http://schemas.microsoft.com/office/drawing/2014/main" id="{38A6F319-885C-C830-C38D-A71F4F8929E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70094" y="4748601"/>
            <a:ext cx="490092" cy="24275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1" name="Rounded Rectangle 149">
            <a:extLst>
              <a:ext uri="{FF2B5EF4-FFF2-40B4-BE49-F238E27FC236}">
                <a16:creationId xmlns:a16="http://schemas.microsoft.com/office/drawing/2014/main" id="{56BCA66E-FE8A-3E59-BA24-BDB333A30525}"/>
              </a:ext>
            </a:extLst>
          </p:cNvPr>
          <p:cNvSpPr/>
          <p:nvPr/>
        </p:nvSpPr>
        <p:spPr>
          <a:xfrm>
            <a:off x="8193584" y="5416321"/>
            <a:ext cx="1843112" cy="531933"/>
          </a:xfrm>
          <a:prstGeom prst="roundRect">
            <a:avLst/>
          </a:prstGeom>
          <a:solidFill>
            <a:srgbClr val="95E2CF"/>
          </a:solidFill>
          <a:ln w="6350" cap="flat" cmpd="sng" algn="ctr">
            <a:solidFill>
              <a:srgbClr val="00B050"/>
            </a:solidFill>
            <a:prstDash val="dash"/>
            <a:miter lim="800000"/>
          </a:ln>
          <a:effectLst>
            <a:outerShdw blurRad="50800" dist="38100" dir="2700000" algn="tl" rotWithShape="0">
              <a:prstClr val="black">
                <a:alpha val="40000"/>
              </a:prstClr>
            </a:outerShdw>
          </a:effectLst>
        </p:spPr>
        <p:txBody>
          <a:bodyPr vert="horz" rtlCol="0" anchor="ctr"/>
          <a:lstStyle/>
          <a:p>
            <a:pPr algn="ctr"/>
            <a:r>
              <a:rPr lang="en-US" sz="1100" b="1" kern="0" dirty="0">
                <a:latin typeface="+mj-lt"/>
                <a:cs typeface="Arial" panose="020B0604020202020204" pitchFamily="34" charset="0"/>
              </a:rPr>
              <a:t>Largest Midstream take-private since 2007</a:t>
            </a:r>
          </a:p>
        </p:txBody>
      </p:sp>
      <p:sp>
        <p:nvSpPr>
          <p:cNvPr id="103" name="Rectangle 102">
            <a:extLst>
              <a:ext uri="{FF2B5EF4-FFF2-40B4-BE49-F238E27FC236}">
                <a16:creationId xmlns:a16="http://schemas.microsoft.com/office/drawing/2014/main" id="{76442D1B-6FF5-8855-94A9-8335AB3DDEDC}"/>
              </a:ext>
            </a:extLst>
          </p:cNvPr>
          <p:cNvSpPr>
            <a:spLocks/>
          </p:cNvSpPr>
          <p:nvPr/>
        </p:nvSpPr>
        <p:spPr>
          <a:xfrm>
            <a:off x="5120410" y="4108979"/>
            <a:ext cx="1805525" cy="1230098"/>
          </a:xfrm>
          <a:prstGeom prst="rect">
            <a:avLst/>
          </a:prstGeom>
          <a:solidFill>
            <a:sysClr val="window" lastClr="FFFFFF"/>
          </a:solidFill>
          <a:ln w="6350" cap="flat" cmpd="sng" algn="ctr">
            <a:solidFill>
              <a:schemeClr val="bg1">
                <a:lumMod val="50000"/>
              </a:schemeClr>
            </a:solidFill>
            <a:prstDash val="solid"/>
            <a:miter lim="800000"/>
          </a:ln>
          <a:effectLst/>
        </p:spPr>
        <p:txBody>
          <a:bodyPr vert="horz" rtlCol="0" anchor="ctr"/>
          <a:lstStyle/>
          <a:p>
            <a:pPr algn="ctr"/>
            <a:endParaRPr lang="en-US" kern="0" dirty="0">
              <a:solidFill>
                <a:prstClr val="white"/>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3168D3C8-FAEE-BE06-2914-32C4A7C5B5DA}"/>
              </a:ext>
            </a:extLst>
          </p:cNvPr>
          <p:cNvSpPr txBox="1"/>
          <p:nvPr/>
        </p:nvSpPr>
        <p:spPr>
          <a:xfrm>
            <a:off x="5240135" y="5216491"/>
            <a:ext cx="1566076" cy="122586"/>
          </a:xfrm>
          <a:prstGeom prst="rect">
            <a:avLst/>
          </a:prstGeom>
          <a:noFill/>
          <a:ln>
            <a:noFill/>
          </a:ln>
        </p:spPr>
        <p:txBody>
          <a:bodyPr wrap="square" lIns="0" tIns="0" rIns="0" bIns="9144" rtlCol="0" anchor="ctr"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algn="ctr">
              <a:defRPr/>
            </a:pPr>
            <a:r>
              <a:rPr lang="en-US" sz="850" kern="0" dirty="0">
                <a:solidFill>
                  <a:prstClr val="black"/>
                </a:solidFill>
                <a:latin typeface="+mj-lt"/>
              </a:rPr>
              <a:t>2020</a:t>
            </a:r>
          </a:p>
        </p:txBody>
      </p:sp>
      <p:pic>
        <p:nvPicPr>
          <p:cNvPr id="105" name="Picture 4" descr="Image result for chesapeake logo">
            <a:extLst>
              <a:ext uri="{FF2B5EF4-FFF2-40B4-BE49-F238E27FC236}">
                <a16:creationId xmlns:a16="http://schemas.microsoft.com/office/drawing/2014/main" id="{85F898A3-DDBE-F770-F4BF-764B320CE676}"/>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8452" b="17097"/>
          <a:stretch/>
        </p:blipFill>
        <p:spPr bwMode="auto">
          <a:xfrm>
            <a:off x="5467519" y="4416603"/>
            <a:ext cx="1111308" cy="404003"/>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105">
            <a:extLst>
              <a:ext uri="{FF2B5EF4-FFF2-40B4-BE49-F238E27FC236}">
                <a16:creationId xmlns:a16="http://schemas.microsoft.com/office/drawing/2014/main" id="{DFD54DF6-6A60-A9E3-5D3B-3D8CCDB1A28B}"/>
              </a:ext>
            </a:extLst>
          </p:cNvPr>
          <p:cNvSpPr txBox="1"/>
          <p:nvPr/>
        </p:nvSpPr>
        <p:spPr>
          <a:xfrm>
            <a:off x="5319600" y="4952376"/>
            <a:ext cx="1407146" cy="202065"/>
          </a:xfrm>
          <a:prstGeom prst="rect">
            <a:avLst/>
          </a:prstGeom>
          <a:noFill/>
        </p:spPr>
        <p:txBody>
          <a:bodyPr wrap="square" lIns="0" tIns="0" rIns="0" bIns="0" rtlCol="0" anchor="b" anchorCtr="0">
            <a:spAutoFit/>
          </a:bodyPr>
          <a:lstStyle>
            <a:defPPr>
              <a:defRPr lang="en-US"/>
            </a:defPPr>
            <a:lvl1pPr algn="ctr">
              <a:defRPr sz="700" kern="0">
                <a:solidFill>
                  <a:prstClr val="black"/>
                </a:solidFill>
                <a:latin typeface="Arial" panose="020B0604020202020204" pitchFamily="34" charset="0"/>
                <a:cs typeface="Arial" panose="020B0604020202020204" pitchFamily="34" charset="0"/>
              </a:defRPr>
            </a:lvl1pPr>
          </a:lstStyle>
          <a:p>
            <a:pPr>
              <a:defRPr/>
            </a:pPr>
            <a:r>
              <a:rPr lang="en-US" sz="750" kern="0" dirty="0">
                <a:solidFill>
                  <a:prstClr val="black"/>
                </a:solidFill>
                <a:latin typeface="+mj-lt"/>
              </a:rPr>
              <a:t>Chapter 11 Restructuring</a:t>
            </a:r>
          </a:p>
          <a:p>
            <a:pPr algn="ctr">
              <a:defRPr/>
            </a:pPr>
            <a:r>
              <a:rPr lang="en-US" sz="750" kern="0" dirty="0">
                <a:solidFill>
                  <a:prstClr val="black"/>
                </a:solidFill>
                <a:latin typeface="+mj-lt"/>
              </a:rPr>
              <a:t>Financial Advisor to Chesapeake</a:t>
            </a:r>
          </a:p>
        </p:txBody>
      </p:sp>
      <p:sp>
        <p:nvSpPr>
          <p:cNvPr id="107" name="Rectangle: Rounded Corners 106">
            <a:extLst>
              <a:ext uri="{FF2B5EF4-FFF2-40B4-BE49-F238E27FC236}">
                <a16:creationId xmlns:a16="http://schemas.microsoft.com/office/drawing/2014/main" id="{30A0F9F8-3B94-AFFF-4B32-AD59ADA7D14B}"/>
              </a:ext>
            </a:extLst>
          </p:cNvPr>
          <p:cNvSpPr/>
          <p:nvPr/>
        </p:nvSpPr>
        <p:spPr>
          <a:xfrm>
            <a:off x="5101616" y="5416321"/>
            <a:ext cx="1843112" cy="531933"/>
          </a:xfrm>
          <a:prstGeom prst="roundRect">
            <a:avLst/>
          </a:prstGeom>
          <a:solidFill>
            <a:srgbClr val="95E2CF"/>
          </a:solidFill>
          <a:ln w="6350" cap="flat" cmpd="sng" algn="ctr">
            <a:solidFill>
              <a:srgbClr val="00B050"/>
            </a:solidFill>
            <a:prstDash val="dash"/>
            <a:miter lim="800000"/>
          </a:ln>
          <a:effectLst>
            <a:outerShdw blurRad="50800" dist="38100" dir="2700000" algn="tl" rotWithShape="0">
              <a:prstClr val="black">
                <a:alpha val="40000"/>
              </a:prstClr>
            </a:outerShdw>
          </a:effectLst>
        </p:spPr>
        <p:txBody>
          <a:bodyPr vert="horz" rtlCol="0" anchor="ctr"/>
          <a:lstStyle/>
          <a:p>
            <a:pPr algn="ctr"/>
            <a:r>
              <a:rPr lang="en-US" sz="1100" b="1" kern="0" dirty="0">
                <a:latin typeface="+mj-lt"/>
                <a:cs typeface="Arial" panose="020B0604020202020204" pitchFamily="34" charset="0"/>
              </a:rPr>
              <a:t>Largest oil &amp; gas bankruptcy</a:t>
            </a:r>
          </a:p>
          <a:p>
            <a:pPr algn="ctr"/>
            <a:r>
              <a:rPr lang="en-US" sz="1100" b="1" kern="0" dirty="0">
                <a:latin typeface="+mj-lt"/>
                <a:cs typeface="Arial" panose="020B0604020202020204" pitchFamily="34" charset="0"/>
              </a:rPr>
              <a:t> in 20 years</a:t>
            </a:r>
          </a:p>
        </p:txBody>
      </p:sp>
      <p:sp>
        <p:nvSpPr>
          <p:cNvPr id="108" name="TextBox 107">
            <a:extLst>
              <a:ext uri="{FF2B5EF4-FFF2-40B4-BE49-F238E27FC236}">
                <a16:creationId xmlns:a16="http://schemas.microsoft.com/office/drawing/2014/main" id="{9A64365C-9145-69D0-4BBA-961DEE23BDCA}"/>
              </a:ext>
            </a:extLst>
          </p:cNvPr>
          <p:cNvSpPr txBox="1"/>
          <p:nvPr/>
        </p:nvSpPr>
        <p:spPr>
          <a:xfrm>
            <a:off x="5382024" y="4108979"/>
            <a:ext cx="1282297" cy="130669"/>
          </a:xfrm>
          <a:prstGeom prst="rect">
            <a:avLst/>
          </a:prstGeom>
          <a:noFill/>
        </p:spPr>
        <p:txBody>
          <a:bodyPr wrap="square" lIns="0" tIns="1828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0" cap="none" spc="0" normalizeH="0" baseline="0" noProof="0" dirty="0">
                <a:ln>
                  <a:noFill/>
                </a:ln>
                <a:solidFill>
                  <a:prstClr val="black"/>
                </a:solidFill>
                <a:effectLst/>
                <a:uLnTx/>
                <a:uFillTx/>
                <a:latin typeface="+mj-lt"/>
                <a:ea typeface="+mn-ea"/>
                <a:cs typeface="Arial" panose="020B0604020202020204" pitchFamily="34" charset="0"/>
              </a:rPr>
              <a:t>$10.8 Billion</a:t>
            </a:r>
          </a:p>
        </p:txBody>
      </p:sp>
      <p:sp>
        <p:nvSpPr>
          <p:cNvPr id="3" name="Slide Number Placeholder 2">
            <a:extLst>
              <a:ext uri="{FF2B5EF4-FFF2-40B4-BE49-F238E27FC236}">
                <a16:creationId xmlns:a16="http://schemas.microsoft.com/office/drawing/2014/main" id="{F2C3E33F-B7C8-E38D-E14B-D2E178B245E2}"/>
              </a:ext>
            </a:extLst>
          </p:cNvPr>
          <p:cNvSpPr txBox="1">
            <a:spLocks/>
          </p:cNvSpPr>
          <p:nvPr/>
        </p:nvSpPr>
        <p:spPr>
          <a:xfrm>
            <a:off x="11480756" y="6405287"/>
            <a:ext cx="535940" cy="365125"/>
          </a:xfrm>
          <a:prstGeom prst="rect">
            <a:avLst/>
          </a:prstGeom>
        </p:spPr>
        <p:txBody>
          <a:bodyPr anchor="ctr"/>
          <a:lstStyle>
            <a:defPPr>
              <a:defRPr lang="en-US"/>
            </a:defPPr>
            <a:lvl1pPr marL="0" algn="r" defTabSz="914400" rtl="0" eaLnBrk="1" latinLnBrk="0" hangingPunct="1">
              <a:defRPr sz="11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a:t>
            </a:r>
          </a:p>
        </p:txBody>
      </p:sp>
      <p:sp>
        <p:nvSpPr>
          <p:cNvPr id="8" name="Title 1">
            <a:extLst>
              <a:ext uri="{FF2B5EF4-FFF2-40B4-BE49-F238E27FC236}">
                <a16:creationId xmlns:a16="http://schemas.microsoft.com/office/drawing/2014/main" id="{E20ABAE7-1E0F-7CD5-2CEA-7EFF8648ABF0}"/>
              </a:ext>
            </a:extLst>
          </p:cNvPr>
          <p:cNvSpPr txBox="1">
            <a:spLocks/>
          </p:cNvSpPr>
          <p:nvPr/>
        </p:nvSpPr>
        <p:spPr>
          <a:xfrm>
            <a:off x="838200" y="403225"/>
            <a:ext cx="10515599" cy="776288"/>
          </a:xfrm>
          <a:prstGeom prst="rect">
            <a:avLst/>
          </a:prstGeom>
        </p:spPr>
        <p:txBody>
          <a:bodyPr vert="horz" lIns="91440" tIns="45720" rIns="0" bIns="45720" rtlCol="0" anchor="ctr">
            <a:normAutofit/>
          </a:bodyPr>
          <a:lstStyle>
            <a:lvl1pPr algn="l" defTabSz="914400" rtl="0" eaLnBrk="1" latinLnBrk="0" hangingPunct="1">
              <a:lnSpc>
                <a:spcPct val="90000"/>
              </a:lnSpc>
              <a:spcBef>
                <a:spcPct val="0"/>
              </a:spcBef>
              <a:buNone/>
              <a:defRPr sz="4400" b="1" kern="1200">
                <a:solidFill>
                  <a:srgbClr val="00647A"/>
                </a:solidFill>
                <a:latin typeface="+mj-lt"/>
                <a:ea typeface="+mj-ea"/>
                <a:cs typeface="+mj-cs"/>
              </a:defRPr>
            </a:lvl1pPr>
          </a:lstStyle>
          <a:p>
            <a:r>
              <a:rPr lang="en-US" sz="2400" dirty="0"/>
              <a:t>We Have Done Some of the Most Important Recent Energy Transactions</a:t>
            </a:r>
          </a:p>
        </p:txBody>
      </p:sp>
    </p:spTree>
    <p:extLst>
      <p:ext uri="{BB962C8B-B14F-4D97-AF65-F5344CB8AC3E}">
        <p14:creationId xmlns:p14="http://schemas.microsoft.com/office/powerpoint/2010/main" val="1803824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C3E33F-B7C8-E38D-E14B-D2E178B245E2}"/>
              </a:ext>
            </a:extLst>
          </p:cNvPr>
          <p:cNvSpPr txBox="1">
            <a:spLocks/>
          </p:cNvSpPr>
          <p:nvPr/>
        </p:nvSpPr>
        <p:spPr>
          <a:xfrm>
            <a:off x="11480756" y="6405287"/>
            <a:ext cx="535940" cy="365125"/>
          </a:xfrm>
          <a:prstGeom prst="rect">
            <a:avLst/>
          </a:prstGeom>
        </p:spPr>
        <p:txBody>
          <a:bodyPr anchor="ctr"/>
          <a:lstStyle>
            <a:defPPr>
              <a:defRPr lang="en-US"/>
            </a:defPPr>
            <a:lvl1pPr marL="0" algn="r" defTabSz="914400" rtl="0" eaLnBrk="1" latinLnBrk="0" hangingPunct="1">
              <a:defRPr sz="11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a:t>
            </a:r>
          </a:p>
        </p:txBody>
      </p:sp>
      <p:sp>
        <p:nvSpPr>
          <p:cNvPr id="8" name="Title 1">
            <a:extLst>
              <a:ext uri="{FF2B5EF4-FFF2-40B4-BE49-F238E27FC236}">
                <a16:creationId xmlns:a16="http://schemas.microsoft.com/office/drawing/2014/main" id="{E20ABAE7-1E0F-7CD5-2CEA-7EFF8648ABF0}"/>
              </a:ext>
            </a:extLst>
          </p:cNvPr>
          <p:cNvSpPr txBox="1">
            <a:spLocks/>
          </p:cNvSpPr>
          <p:nvPr/>
        </p:nvSpPr>
        <p:spPr>
          <a:xfrm>
            <a:off x="838200" y="403225"/>
            <a:ext cx="9728200" cy="776288"/>
          </a:xfrm>
          <a:prstGeom prst="rect">
            <a:avLst/>
          </a:prstGeom>
        </p:spPr>
        <p:txBody>
          <a:bodyPr vert="horz" lIns="91440" tIns="45720" rIns="0" bIns="45720" rtlCol="0" anchor="ctr">
            <a:normAutofit/>
          </a:bodyPr>
          <a:lstStyle>
            <a:lvl1pPr algn="l" defTabSz="914400" rtl="0" eaLnBrk="1" latinLnBrk="0" hangingPunct="1">
              <a:lnSpc>
                <a:spcPct val="90000"/>
              </a:lnSpc>
              <a:spcBef>
                <a:spcPct val="0"/>
              </a:spcBef>
              <a:buNone/>
              <a:defRPr sz="4400" b="1" kern="1200">
                <a:solidFill>
                  <a:srgbClr val="00647A"/>
                </a:solidFill>
                <a:latin typeface="+mj-lt"/>
                <a:ea typeface="+mj-ea"/>
                <a:cs typeface="+mj-cs"/>
              </a:defRPr>
            </a:lvl1pPr>
          </a:lstStyle>
          <a:p>
            <a:r>
              <a:rPr lang="en-US" sz="2400" dirty="0"/>
              <a:t>Current State of Upstream Energy</a:t>
            </a:r>
          </a:p>
        </p:txBody>
      </p:sp>
      <p:pic>
        <p:nvPicPr>
          <p:cNvPr id="12" name="Picture 11">
            <a:extLst>
              <a:ext uri="{FF2B5EF4-FFF2-40B4-BE49-F238E27FC236}">
                <a16:creationId xmlns:a16="http://schemas.microsoft.com/office/drawing/2014/main" id="{6990DB4C-AFA8-C53F-9F0B-B7E2BF57FC68}"/>
              </a:ext>
            </a:extLst>
          </p:cNvPr>
          <p:cNvPicPr>
            <a:picLocks noChangeAspect="1"/>
          </p:cNvPicPr>
          <p:nvPr/>
        </p:nvPicPr>
        <p:blipFill>
          <a:blip r:embed="rId2"/>
          <a:stretch>
            <a:fillRect/>
          </a:stretch>
        </p:blipFill>
        <p:spPr>
          <a:xfrm rot="5400000">
            <a:off x="2193889" y="-453087"/>
            <a:ext cx="2101064" cy="5449161"/>
          </a:xfrm>
          <a:prstGeom prst="rect">
            <a:avLst/>
          </a:prstGeom>
        </p:spPr>
      </p:pic>
      <p:pic>
        <p:nvPicPr>
          <p:cNvPr id="1026" name="Picture 2">
            <a:extLst>
              <a:ext uri="{FF2B5EF4-FFF2-40B4-BE49-F238E27FC236}">
                <a16:creationId xmlns:a16="http://schemas.microsoft.com/office/drawing/2014/main" id="{FFBD649C-A959-D5B9-7ABC-3BAAAACC3C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67"/>
          <a:stretch/>
        </p:blipFill>
        <p:spPr bwMode="auto">
          <a:xfrm>
            <a:off x="2746084" y="2698669"/>
            <a:ext cx="3222916" cy="3082549"/>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25">
            <a:extLst>
              <a:ext uri="{FF2B5EF4-FFF2-40B4-BE49-F238E27FC236}">
                <a16:creationId xmlns:a16="http://schemas.microsoft.com/office/drawing/2014/main" id="{873908A8-0FEC-3E96-D4F7-7397CAA9E413}"/>
              </a:ext>
            </a:extLst>
          </p:cNvPr>
          <p:cNvSpPr>
            <a:spLocks/>
          </p:cNvSpPr>
          <p:nvPr/>
        </p:nvSpPr>
        <p:spPr>
          <a:xfrm>
            <a:off x="6096000" y="1195561"/>
            <a:ext cx="5384756" cy="957116"/>
          </a:xfrm>
          <a:custGeom>
            <a:avLst/>
            <a:gdLst>
              <a:gd name="connsiteX0" fmla="*/ 1829402 w 3871172"/>
              <a:gd name="connsiteY0" fmla="*/ 0 h 2310728"/>
              <a:gd name="connsiteX1" fmla="*/ 1841297 w 3871172"/>
              <a:gd name="connsiteY1" fmla="*/ 0 h 2310728"/>
              <a:gd name="connsiteX2" fmla="*/ 1840838 w 3871172"/>
              <a:gd name="connsiteY2" fmla="*/ 3289 h 2310728"/>
              <a:gd name="connsiteX3" fmla="*/ 1842077 w 3871172"/>
              <a:gd name="connsiteY3" fmla="*/ 45195 h 2310728"/>
              <a:gd name="connsiteX4" fmla="*/ 1851602 w 3871172"/>
              <a:gd name="connsiteY4" fmla="*/ 35670 h 2310728"/>
              <a:gd name="connsiteX5" fmla="*/ 1873827 w 3871172"/>
              <a:gd name="connsiteY5" fmla="*/ 22970 h 2310728"/>
              <a:gd name="connsiteX6" fmla="*/ 1880177 w 3871172"/>
              <a:gd name="connsiteY6" fmla="*/ 32495 h 2310728"/>
              <a:gd name="connsiteX7" fmla="*/ 1889702 w 3871172"/>
              <a:gd name="connsiteY7" fmla="*/ 29320 h 2310728"/>
              <a:gd name="connsiteX8" fmla="*/ 1905577 w 3871172"/>
              <a:gd name="connsiteY8" fmla="*/ 22970 h 2310728"/>
              <a:gd name="connsiteX9" fmla="*/ 1915102 w 3871172"/>
              <a:gd name="connsiteY9" fmla="*/ 29320 h 2310728"/>
              <a:gd name="connsiteX10" fmla="*/ 1921452 w 3871172"/>
              <a:gd name="connsiteY10" fmla="*/ 19795 h 2310728"/>
              <a:gd name="connsiteX11" fmla="*/ 1934402 w 3871172"/>
              <a:gd name="connsiteY11" fmla="*/ 305 h 2310728"/>
              <a:gd name="connsiteX12" fmla="*/ 1934714 w 3871172"/>
              <a:gd name="connsiteY12" fmla="*/ 0 h 2310728"/>
              <a:gd name="connsiteX13" fmla="*/ 1945872 w 3871172"/>
              <a:gd name="connsiteY13" fmla="*/ 0 h 2310728"/>
              <a:gd name="connsiteX14" fmla="*/ 1946852 w 3871172"/>
              <a:gd name="connsiteY14" fmla="*/ 3920 h 2310728"/>
              <a:gd name="connsiteX15" fmla="*/ 1950027 w 3871172"/>
              <a:gd name="connsiteY15" fmla="*/ 22970 h 2310728"/>
              <a:gd name="connsiteX16" fmla="*/ 1962727 w 3871172"/>
              <a:gd name="connsiteY16" fmla="*/ 16620 h 2310728"/>
              <a:gd name="connsiteX17" fmla="*/ 1981777 w 3871172"/>
              <a:gd name="connsiteY17" fmla="*/ 10270 h 2310728"/>
              <a:gd name="connsiteX18" fmla="*/ 2000827 w 3871172"/>
              <a:gd name="connsiteY18" fmla="*/ 16620 h 2310728"/>
              <a:gd name="connsiteX19" fmla="*/ 2010352 w 3871172"/>
              <a:gd name="connsiteY19" fmla="*/ 7095 h 2310728"/>
              <a:gd name="connsiteX20" fmla="*/ 2023052 w 3871172"/>
              <a:gd name="connsiteY20" fmla="*/ 745 h 2310728"/>
              <a:gd name="connsiteX21" fmla="*/ 2024170 w 3871172"/>
              <a:gd name="connsiteY21" fmla="*/ 0 h 2310728"/>
              <a:gd name="connsiteX22" fmla="*/ 2033978 w 3871172"/>
              <a:gd name="connsiteY22" fmla="*/ 0 h 2310728"/>
              <a:gd name="connsiteX23" fmla="*/ 2035752 w 3871172"/>
              <a:gd name="connsiteY23" fmla="*/ 7095 h 2310728"/>
              <a:gd name="connsiteX24" fmla="*/ 2042102 w 3871172"/>
              <a:gd name="connsiteY24" fmla="*/ 26145 h 2310728"/>
              <a:gd name="connsiteX25" fmla="*/ 2051627 w 3871172"/>
              <a:gd name="connsiteY25" fmla="*/ 19795 h 2310728"/>
              <a:gd name="connsiteX26" fmla="*/ 2070677 w 3871172"/>
              <a:gd name="connsiteY26" fmla="*/ 745 h 2310728"/>
              <a:gd name="connsiteX27" fmla="*/ 2077027 w 3871172"/>
              <a:gd name="connsiteY27" fmla="*/ 10270 h 2310728"/>
              <a:gd name="connsiteX28" fmla="*/ 2086552 w 3871172"/>
              <a:gd name="connsiteY28" fmla="*/ 7095 h 2310728"/>
              <a:gd name="connsiteX29" fmla="*/ 2096077 w 3871172"/>
              <a:gd name="connsiteY29" fmla="*/ 10270 h 2310728"/>
              <a:gd name="connsiteX30" fmla="*/ 2109459 w 3871172"/>
              <a:gd name="connsiteY30" fmla="*/ 0 h 2310728"/>
              <a:gd name="connsiteX31" fmla="*/ 2116931 w 3871172"/>
              <a:gd name="connsiteY31" fmla="*/ 0 h 2310728"/>
              <a:gd name="connsiteX32" fmla="*/ 2121477 w 3871172"/>
              <a:gd name="connsiteY32" fmla="*/ 7095 h 2310728"/>
              <a:gd name="connsiteX33" fmla="*/ 2134177 w 3871172"/>
              <a:gd name="connsiteY33" fmla="*/ 3920 h 2310728"/>
              <a:gd name="connsiteX34" fmla="*/ 2136790 w 3871172"/>
              <a:gd name="connsiteY34" fmla="*/ 0 h 2310728"/>
              <a:gd name="connsiteX35" fmla="*/ 2189908 w 3871172"/>
              <a:gd name="connsiteY35" fmla="*/ 0 h 2310728"/>
              <a:gd name="connsiteX36" fmla="*/ 2191327 w 3871172"/>
              <a:gd name="connsiteY36" fmla="*/ 7095 h 2310728"/>
              <a:gd name="connsiteX37" fmla="*/ 2194502 w 3871172"/>
              <a:gd name="connsiteY37" fmla="*/ 19795 h 2310728"/>
              <a:gd name="connsiteX38" fmla="*/ 2213552 w 3871172"/>
              <a:gd name="connsiteY38" fmla="*/ 13445 h 2310728"/>
              <a:gd name="connsiteX39" fmla="*/ 2223077 w 3871172"/>
              <a:gd name="connsiteY39" fmla="*/ 10270 h 2310728"/>
              <a:gd name="connsiteX40" fmla="*/ 2229427 w 3871172"/>
              <a:gd name="connsiteY40" fmla="*/ 22970 h 2310728"/>
              <a:gd name="connsiteX41" fmla="*/ 2245302 w 3871172"/>
              <a:gd name="connsiteY41" fmla="*/ 10270 h 2310728"/>
              <a:gd name="connsiteX42" fmla="*/ 2257142 w 3871172"/>
              <a:gd name="connsiteY42" fmla="*/ 2237 h 2310728"/>
              <a:gd name="connsiteX43" fmla="*/ 2260598 w 3871172"/>
              <a:gd name="connsiteY43" fmla="*/ 0 h 2310728"/>
              <a:gd name="connsiteX44" fmla="*/ 2265162 w 3871172"/>
              <a:gd name="connsiteY44" fmla="*/ 0 h 2310728"/>
              <a:gd name="connsiteX45" fmla="*/ 2267527 w 3871172"/>
              <a:gd name="connsiteY45" fmla="*/ 7095 h 2310728"/>
              <a:gd name="connsiteX46" fmla="*/ 2270702 w 3871172"/>
              <a:gd name="connsiteY46" fmla="*/ 19795 h 2310728"/>
              <a:gd name="connsiteX47" fmla="*/ 2283402 w 3871172"/>
              <a:gd name="connsiteY47" fmla="*/ 10270 h 2310728"/>
              <a:gd name="connsiteX48" fmla="*/ 2297628 w 3871172"/>
              <a:gd name="connsiteY48" fmla="*/ 2577 h 2310728"/>
              <a:gd name="connsiteX49" fmla="*/ 2300148 w 3871172"/>
              <a:gd name="connsiteY49" fmla="*/ 0 h 2310728"/>
              <a:gd name="connsiteX50" fmla="*/ 2307869 w 3871172"/>
              <a:gd name="connsiteY50" fmla="*/ 0 h 2310728"/>
              <a:gd name="connsiteX51" fmla="*/ 2311977 w 3871172"/>
              <a:gd name="connsiteY51" fmla="*/ 10270 h 2310728"/>
              <a:gd name="connsiteX52" fmla="*/ 2327852 w 3871172"/>
              <a:gd name="connsiteY52" fmla="*/ 7095 h 2310728"/>
              <a:gd name="connsiteX53" fmla="*/ 2344407 w 3871172"/>
              <a:gd name="connsiteY53" fmla="*/ 0 h 2310728"/>
              <a:gd name="connsiteX54" fmla="*/ 2361358 w 3871172"/>
              <a:gd name="connsiteY54" fmla="*/ 0 h 2310728"/>
              <a:gd name="connsiteX55" fmla="*/ 2362777 w 3871172"/>
              <a:gd name="connsiteY55" fmla="*/ 7095 h 2310728"/>
              <a:gd name="connsiteX56" fmla="*/ 2373168 w 3871172"/>
              <a:gd name="connsiteY56" fmla="*/ 3398 h 2310728"/>
              <a:gd name="connsiteX57" fmla="*/ 2378217 w 3871172"/>
              <a:gd name="connsiteY57" fmla="*/ 0 h 2310728"/>
              <a:gd name="connsiteX58" fmla="*/ 2381749 w 3871172"/>
              <a:gd name="connsiteY58" fmla="*/ 0 h 2310728"/>
              <a:gd name="connsiteX59" fmla="*/ 2381382 w 3871172"/>
              <a:gd name="connsiteY59" fmla="*/ 11363 h 2310728"/>
              <a:gd name="connsiteX60" fmla="*/ 2385002 w 3871172"/>
              <a:gd name="connsiteY60" fmla="*/ 22970 h 2310728"/>
              <a:gd name="connsiteX61" fmla="*/ 2419927 w 3871172"/>
              <a:gd name="connsiteY61" fmla="*/ 10270 h 2310728"/>
              <a:gd name="connsiteX62" fmla="*/ 2429452 w 3871172"/>
              <a:gd name="connsiteY62" fmla="*/ 3920 h 2310728"/>
              <a:gd name="connsiteX63" fmla="*/ 2438977 w 3871172"/>
              <a:gd name="connsiteY63" fmla="*/ 10270 h 2310728"/>
              <a:gd name="connsiteX64" fmla="*/ 2454852 w 3871172"/>
              <a:gd name="connsiteY64" fmla="*/ 29320 h 2310728"/>
              <a:gd name="connsiteX65" fmla="*/ 2467552 w 3871172"/>
              <a:gd name="connsiteY65" fmla="*/ 35670 h 2310728"/>
              <a:gd name="connsiteX66" fmla="*/ 2483427 w 3871172"/>
              <a:gd name="connsiteY66" fmla="*/ 32495 h 2310728"/>
              <a:gd name="connsiteX67" fmla="*/ 2505652 w 3871172"/>
              <a:gd name="connsiteY67" fmla="*/ 35670 h 2310728"/>
              <a:gd name="connsiteX68" fmla="*/ 2524702 w 3871172"/>
              <a:gd name="connsiteY68" fmla="*/ 19795 h 2310728"/>
              <a:gd name="connsiteX69" fmla="*/ 2527877 w 3871172"/>
              <a:gd name="connsiteY69" fmla="*/ 7095 h 2310728"/>
              <a:gd name="connsiteX70" fmla="*/ 2531052 w 3871172"/>
              <a:gd name="connsiteY70" fmla="*/ 22970 h 2310728"/>
              <a:gd name="connsiteX71" fmla="*/ 2534227 w 3871172"/>
              <a:gd name="connsiteY71" fmla="*/ 42020 h 2310728"/>
              <a:gd name="connsiteX72" fmla="*/ 2543752 w 3871172"/>
              <a:gd name="connsiteY72" fmla="*/ 26145 h 2310728"/>
              <a:gd name="connsiteX73" fmla="*/ 2550102 w 3871172"/>
              <a:gd name="connsiteY73" fmla="*/ 16620 h 2310728"/>
              <a:gd name="connsiteX74" fmla="*/ 2562802 w 3871172"/>
              <a:gd name="connsiteY74" fmla="*/ 13445 h 2310728"/>
              <a:gd name="connsiteX75" fmla="*/ 2565977 w 3871172"/>
              <a:gd name="connsiteY75" fmla="*/ 22970 h 2310728"/>
              <a:gd name="connsiteX76" fmla="*/ 2569152 w 3871172"/>
              <a:gd name="connsiteY76" fmla="*/ 38845 h 2310728"/>
              <a:gd name="connsiteX77" fmla="*/ 2578677 w 3871172"/>
              <a:gd name="connsiteY77" fmla="*/ 35670 h 2310728"/>
              <a:gd name="connsiteX78" fmla="*/ 2597727 w 3871172"/>
              <a:gd name="connsiteY78" fmla="*/ 16620 h 2310728"/>
              <a:gd name="connsiteX79" fmla="*/ 2616777 w 3871172"/>
              <a:gd name="connsiteY79" fmla="*/ 745 h 2310728"/>
              <a:gd name="connsiteX80" fmla="*/ 2619952 w 3871172"/>
              <a:gd name="connsiteY80" fmla="*/ 16620 h 2310728"/>
              <a:gd name="connsiteX81" fmla="*/ 2629477 w 3871172"/>
              <a:gd name="connsiteY81" fmla="*/ 19795 h 2310728"/>
              <a:gd name="connsiteX82" fmla="*/ 2639002 w 3871172"/>
              <a:gd name="connsiteY82" fmla="*/ 51545 h 2310728"/>
              <a:gd name="connsiteX83" fmla="*/ 2651702 w 3871172"/>
              <a:gd name="connsiteY83" fmla="*/ 38845 h 2310728"/>
              <a:gd name="connsiteX84" fmla="*/ 2661227 w 3871172"/>
              <a:gd name="connsiteY84" fmla="*/ 42020 h 2310728"/>
              <a:gd name="connsiteX85" fmla="*/ 2689802 w 3871172"/>
              <a:gd name="connsiteY85" fmla="*/ 16620 h 2310728"/>
              <a:gd name="connsiteX86" fmla="*/ 2699327 w 3871172"/>
              <a:gd name="connsiteY86" fmla="*/ 19795 h 2310728"/>
              <a:gd name="connsiteX87" fmla="*/ 2724727 w 3871172"/>
              <a:gd name="connsiteY87" fmla="*/ 22970 h 2310728"/>
              <a:gd name="connsiteX88" fmla="*/ 2750127 w 3871172"/>
              <a:gd name="connsiteY88" fmla="*/ 10270 h 2310728"/>
              <a:gd name="connsiteX89" fmla="*/ 2766002 w 3871172"/>
              <a:gd name="connsiteY89" fmla="*/ 26145 h 2310728"/>
              <a:gd name="connsiteX90" fmla="*/ 2775527 w 3871172"/>
              <a:gd name="connsiteY90" fmla="*/ 42020 h 2310728"/>
              <a:gd name="connsiteX91" fmla="*/ 2785052 w 3871172"/>
              <a:gd name="connsiteY91" fmla="*/ 32495 h 2310728"/>
              <a:gd name="connsiteX92" fmla="*/ 2794577 w 3871172"/>
              <a:gd name="connsiteY92" fmla="*/ 26145 h 2310728"/>
              <a:gd name="connsiteX93" fmla="*/ 2816802 w 3871172"/>
              <a:gd name="connsiteY93" fmla="*/ 13445 h 2310728"/>
              <a:gd name="connsiteX94" fmla="*/ 2826327 w 3871172"/>
              <a:gd name="connsiteY94" fmla="*/ 29320 h 2310728"/>
              <a:gd name="connsiteX95" fmla="*/ 2839027 w 3871172"/>
              <a:gd name="connsiteY95" fmla="*/ 26145 h 2310728"/>
              <a:gd name="connsiteX96" fmla="*/ 2861252 w 3871172"/>
              <a:gd name="connsiteY96" fmla="*/ 7095 h 2310728"/>
              <a:gd name="connsiteX97" fmla="*/ 2870777 w 3871172"/>
              <a:gd name="connsiteY97" fmla="*/ 3920 h 2310728"/>
              <a:gd name="connsiteX98" fmla="*/ 2876004 w 3871172"/>
              <a:gd name="connsiteY98" fmla="*/ 0 h 2310728"/>
              <a:gd name="connsiteX99" fmla="*/ 2886840 w 3871172"/>
              <a:gd name="connsiteY99" fmla="*/ 0 h 2310728"/>
              <a:gd name="connsiteX100" fmla="*/ 2893002 w 3871172"/>
              <a:gd name="connsiteY100" fmla="*/ 10270 h 2310728"/>
              <a:gd name="connsiteX101" fmla="*/ 2896177 w 3871172"/>
              <a:gd name="connsiteY101" fmla="*/ 26145 h 2310728"/>
              <a:gd name="connsiteX102" fmla="*/ 2899352 w 3871172"/>
              <a:gd name="connsiteY102" fmla="*/ 38845 h 2310728"/>
              <a:gd name="connsiteX103" fmla="*/ 2912052 w 3871172"/>
              <a:gd name="connsiteY103" fmla="*/ 42020 h 2310728"/>
              <a:gd name="connsiteX104" fmla="*/ 2921577 w 3871172"/>
              <a:gd name="connsiteY104" fmla="*/ 38845 h 2310728"/>
              <a:gd name="connsiteX105" fmla="*/ 2931102 w 3871172"/>
              <a:gd name="connsiteY105" fmla="*/ 29320 h 2310728"/>
              <a:gd name="connsiteX106" fmla="*/ 2943802 w 3871172"/>
              <a:gd name="connsiteY106" fmla="*/ 3920 h 2310728"/>
              <a:gd name="connsiteX107" fmla="*/ 2950152 w 3871172"/>
              <a:gd name="connsiteY107" fmla="*/ 19795 h 2310728"/>
              <a:gd name="connsiteX108" fmla="*/ 2953327 w 3871172"/>
              <a:gd name="connsiteY108" fmla="*/ 38845 h 2310728"/>
              <a:gd name="connsiteX109" fmla="*/ 2978727 w 3871172"/>
              <a:gd name="connsiteY109" fmla="*/ 13445 h 2310728"/>
              <a:gd name="connsiteX110" fmla="*/ 2981902 w 3871172"/>
              <a:gd name="connsiteY110" fmla="*/ 22970 h 2310728"/>
              <a:gd name="connsiteX111" fmla="*/ 2985077 w 3871172"/>
              <a:gd name="connsiteY111" fmla="*/ 67420 h 2310728"/>
              <a:gd name="connsiteX112" fmla="*/ 3004127 w 3871172"/>
              <a:gd name="connsiteY112" fmla="*/ 54720 h 2310728"/>
              <a:gd name="connsiteX113" fmla="*/ 3013652 w 3871172"/>
              <a:gd name="connsiteY113" fmla="*/ 38845 h 2310728"/>
              <a:gd name="connsiteX114" fmla="*/ 3016827 w 3871172"/>
              <a:gd name="connsiteY114" fmla="*/ 29320 h 2310728"/>
              <a:gd name="connsiteX115" fmla="*/ 3026352 w 3871172"/>
              <a:gd name="connsiteY115" fmla="*/ 22970 h 2310728"/>
              <a:gd name="connsiteX116" fmla="*/ 3032702 w 3871172"/>
              <a:gd name="connsiteY116" fmla="*/ 13445 h 2310728"/>
              <a:gd name="connsiteX117" fmla="*/ 3035877 w 3871172"/>
              <a:gd name="connsiteY117" fmla="*/ 26145 h 2310728"/>
              <a:gd name="connsiteX118" fmla="*/ 3051752 w 3871172"/>
              <a:gd name="connsiteY118" fmla="*/ 38845 h 2310728"/>
              <a:gd name="connsiteX119" fmla="*/ 3067627 w 3871172"/>
              <a:gd name="connsiteY119" fmla="*/ 19795 h 2310728"/>
              <a:gd name="connsiteX120" fmla="*/ 3070802 w 3871172"/>
              <a:gd name="connsiteY120" fmla="*/ 45195 h 2310728"/>
              <a:gd name="connsiteX121" fmla="*/ 3080327 w 3871172"/>
              <a:gd name="connsiteY121" fmla="*/ 42020 h 2310728"/>
              <a:gd name="connsiteX122" fmla="*/ 3093027 w 3871172"/>
              <a:gd name="connsiteY122" fmla="*/ 29320 h 2310728"/>
              <a:gd name="connsiteX123" fmla="*/ 3102552 w 3871172"/>
              <a:gd name="connsiteY123" fmla="*/ 35670 h 2310728"/>
              <a:gd name="connsiteX124" fmla="*/ 3112077 w 3871172"/>
              <a:gd name="connsiteY124" fmla="*/ 29320 h 2310728"/>
              <a:gd name="connsiteX125" fmla="*/ 3121602 w 3871172"/>
              <a:gd name="connsiteY125" fmla="*/ 32495 h 2310728"/>
              <a:gd name="connsiteX126" fmla="*/ 3134302 w 3871172"/>
              <a:gd name="connsiteY126" fmla="*/ 19795 h 2310728"/>
              <a:gd name="connsiteX127" fmla="*/ 3159702 w 3871172"/>
              <a:gd name="connsiteY127" fmla="*/ 7095 h 2310728"/>
              <a:gd name="connsiteX128" fmla="*/ 3162877 w 3871172"/>
              <a:gd name="connsiteY128" fmla="*/ 48370 h 2310728"/>
              <a:gd name="connsiteX129" fmla="*/ 3172402 w 3871172"/>
              <a:gd name="connsiteY129" fmla="*/ 38845 h 2310728"/>
              <a:gd name="connsiteX130" fmla="*/ 3188277 w 3871172"/>
              <a:gd name="connsiteY130" fmla="*/ 22970 h 2310728"/>
              <a:gd name="connsiteX131" fmla="*/ 3191452 w 3871172"/>
              <a:gd name="connsiteY131" fmla="*/ 38845 h 2310728"/>
              <a:gd name="connsiteX132" fmla="*/ 3194627 w 3871172"/>
              <a:gd name="connsiteY132" fmla="*/ 48370 h 2310728"/>
              <a:gd name="connsiteX133" fmla="*/ 3204152 w 3871172"/>
              <a:gd name="connsiteY133" fmla="*/ 38845 h 2310728"/>
              <a:gd name="connsiteX134" fmla="*/ 3207327 w 3871172"/>
              <a:gd name="connsiteY134" fmla="*/ 51545 h 2310728"/>
              <a:gd name="connsiteX135" fmla="*/ 3220027 w 3871172"/>
              <a:gd name="connsiteY135" fmla="*/ 45195 h 2310728"/>
              <a:gd name="connsiteX136" fmla="*/ 3239077 w 3871172"/>
              <a:gd name="connsiteY136" fmla="*/ 29320 h 2310728"/>
              <a:gd name="connsiteX137" fmla="*/ 3248602 w 3871172"/>
              <a:gd name="connsiteY137" fmla="*/ 26145 h 2310728"/>
              <a:gd name="connsiteX138" fmla="*/ 3264477 w 3871172"/>
              <a:gd name="connsiteY138" fmla="*/ 32495 h 2310728"/>
              <a:gd name="connsiteX139" fmla="*/ 3270827 w 3871172"/>
              <a:gd name="connsiteY139" fmla="*/ 42020 h 2310728"/>
              <a:gd name="connsiteX140" fmla="*/ 3280352 w 3871172"/>
              <a:gd name="connsiteY140" fmla="*/ 35670 h 2310728"/>
              <a:gd name="connsiteX141" fmla="*/ 3293052 w 3871172"/>
              <a:gd name="connsiteY141" fmla="*/ 26145 h 2310728"/>
              <a:gd name="connsiteX142" fmla="*/ 3308927 w 3871172"/>
              <a:gd name="connsiteY142" fmla="*/ 16620 h 2310728"/>
              <a:gd name="connsiteX143" fmla="*/ 3315277 w 3871172"/>
              <a:gd name="connsiteY143" fmla="*/ 29320 h 2310728"/>
              <a:gd name="connsiteX144" fmla="*/ 3318452 w 3871172"/>
              <a:gd name="connsiteY144" fmla="*/ 38845 h 2310728"/>
              <a:gd name="connsiteX145" fmla="*/ 3327977 w 3871172"/>
              <a:gd name="connsiteY145" fmla="*/ 29320 h 2310728"/>
              <a:gd name="connsiteX146" fmla="*/ 3331152 w 3871172"/>
              <a:gd name="connsiteY146" fmla="*/ 51545 h 2310728"/>
              <a:gd name="connsiteX147" fmla="*/ 3353377 w 3871172"/>
              <a:gd name="connsiteY147" fmla="*/ 32495 h 2310728"/>
              <a:gd name="connsiteX148" fmla="*/ 3375602 w 3871172"/>
              <a:gd name="connsiteY148" fmla="*/ 16620 h 2310728"/>
              <a:gd name="connsiteX149" fmla="*/ 3378777 w 3871172"/>
              <a:gd name="connsiteY149" fmla="*/ 29320 h 2310728"/>
              <a:gd name="connsiteX150" fmla="*/ 3381952 w 3871172"/>
              <a:gd name="connsiteY150" fmla="*/ 45195 h 2310728"/>
              <a:gd name="connsiteX151" fmla="*/ 3391477 w 3871172"/>
              <a:gd name="connsiteY151" fmla="*/ 38845 h 2310728"/>
              <a:gd name="connsiteX152" fmla="*/ 3410527 w 3871172"/>
              <a:gd name="connsiteY152" fmla="*/ 22970 h 2310728"/>
              <a:gd name="connsiteX153" fmla="*/ 3416877 w 3871172"/>
              <a:gd name="connsiteY153" fmla="*/ 38845 h 2310728"/>
              <a:gd name="connsiteX154" fmla="*/ 3432752 w 3871172"/>
              <a:gd name="connsiteY154" fmla="*/ 32495 h 2310728"/>
              <a:gd name="connsiteX155" fmla="*/ 3439102 w 3871172"/>
              <a:gd name="connsiteY155" fmla="*/ 45195 h 2310728"/>
              <a:gd name="connsiteX156" fmla="*/ 3448627 w 3871172"/>
              <a:gd name="connsiteY156" fmla="*/ 48370 h 2310728"/>
              <a:gd name="connsiteX157" fmla="*/ 3461327 w 3871172"/>
              <a:gd name="connsiteY157" fmla="*/ 42020 h 2310728"/>
              <a:gd name="connsiteX158" fmla="*/ 3480377 w 3871172"/>
              <a:gd name="connsiteY158" fmla="*/ 35670 h 2310728"/>
              <a:gd name="connsiteX159" fmla="*/ 3505777 w 3871172"/>
              <a:gd name="connsiteY159" fmla="*/ 22970 h 2310728"/>
              <a:gd name="connsiteX160" fmla="*/ 3518477 w 3871172"/>
              <a:gd name="connsiteY160" fmla="*/ 38845 h 2310728"/>
              <a:gd name="connsiteX161" fmla="*/ 3531177 w 3871172"/>
              <a:gd name="connsiteY161" fmla="*/ 35670 h 2310728"/>
              <a:gd name="connsiteX162" fmla="*/ 3540702 w 3871172"/>
              <a:gd name="connsiteY162" fmla="*/ 29320 h 2310728"/>
              <a:gd name="connsiteX163" fmla="*/ 3550227 w 3871172"/>
              <a:gd name="connsiteY163" fmla="*/ 61070 h 2310728"/>
              <a:gd name="connsiteX164" fmla="*/ 3559752 w 3871172"/>
              <a:gd name="connsiteY164" fmla="*/ 54720 h 2310728"/>
              <a:gd name="connsiteX165" fmla="*/ 3578802 w 3871172"/>
              <a:gd name="connsiteY165" fmla="*/ 64245 h 2310728"/>
              <a:gd name="connsiteX166" fmla="*/ 3601027 w 3871172"/>
              <a:gd name="connsiteY166" fmla="*/ 54720 h 2310728"/>
              <a:gd name="connsiteX167" fmla="*/ 3613727 w 3871172"/>
              <a:gd name="connsiteY167" fmla="*/ 51545 h 2310728"/>
              <a:gd name="connsiteX168" fmla="*/ 3635952 w 3871172"/>
              <a:gd name="connsiteY168" fmla="*/ 32495 h 2310728"/>
              <a:gd name="connsiteX169" fmla="*/ 3648652 w 3871172"/>
              <a:gd name="connsiteY169" fmla="*/ 22970 h 2310728"/>
              <a:gd name="connsiteX170" fmla="*/ 3651827 w 3871172"/>
              <a:gd name="connsiteY170" fmla="*/ 35670 h 2310728"/>
              <a:gd name="connsiteX171" fmla="*/ 3655002 w 3871172"/>
              <a:gd name="connsiteY171" fmla="*/ 45195 h 2310728"/>
              <a:gd name="connsiteX172" fmla="*/ 3683577 w 3871172"/>
              <a:gd name="connsiteY172" fmla="*/ 38845 h 2310728"/>
              <a:gd name="connsiteX173" fmla="*/ 3699452 w 3871172"/>
              <a:gd name="connsiteY173" fmla="*/ 26145 h 2310728"/>
              <a:gd name="connsiteX174" fmla="*/ 3705802 w 3871172"/>
              <a:gd name="connsiteY174" fmla="*/ 16620 h 2310728"/>
              <a:gd name="connsiteX175" fmla="*/ 3708977 w 3871172"/>
              <a:gd name="connsiteY175" fmla="*/ 38845 h 2310728"/>
              <a:gd name="connsiteX176" fmla="*/ 3712152 w 3871172"/>
              <a:gd name="connsiteY176" fmla="*/ 54720 h 2310728"/>
              <a:gd name="connsiteX177" fmla="*/ 3728027 w 3871172"/>
              <a:gd name="connsiteY177" fmla="*/ 45195 h 2310728"/>
              <a:gd name="connsiteX178" fmla="*/ 3750252 w 3871172"/>
              <a:gd name="connsiteY178" fmla="*/ 35670 h 2310728"/>
              <a:gd name="connsiteX179" fmla="*/ 3753427 w 3871172"/>
              <a:gd name="connsiteY179" fmla="*/ 45195 h 2310728"/>
              <a:gd name="connsiteX180" fmla="*/ 3769302 w 3871172"/>
              <a:gd name="connsiteY180" fmla="*/ 42020 h 2310728"/>
              <a:gd name="connsiteX181" fmla="*/ 3778827 w 3871172"/>
              <a:gd name="connsiteY181" fmla="*/ 45195 h 2310728"/>
              <a:gd name="connsiteX182" fmla="*/ 3775652 w 3871172"/>
              <a:gd name="connsiteY182" fmla="*/ 83295 h 2310728"/>
              <a:gd name="connsiteX183" fmla="*/ 3785177 w 3871172"/>
              <a:gd name="connsiteY183" fmla="*/ 73770 h 2310728"/>
              <a:gd name="connsiteX184" fmla="*/ 3794702 w 3871172"/>
              <a:gd name="connsiteY184" fmla="*/ 61070 h 2310728"/>
              <a:gd name="connsiteX185" fmla="*/ 3801052 w 3871172"/>
              <a:gd name="connsiteY185" fmla="*/ 48370 h 2310728"/>
              <a:gd name="connsiteX186" fmla="*/ 3807402 w 3871172"/>
              <a:gd name="connsiteY186" fmla="*/ 32495 h 2310728"/>
              <a:gd name="connsiteX187" fmla="*/ 3816927 w 3871172"/>
              <a:gd name="connsiteY187" fmla="*/ 26145 h 2310728"/>
              <a:gd name="connsiteX188" fmla="*/ 3829627 w 3871172"/>
              <a:gd name="connsiteY188" fmla="*/ 32495 h 2310728"/>
              <a:gd name="connsiteX189" fmla="*/ 3833303 w 3871172"/>
              <a:gd name="connsiteY189" fmla="*/ 33720 h 2310728"/>
              <a:gd name="connsiteX190" fmla="*/ 3829542 w 3871172"/>
              <a:gd name="connsiteY190" fmla="*/ 34974 h 2310728"/>
              <a:gd name="connsiteX191" fmla="*/ 3832717 w 3871172"/>
              <a:gd name="connsiteY191" fmla="*/ 47674 h 2310728"/>
              <a:gd name="connsiteX192" fmla="*/ 3826367 w 3871172"/>
              <a:gd name="connsiteY192" fmla="*/ 57199 h 2310728"/>
              <a:gd name="connsiteX193" fmla="*/ 3832717 w 3871172"/>
              <a:gd name="connsiteY193" fmla="*/ 76249 h 2310728"/>
              <a:gd name="connsiteX194" fmla="*/ 3823192 w 3871172"/>
              <a:gd name="connsiteY194" fmla="*/ 79424 h 2310728"/>
              <a:gd name="connsiteX195" fmla="*/ 3835892 w 3871172"/>
              <a:gd name="connsiteY195" fmla="*/ 92124 h 2310728"/>
              <a:gd name="connsiteX196" fmla="*/ 3858117 w 3871172"/>
              <a:gd name="connsiteY196" fmla="*/ 127049 h 2310728"/>
              <a:gd name="connsiteX197" fmla="*/ 3845417 w 3871172"/>
              <a:gd name="connsiteY197" fmla="*/ 146099 h 2310728"/>
              <a:gd name="connsiteX198" fmla="*/ 3851767 w 3871172"/>
              <a:gd name="connsiteY198" fmla="*/ 155624 h 2310728"/>
              <a:gd name="connsiteX199" fmla="*/ 3842242 w 3871172"/>
              <a:gd name="connsiteY199" fmla="*/ 161974 h 2310728"/>
              <a:gd name="connsiteX200" fmla="*/ 3839067 w 3871172"/>
              <a:gd name="connsiteY200" fmla="*/ 171499 h 2310728"/>
              <a:gd name="connsiteX201" fmla="*/ 3826367 w 3871172"/>
              <a:gd name="connsiteY201" fmla="*/ 184199 h 2310728"/>
              <a:gd name="connsiteX202" fmla="*/ 3835892 w 3871172"/>
              <a:gd name="connsiteY202" fmla="*/ 193724 h 2310728"/>
              <a:gd name="connsiteX203" fmla="*/ 3848592 w 3871172"/>
              <a:gd name="connsiteY203" fmla="*/ 212774 h 2310728"/>
              <a:gd name="connsiteX204" fmla="*/ 3842242 w 3871172"/>
              <a:gd name="connsiteY204" fmla="*/ 225474 h 2310728"/>
              <a:gd name="connsiteX205" fmla="*/ 3832717 w 3871172"/>
              <a:gd name="connsiteY205" fmla="*/ 228649 h 2310728"/>
              <a:gd name="connsiteX206" fmla="*/ 3826367 w 3871172"/>
              <a:gd name="connsiteY206" fmla="*/ 238174 h 2310728"/>
              <a:gd name="connsiteX207" fmla="*/ 3835892 w 3871172"/>
              <a:gd name="connsiteY207" fmla="*/ 250874 h 2310728"/>
              <a:gd name="connsiteX208" fmla="*/ 3842242 w 3871172"/>
              <a:gd name="connsiteY208" fmla="*/ 269924 h 2310728"/>
              <a:gd name="connsiteX209" fmla="*/ 3800967 w 3871172"/>
              <a:gd name="connsiteY209" fmla="*/ 279449 h 2310728"/>
              <a:gd name="connsiteX210" fmla="*/ 3823192 w 3871172"/>
              <a:gd name="connsiteY210" fmla="*/ 320724 h 2310728"/>
              <a:gd name="connsiteX211" fmla="*/ 3829542 w 3871172"/>
              <a:gd name="connsiteY211" fmla="*/ 330249 h 2310728"/>
              <a:gd name="connsiteX212" fmla="*/ 3839067 w 3871172"/>
              <a:gd name="connsiteY212" fmla="*/ 339774 h 2310728"/>
              <a:gd name="connsiteX213" fmla="*/ 3848592 w 3871172"/>
              <a:gd name="connsiteY213" fmla="*/ 352474 h 2310728"/>
              <a:gd name="connsiteX214" fmla="*/ 3842242 w 3871172"/>
              <a:gd name="connsiteY214" fmla="*/ 361999 h 2310728"/>
              <a:gd name="connsiteX215" fmla="*/ 3839067 w 3871172"/>
              <a:gd name="connsiteY215" fmla="*/ 371524 h 2310728"/>
              <a:gd name="connsiteX216" fmla="*/ 3829542 w 3871172"/>
              <a:gd name="connsiteY216" fmla="*/ 374699 h 2310728"/>
              <a:gd name="connsiteX217" fmla="*/ 3832717 w 3871172"/>
              <a:gd name="connsiteY217" fmla="*/ 390574 h 2310728"/>
              <a:gd name="connsiteX218" fmla="*/ 3820017 w 3871172"/>
              <a:gd name="connsiteY218" fmla="*/ 393749 h 2310728"/>
              <a:gd name="connsiteX219" fmla="*/ 3804142 w 3871172"/>
              <a:gd name="connsiteY219" fmla="*/ 400099 h 2310728"/>
              <a:gd name="connsiteX220" fmla="*/ 3807317 w 3871172"/>
              <a:gd name="connsiteY220" fmla="*/ 409624 h 2310728"/>
              <a:gd name="connsiteX221" fmla="*/ 3816842 w 3871172"/>
              <a:gd name="connsiteY221" fmla="*/ 415974 h 2310728"/>
              <a:gd name="connsiteX222" fmla="*/ 3826367 w 3871172"/>
              <a:gd name="connsiteY222" fmla="*/ 425499 h 2310728"/>
              <a:gd name="connsiteX223" fmla="*/ 3829542 w 3871172"/>
              <a:gd name="connsiteY223" fmla="*/ 435024 h 2310728"/>
              <a:gd name="connsiteX224" fmla="*/ 3835892 w 3871172"/>
              <a:gd name="connsiteY224" fmla="*/ 444549 h 2310728"/>
              <a:gd name="connsiteX225" fmla="*/ 3813667 w 3871172"/>
              <a:gd name="connsiteY225" fmla="*/ 447724 h 2310728"/>
              <a:gd name="connsiteX226" fmla="*/ 3820017 w 3871172"/>
              <a:gd name="connsiteY226" fmla="*/ 463599 h 2310728"/>
              <a:gd name="connsiteX227" fmla="*/ 3832717 w 3871172"/>
              <a:gd name="connsiteY227" fmla="*/ 488999 h 2310728"/>
              <a:gd name="connsiteX228" fmla="*/ 3839067 w 3871172"/>
              <a:gd name="connsiteY228" fmla="*/ 501699 h 2310728"/>
              <a:gd name="connsiteX229" fmla="*/ 3829542 w 3871172"/>
              <a:gd name="connsiteY229" fmla="*/ 508049 h 2310728"/>
              <a:gd name="connsiteX230" fmla="*/ 3826367 w 3871172"/>
              <a:gd name="connsiteY230" fmla="*/ 517574 h 2310728"/>
              <a:gd name="connsiteX231" fmla="*/ 3816842 w 3871172"/>
              <a:gd name="connsiteY231" fmla="*/ 523924 h 2310728"/>
              <a:gd name="connsiteX232" fmla="*/ 3826367 w 3871172"/>
              <a:gd name="connsiteY232" fmla="*/ 542974 h 2310728"/>
              <a:gd name="connsiteX233" fmla="*/ 3816842 w 3871172"/>
              <a:gd name="connsiteY233" fmla="*/ 546149 h 2310728"/>
              <a:gd name="connsiteX234" fmla="*/ 3813667 w 3871172"/>
              <a:gd name="connsiteY234" fmla="*/ 555674 h 2310728"/>
              <a:gd name="connsiteX235" fmla="*/ 3823192 w 3871172"/>
              <a:gd name="connsiteY235" fmla="*/ 574724 h 2310728"/>
              <a:gd name="connsiteX236" fmla="*/ 3832717 w 3871172"/>
              <a:gd name="connsiteY236" fmla="*/ 587424 h 2310728"/>
              <a:gd name="connsiteX237" fmla="*/ 3826367 w 3871172"/>
              <a:gd name="connsiteY237" fmla="*/ 600124 h 2310728"/>
              <a:gd name="connsiteX238" fmla="*/ 3829542 w 3871172"/>
              <a:gd name="connsiteY238" fmla="*/ 615999 h 2310728"/>
              <a:gd name="connsiteX239" fmla="*/ 3823192 w 3871172"/>
              <a:gd name="connsiteY239" fmla="*/ 625524 h 2310728"/>
              <a:gd name="connsiteX240" fmla="*/ 3826367 w 3871172"/>
              <a:gd name="connsiteY240" fmla="*/ 644574 h 2310728"/>
              <a:gd name="connsiteX241" fmla="*/ 3829542 w 3871172"/>
              <a:gd name="connsiteY241" fmla="*/ 666799 h 2310728"/>
              <a:gd name="connsiteX242" fmla="*/ 3823192 w 3871172"/>
              <a:gd name="connsiteY242" fmla="*/ 679499 h 2310728"/>
              <a:gd name="connsiteX243" fmla="*/ 3826367 w 3871172"/>
              <a:gd name="connsiteY243" fmla="*/ 689024 h 2310728"/>
              <a:gd name="connsiteX244" fmla="*/ 3835892 w 3871172"/>
              <a:gd name="connsiteY244" fmla="*/ 708074 h 2310728"/>
              <a:gd name="connsiteX245" fmla="*/ 3842242 w 3871172"/>
              <a:gd name="connsiteY245" fmla="*/ 717599 h 2310728"/>
              <a:gd name="connsiteX246" fmla="*/ 3861292 w 3871172"/>
              <a:gd name="connsiteY246" fmla="*/ 749349 h 2310728"/>
              <a:gd name="connsiteX247" fmla="*/ 3851767 w 3871172"/>
              <a:gd name="connsiteY247" fmla="*/ 755699 h 2310728"/>
              <a:gd name="connsiteX248" fmla="*/ 3848592 w 3871172"/>
              <a:gd name="connsiteY248" fmla="*/ 765224 h 2310728"/>
              <a:gd name="connsiteX249" fmla="*/ 3835892 w 3871172"/>
              <a:gd name="connsiteY249" fmla="*/ 768399 h 2310728"/>
              <a:gd name="connsiteX250" fmla="*/ 3842242 w 3871172"/>
              <a:gd name="connsiteY250" fmla="*/ 781099 h 2310728"/>
              <a:gd name="connsiteX251" fmla="*/ 3848592 w 3871172"/>
              <a:gd name="connsiteY251" fmla="*/ 790624 h 2310728"/>
              <a:gd name="connsiteX252" fmla="*/ 3829542 w 3871172"/>
              <a:gd name="connsiteY252" fmla="*/ 796974 h 2310728"/>
              <a:gd name="connsiteX253" fmla="*/ 3832717 w 3871172"/>
              <a:gd name="connsiteY253" fmla="*/ 816024 h 2310728"/>
              <a:gd name="connsiteX254" fmla="*/ 3839067 w 3871172"/>
              <a:gd name="connsiteY254" fmla="*/ 825549 h 2310728"/>
              <a:gd name="connsiteX255" fmla="*/ 3829542 w 3871172"/>
              <a:gd name="connsiteY255" fmla="*/ 831899 h 2310728"/>
              <a:gd name="connsiteX256" fmla="*/ 3835892 w 3871172"/>
              <a:gd name="connsiteY256" fmla="*/ 863649 h 2310728"/>
              <a:gd name="connsiteX257" fmla="*/ 3845417 w 3871172"/>
              <a:gd name="connsiteY257" fmla="*/ 873174 h 2310728"/>
              <a:gd name="connsiteX258" fmla="*/ 3861292 w 3871172"/>
              <a:gd name="connsiteY258" fmla="*/ 895399 h 2310728"/>
              <a:gd name="connsiteX259" fmla="*/ 3848592 w 3871172"/>
              <a:gd name="connsiteY259" fmla="*/ 901749 h 2310728"/>
              <a:gd name="connsiteX260" fmla="*/ 3842242 w 3871172"/>
              <a:gd name="connsiteY260" fmla="*/ 917624 h 2310728"/>
              <a:gd name="connsiteX261" fmla="*/ 3848592 w 3871172"/>
              <a:gd name="connsiteY261" fmla="*/ 939849 h 2310728"/>
              <a:gd name="connsiteX262" fmla="*/ 3829542 w 3871172"/>
              <a:gd name="connsiteY262" fmla="*/ 946199 h 2310728"/>
              <a:gd name="connsiteX263" fmla="*/ 3835892 w 3871172"/>
              <a:gd name="connsiteY263" fmla="*/ 962074 h 2310728"/>
              <a:gd name="connsiteX264" fmla="*/ 3839067 w 3871172"/>
              <a:gd name="connsiteY264" fmla="*/ 971599 h 2310728"/>
              <a:gd name="connsiteX265" fmla="*/ 3854942 w 3871172"/>
              <a:gd name="connsiteY265" fmla="*/ 987474 h 2310728"/>
              <a:gd name="connsiteX266" fmla="*/ 3858117 w 3871172"/>
              <a:gd name="connsiteY266" fmla="*/ 996999 h 2310728"/>
              <a:gd name="connsiteX267" fmla="*/ 3867642 w 3871172"/>
              <a:gd name="connsiteY267" fmla="*/ 1016049 h 2310728"/>
              <a:gd name="connsiteX268" fmla="*/ 3848592 w 3871172"/>
              <a:gd name="connsiteY268" fmla="*/ 1025574 h 2310728"/>
              <a:gd name="connsiteX269" fmla="*/ 3870817 w 3871172"/>
              <a:gd name="connsiteY269" fmla="*/ 1063674 h 2310728"/>
              <a:gd name="connsiteX270" fmla="*/ 3871172 w 3871172"/>
              <a:gd name="connsiteY270" fmla="*/ 1064739 h 2310728"/>
              <a:gd name="connsiteX271" fmla="*/ 3871172 w 3871172"/>
              <a:gd name="connsiteY271" fmla="*/ 1072806 h 2310728"/>
              <a:gd name="connsiteX272" fmla="*/ 3865098 w 3871172"/>
              <a:gd name="connsiteY272" fmla="*/ 1071960 h 2310728"/>
              <a:gd name="connsiteX273" fmla="*/ 3823192 w 3871172"/>
              <a:gd name="connsiteY273" fmla="*/ 1073199 h 2310728"/>
              <a:gd name="connsiteX274" fmla="*/ 3832717 w 3871172"/>
              <a:gd name="connsiteY274" fmla="*/ 1082724 h 2310728"/>
              <a:gd name="connsiteX275" fmla="*/ 3845417 w 3871172"/>
              <a:gd name="connsiteY275" fmla="*/ 1104949 h 2310728"/>
              <a:gd name="connsiteX276" fmla="*/ 3835892 w 3871172"/>
              <a:gd name="connsiteY276" fmla="*/ 1111299 h 2310728"/>
              <a:gd name="connsiteX277" fmla="*/ 3839067 w 3871172"/>
              <a:gd name="connsiteY277" fmla="*/ 1120824 h 2310728"/>
              <a:gd name="connsiteX278" fmla="*/ 3845417 w 3871172"/>
              <a:gd name="connsiteY278" fmla="*/ 1136699 h 2310728"/>
              <a:gd name="connsiteX279" fmla="*/ 3839067 w 3871172"/>
              <a:gd name="connsiteY279" fmla="*/ 1146224 h 2310728"/>
              <a:gd name="connsiteX280" fmla="*/ 3848592 w 3871172"/>
              <a:gd name="connsiteY280" fmla="*/ 1152574 h 2310728"/>
              <a:gd name="connsiteX281" fmla="*/ 3868082 w 3871172"/>
              <a:gd name="connsiteY281" fmla="*/ 1165524 h 2310728"/>
              <a:gd name="connsiteX282" fmla="*/ 3871172 w 3871172"/>
              <a:gd name="connsiteY282" fmla="*/ 1168679 h 2310728"/>
              <a:gd name="connsiteX283" fmla="*/ 3871172 w 3871172"/>
              <a:gd name="connsiteY283" fmla="*/ 1176298 h 2310728"/>
              <a:gd name="connsiteX284" fmla="*/ 3864467 w 3871172"/>
              <a:gd name="connsiteY284" fmla="*/ 1177974 h 2310728"/>
              <a:gd name="connsiteX285" fmla="*/ 3845417 w 3871172"/>
              <a:gd name="connsiteY285" fmla="*/ 1181149 h 2310728"/>
              <a:gd name="connsiteX286" fmla="*/ 3851767 w 3871172"/>
              <a:gd name="connsiteY286" fmla="*/ 1193849 h 2310728"/>
              <a:gd name="connsiteX287" fmla="*/ 3858117 w 3871172"/>
              <a:gd name="connsiteY287" fmla="*/ 1212899 h 2310728"/>
              <a:gd name="connsiteX288" fmla="*/ 3851767 w 3871172"/>
              <a:gd name="connsiteY288" fmla="*/ 1231949 h 2310728"/>
              <a:gd name="connsiteX289" fmla="*/ 3861292 w 3871172"/>
              <a:gd name="connsiteY289" fmla="*/ 1241474 h 2310728"/>
              <a:gd name="connsiteX290" fmla="*/ 3867642 w 3871172"/>
              <a:gd name="connsiteY290" fmla="*/ 1254174 h 2310728"/>
              <a:gd name="connsiteX291" fmla="*/ 3871172 w 3871172"/>
              <a:gd name="connsiteY291" fmla="*/ 1259469 h 2310728"/>
              <a:gd name="connsiteX292" fmla="*/ 3871172 w 3871172"/>
              <a:gd name="connsiteY292" fmla="*/ 1264404 h 2310728"/>
              <a:gd name="connsiteX293" fmla="*/ 3861292 w 3871172"/>
              <a:gd name="connsiteY293" fmla="*/ 1266874 h 2310728"/>
              <a:gd name="connsiteX294" fmla="*/ 3842242 w 3871172"/>
              <a:gd name="connsiteY294" fmla="*/ 1273224 h 2310728"/>
              <a:gd name="connsiteX295" fmla="*/ 3848592 w 3871172"/>
              <a:gd name="connsiteY295" fmla="*/ 1282749 h 2310728"/>
              <a:gd name="connsiteX296" fmla="*/ 3867642 w 3871172"/>
              <a:gd name="connsiteY296" fmla="*/ 1301799 h 2310728"/>
              <a:gd name="connsiteX297" fmla="*/ 3858117 w 3871172"/>
              <a:gd name="connsiteY297" fmla="*/ 1308149 h 2310728"/>
              <a:gd name="connsiteX298" fmla="*/ 3861292 w 3871172"/>
              <a:gd name="connsiteY298" fmla="*/ 1317674 h 2310728"/>
              <a:gd name="connsiteX299" fmla="*/ 3858117 w 3871172"/>
              <a:gd name="connsiteY299" fmla="*/ 1327199 h 2310728"/>
              <a:gd name="connsiteX300" fmla="*/ 3867097 w 3871172"/>
              <a:gd name="connsiteY300" fmla="*/ 1339056 h 2310728"/>
              <a:gd name="connsiteX301" fmla="*/ 3871172 w 3871172"/>
              <a:gd name="connsiteY301" fmla="*/ 1344212 h 2310728"/>
              <a:gd name="connsiteX302" fmla="*/ 3871172 w 3871172"/>
              <a:gd name="connsiteY302" fmla="*/ 1344343 h 2310728"/>
              <a:gd name="connsiteX303" fmla="*/ 3869577 w 3871172"/>
              <a:gd name="connsiteY303" fmla="*/ 1347291 h 2310728"/>
              <a:gd name="connsiteX304" fmla="*/ 3861292 w 3871172"/>
              <a:gd name="connsiteY304" fmla="*/ 1352599 h 2310728"/>
              <a:gd name="connsiteX305" fmla="*/ 3864467 w 3871172"/>
              <a:gd name="connsiteY305" fmla="*/ 1365299 h 2310728"/>
              <a:gd name="connsiteX306" fmla="*/ 3871172 w 3871172"/>
              <a:gd name="connsiteY306" fmla="*/ 1369769 h 2310728"/>
              <a:gd name="connsiteX307" fmla="*/ 3871172 w 3871172"/>
              <a:gd name="connsiteY307" fmla="*/ 1420473 h 2310728"/>
              <a:gd name="connsiteX308" fmla="*/ 3861292 w 3871172"/>
              <a:gd name="connsiteY308" fmla="*/ 1422449 h 2310728"/>
              <a:gd name="connsiteX309" fmla="*/ 3848592 w 3871172"/>
              <a:gd name="connsiteY309" fmla="*/ 1425624 h 2310728"/>
              <a:gd name="connsiteX310" fmla="*/ 3854942 w 3871172"/>
              <a:gd name="connsiteY310" fmla="*/ 1444674 h 2310728"/>
              <a:gd name="connsiteX311" fmla="*/ 3858117 w 3871172"/>
              <a:gd name="connsiteY311" fmla="*/ 1454199 h 2310728"/>
              <a:gd name="connsiteX312" fmla="*/ 3845417 w 3871172"/>
              <a:gd name="connsiteY312" fmla="*/ 1460549 h 2310728"/>
              <a:gd name="connsiteX313" fmla="*/ 3858117 w 3871172"/>
              <a:gd name="connsiteY313" fmla="*/ 1476424 h 2310728"/>
              <a:gd name="connsiteX314" fmla="*/ 3870817 w 3871172"/>
              <a:gd name="connsiteY314" fmla="*/ 1495474 h 2310728"/>
              <a:gd name="connsiteX315" fmla="*/ 3861292 w 3871172"/>
              <a:gd name="connsiteY315" fmla="*/ 1498649 h 2310728"/>
              <a:gd name="connsiteX316" fmla="*/ 3848592 w 3871172"/>
              <a:gd name="connsiteY316" fmla="*/ 1501824 h 2310728"/>
              <a:gd name="connsiteX317" fmla="*/ 3858117 w 3871172"/>
              <a:gd name="connsiteY317" fmla="*/ 1514524 h 2310728"/>
              <a:gd name="connsiteX318" fmla="*/ 3865810 w 3871172"/>
              <a:gd name="connsiteY318" fmla="*/ 1528750 h 2310728"/>
              <a:gd name="connsiteX319" fmla="*/ 3871172 w 3871172"/>
              <a:gd name="connsiteY319" fmla="*/ 1533992 h 2310728"/>
              <a:gd name="connsiteX320" fmla="*/ 3871172 w 3871172"/>
              <a:gd name="connsiteY320" fmla="*/ 1537422 h 2310728"/>
              <a:gd name="connsiteX321" fmla="*/ 3865131 w 3871172"/>
              <a:gd name="connsiteY321" fmla="*/ 1538862 h 2310728"/>
              <a:gd name="connsiteX322" fmla="*/ 3858117 w 3871172"/>
              <a:gd name="connsiteY322" fmla="*/ 1543099 h 2310728"/>
              <a:gd name="connsiteX323" fmla="*/ 3861292 w 3871172"/>
              <a:gd name="connsiteY323" fmla="*/ 1558974 h 2310728"/>
              <a:gd name="connsiteX324" fmla="*/ 3870817 w 3871172"/>
              <a:gd name="connsiteY324" fmla="*/ 1581199 h 2310728"/>
              <a:gd name="connsiteX325" fmla="*/ 3871172 w 3871172"/>
              <a:gd name="connsiteY325" fmla="*/ 1581732 h 2310728"/>
              <a:gd name="connsiteX326" fmla="*/ 3871172 w 3871172"/>
              <a:gd name="connsiteY326" fmla="*/ 1591115 h 2310728"/>
              <a:gd name="connsiteX327" fmla="*/ 3868676 w 3871172"/>
              <a:gd name="connsiteY327" fmla="*/ 1591277 h 2310728"/>
              <a:gd name="connsiteX328" fmla="*/ 3861292 w 3871172"/>
              <a:gd name="connsiteY328" fmla="*/ 1593899 h 2310728"/>
              <a:gd name="connsiteX329" fmla="*/ 3870817 w 3871172"/>
              <a:gd name="connsiteY329" fmla="*/ 1612949 h 2310728"/>
              <a:gd name="connsiteX330" fmla="*/ 3845417 w 3871172"/>
              <a:gd name="connsiteY330" fmla="*/ 1616124 h 2310728"/>
              <a:gd name="connsiteX331" fmla="*/ 3858117 w 3871172"/>
              <a:gd name="connsiteY331" fmla="*/ 1651049 h 2310728"/>
              <a:gd name="connsiteX332" fmla="*/ 3864467 w 3871172"/>
              <a:gd name="connsiteY332" fmla="*/ 1660574 h 2310728"/>
              <a:gd name="connsiteX333" fmla="*/ 3858117 w 3871172"/>
              <a:gd name="connsiteY333" fmla="*/ 1670099 h 2310728"/>
              <a:gd name="connsiteX334" fmla="*/ 3839067 w 3871172"/>
              <a:gd name="connsiteY334" fmla="*/ 1685974 h 2310728"/>
              <a:gd name="connsiteX335" fmla="*/ 3832717 w 3871172"/>
              <a:gd name="connsiteY335" fmla="*/ 1698674 h 2310728"/>
              <a:gd name="connsiteX336" fmla="*/ 3835892 w 3871172"/>
              <a:gd name="connsiteY336" fmla="*/ 1714549 h 2310728"/>
              <a:gd name="connsiteX337" fmla="*/ 3832717 w 3871172"/>
              <a:gd name="connsiteY337" fmla="*/ 1736774 h 2310728"/>
              <a:gd name="connsiteX338" fmla="*/ 3848592 w 3871172"/>
              <a:gd name="connsiteY338" fmla="*/ 1755824 h 2310728"/>
              <a:gd name="connsiteX339" fmla="*/ 3861292 w 3871172"/>
              <a:gd name="connsiteY339" fmla="*/ 1758999 h 2310728"/>
              <a:gd name="connsiteX340" fmla="*/ 3845417 w 3871172"/>
              <a:gd name="connsiteY340" fmla="*/ 1762174 h 2310728"/>
              <a:gd name="connsiteX341" fmla="*/ 3826367 w 3871172"/>
              <a:gd name="connsiteY341" fmla="*/ 1765349 h 2310728"/>
              <a:gd name="connsiteX342" fmla="*/ 3842242 w 3871172"/>
              <a:gd name="connsiteY342" fmla="*/ 1774874 h 2310728"/>
              <a:gd name="connsiteX343" fmla="*/ 3851767 w 3871172"/>
              <a:gd name="connsiteY343" fmla="*/ 1781224 h 2310728"/>
              <a:gd name="connsiteX344" fmla="*/ 3854942 w 3871172"/>
              <a:gd name="connsiteY344" fmla="*/ 1793924 h 2310728"/>
              <a:gd name="connsiteX345" fmla="*/ 3845417 w 3871172"/>
              <a:gd name="connsiteY345" fmla="*/ 1797099 h 2310728"/>
              <a:gd name="connsiteX346" fmla="*/ 3829542 w 3871172"/>
              <a:gd name="connsiteY346" fmla="*/ 1800274 h 2310728"/>
              <a:gd name="connsiteX347" fmla="*/ 3832717 w 3871172"/>
              <a:gd name="connsiteY347" fmla="*/ 1809799 h 2310728"/>
              <a:gd name="connsiteX348" fmla="*/ 3851767 w 3871172"/>
              <a:gd name="connsiteY348" fmla="*/ 1828849 h 2310728"/>
              <a:gd name="connsiteX349" fmla="*/ 3867642 w 3871172"/>
              <a:gd name="connsiteY349" fmla="*/ 1847899 h 2310728"/>
              <a:gd name="connsiteX350" fmla="*/ 3851767 w 3871172"/>
              <a:gd name="connsiteY350" fmla="*/ 1851074 h 2310728"/>
              <a:gd name="connsiteX351" fmla="*/ 3848592 w 3871172"/>
              <a:gd name="connsiteY351" fmla="*/ 1860599 h 2310728"/>
              <a:gd name="connsiteX352" fmla="*/ 3816842 w 3871172"/>
              <a:gd name="connsiteY352" fmla="*/ 1870124 h 2310728"/>
              <a:gd name="connsiteX353" fmla="*/ 3829542 w 3871172"/>
              <a:gd name="connsiteY353" fmla="*/ 1882824 h 2310728"/>
              <a:gd name="connsiteX354" fmla="*/ 3826367 w 3871172"/>
              <a:gd name="connsiteY354" fmla="*/ 1892349 h 2310728"/>
              <a:gd name="connsiteX355" fmla="*/ 3851767 w 3871172"/>
              <a:gd name="connsiteY355" fmla="*/ 1920924 h 2310728"/>
              <a:gd name="connsiteX356" fmla="*/ 3848592 w 3871172"/>
              <a:gd name="connsiteY356" fmla="*/ 1930449 h 2310728"/>
              <a:gd name="connsiteX357" fmla="*/ 3845417 w 3871172"/>
              <a:gd name="connsiteY357" fmla="*/ 1955849 h 2310728"/>
              <a:gd name="connsiteX358" fmla="*/ 3858117 w 3871172"/>
              <a:gd name="connsiteY358" fmla="*/ 1981249 h 2310728"/>
              <a:gd name="connsiteX359" fmla="*/ 3842242 w 3871172"/>
              <a:gd name="connsiteY359" fmla="*/ 1997124 h 2310728"/>
              <a:gd name="connsiteX360" fmla="*/ 3826367 w 3871172"/>
              <a:gd name="connsiteY360" fmla="*/ 2006649 h 2310728"/>
              <a:gd name="connsiteX361" fmla="*/ 3835892 w 3871172"/>
              <a:gd name="connsiteY361" fmla="*/ 2016174 h 2310728"/>
              <a:gd name="connsiteX362" fmla="*/ 3842242 w 3871172"/>
              <a:gd name="connsiteY362" fmla="*/ 2025699 h 2310728"/>
              <a:gd name="connsiteX363" fmla="*/ 3854942 w 3871172"/>
              <a:gd name="connsiteY363" fmla="*/ 2047924 h 2310728"/>
              <a:gd name="connsiteX364" fmla="*/ 3839067 w 3871172"/>
              <a:gd name="connsiteY364" fmla="*/ 2057449 h 2310728"/>
              <a:gd name="connsiteX365" fmla="*/ 3842242 w 3871172"/>
              <a:gd name="connsiteY365" fmla="*/ 2070149 h 2310728"/>
              <a:gd name="connsiteX366" fmla="*/ 3861292 w 3871172"/>
              <a:gd name="connsiteY366" fmla="*/ 2092374 h 2310728"/>
              <a:gd name="connsiteX367" fmla="*/ 3864467 w 3871172"/>
              <a:gd name="connsiteY367" fmla="*/ 2101899 h 2310728"/>
              <a:gd name="connsiteX368" fmla="*/ 3871172 w 3871172"/>
              <a:gd name="connsiteY368" fmla="*/ 2110839 h 2310728"/>
              <a:gd name="connsiteX369" fmla="*/ 3871172 w 3871172"/>
              <a:gd name="connsiteY369" fmla="*/ 2116291 h 2310728"/>
              <a:gd name="connsiteX370" fmla="*/ 3858117 w 3871172"/>
              <a:gd name="connsiteY370" fmla="*/ 2124124 h 2310728"/>
              <a:gd name="connsiteX371" fmla="*/ 3842242 w 3871172"/>
              <a:gd name="connsiteY371" fmla="*/ 2127299 h 2310728"/>
              <a:gd name="connsiteX372" fmla="*/ 3829542 w 3871172"/>
              <a:gd name="connsiteY372" fmla="*/ 2130474 h 2310728"/>
              <a:gd name="connsiteX373" fmla="*/ 3826367 w 3871172"/>
              <a:gd name="connsiteY373" fmla="*/ 2143174 h 2310728"/>
              <a:gd name="connsiteX374" fmla="*/ 3829542 w 3871172"/>
              <a:gd name="connsiteY374" fmla="*/ 2152699 h 2310728"/>
              <a:gd name="connsiteX375" fmla="*/ 3839067 w 3871172"/>
              <a:gd name="connsiteY375" fmla="*/ 2162224 h 2310728"/>
              <a:gd name="connsiteX376" fmla="*/ 3864467 w 3871172"/>
              <a:gd name="connsiteY376" fmla="*/ 2174924 h 2310728"/>
              <a:gd name="connsiteX377" fmla="*/ 3848592 w 3871172"/>
              <a:gd name="connsiteY377" fmla="*/ 2181274 h 2310728"/>
              <a:gd name="connsiteX378" fmla="*/ 3829542 w 3871172"/>
              <a:gd name="connsiteY378" fmla="*/ 2184449 h 2310728"/>
              <a:gd name="connsiteX379" fmla="*/ 3854942 w 3871172"/>
              <a:gd name="connsiteY379" fmla="*/ 2209849 h 2310728"/>
              <a:gd name="connsiteX380" fmla="*/ 3845417 w 3871172"/>
              <a:gd name="connsiteY380" fmla="*/ 2213024 h 2310728"/>
              <a:gd name="connsiteX381" fmla="*/ 3800967 w 3871172"/>
              <a:gd name="connsiteY381" fmla="*/ 2216199 h 2310728"/>
              <a:gd name="connsiteX382" fmla="*/ 3813667 w 3871172"/>
              <a:gd name="connsiteY382" fmla="*/ 2235249 h 2310728"/>
              <a:gd name="connsiteX383" fmla="*/ 3829542 w 3871172"/>
              <a:gd name="connsiteY383" fmla="*/ 2244774 h 2310728"/>
              <a:gd name="connsiteX384" fmla="*/ 3839067 w 3871172"/>
              <a:gd name="connsiteY384" fmla="*/ 2247949 h 2310728"/>
              <a:gd name="connsiteX385" fmla="*/ 3845417 w 3871172"/>
              <a:gd name="connsiteY385" fmla="*/ 2257474 h 2310728"/>
              <a:gd name="connsiteX386" fmla="*/ 3854942 w 3871172"/>
              <a:gd name="connsiteY386" fmla="*/ 2263824 h 2310728"/>
              <a:gd name="connsiteX387" fmla="*/ 3849579 w 3871172"/>
              <a:gd name="connsiteY387" fmla="*/ 2266319 h 2310728"/>
              <a:gd name="connsiteX388" fmla="*/ 3849515 w 3871172"/>
              <a:gd name="connsiteY388" fmla="*/ 2266325 h 2310728"/>
              <a:gd name="connsiteX389" fmla="*/ 3848353 w 3871172"/>
              <a:gd name="connsiteY389" fmla="*/ 2265249 h 2310728"/>
              <a:gd name="connsiteX390" fmla="*/ 3843369 w 3871172"/>
              <a:gd name="connsiteY390" fmla="*/ 2263103 h 2310728"/>
              <a:gd name="connsiteX391" fmla="*/ 3838579 w 3871172"/>
              <a:gd name="connsiteY391" fmla="*/ 2268551 h 2310728"/>
              <a:gd name="connsiteX392" fmla="*/ 3835013 w 3871172"/>
              <a:gd name="connsiteY392" fmla="*/ 2271622 h 2310728"/>
              <a:gd name="connsiteX393" fmla="*/ 3833742 w 3871172"/>
              <a:gd name="connsiteY393" fmla="*/ 2272434 h 2310728"/>
              <a:gd name="connsiteX394" fmla="*/ 3831119 w 3871172"/>
              <a:gd name="connsiteY394" fmla="*/ 2267455 h 2310728"/>
              <a:gd name="connsiteX395" fmla="*/ 3830669 w 3871172"/>
              <a:gd name="connsiteY395" fmla="*/ 2259928 h 2310728"/>
              <a:gd name="connsiteX396" fmla="*/ 3827494 w 3871172"/>
              <a:gd name="connsiteY396" fmla="*/ 2250403 h 2310728"/>
              <a:gd name="connsiteX397" fmla="*/ 3808444 w 3871172"/>
              <a:gd name="connsiteY397" fmla="*/ 2266278 h 2310728"/>
              <a:gd name="connsiteX398" fmla="*/ 3795744 w 3871172"/>
              <a:gd name="connsiteY398" fmla="*/ 2269453 h 2310728"/>
              <a:gd name="connsiteX399" fmla="*/ 3786219 w 3871172"/>
              <a:gd name="connsiteY399" fmla="*/ 2272628 h 2310728"/>
              <a:gd name="connsiteX400" fmla="*/ 3783044 w 3871172"/>
              <a:gd name="connsiteY400" fmla="*/ 2259928 h 2310728"/>
              <a:gd name="connsiteX401" fmla="*/ 3773519 w 3871172"/>
              <a:gd name="connsiteY401" fmla="*/ 2266278 h 2310728"/>
              <a:gd name="connsiteX402" fmla="*/ 3763994 w 3871172"/>
              <a:gd name="connsiteY402" fmla="*/ 2269453 h 2310728"/>
              <a:gd name="connsiteX403" fmla="*/ 3754469 w 3871172"/>
              <a:gd name="connsiteY403" fmla="*/ 2266278 h 2310728"/>
              <a:gd name="connsiteX404" fmla="*/ 3741769 w 3871172"/>
              <a:gd name="connsiteY404" fmla="*/ 2253578 h 2310728"/>
              <a:gd name="connsiteX405" fmla="*/ 3732244 w 3871172"/>
              <a:gd name="connsiteY405" fmla="*/ 2247228 h 2310728"/>
              <a:gd name="connsiteX406" fmla="*/ 3703669 w 3871172"/>
              <a:gd name="connsiteY406" fmla="*/ 2253578 h 2310728"/>
              <a:gd name="connsiteX407" fmla="*/ 3694144 w 3871172"/>
              <a:gd name="connsiteY407" fmla="*/ 2259928 h 2310728"/>
              <a:gd name="connsiteX408" fmla="*/ 3684619 w 3871172"/>
              <a:gd name="connsiteY408" fmla="*/ 2263103 h 2310728"/>
              <a:gd name="connsiteX409" fmla="*/ 3675094 w 3871172"/>
              <a:gd name="connsiteY409" fmla="*/ 2259928 h 2310728"/>
              <a:gd name="connsiteX410" fmla="*/ 3656044 w 3871172"/>
              <a:gd name="connsiteY410" fmla="*/ 2259928 h 2310728"/>
              <a:gd name="connsiteX411" fmla="*/ 3643344 w 3871172"/>
              <a:gd name="connsiteY411" fmla="*/ 2250403 h 2310728"/>
              <a:gd name="connsiteX412" fmla="*/ 3621119 w 3871172"/>
              <a:gd name="connsiteY412" fmla="*/ 2269453 h 2310728"/>
              <a:gd name="connsiteX413" fmla="*/ 3611594 w 3871172"/>
              <a:gd name="connsiteY413" fmla="*/ 2263103 h 2310728"/>
              <a:gd name="connsiteX414" fmla="*/ 3608419 w 3871172"/>
              <a:gd name="connsiteY414" fmla="*/ 2253578 h 2310728"/>
              <a:gd name="connsiteX415" fmla="*/ 3602069 w 3871172"/>
              <a:gd name="connsiteY415" fmla="*/ 2240878 h 2310728"/>
              <a:gd name="connsiteX416" fmla="*/ 3592544 w 3871172"/>
              <a:gd name="connsiteY416" fmla="*/ 2234528 h 2310728"/>
              <a:gd name="connsiteX417" fmla="*/ 3579844 w 3871172"/>
              <a:gd name="connsiteY417" fmla="*/ 2240878 h 2310728"/>
              <a:gd name="connsiteX418" fmla="*/ 3563969 w 3871172"/>
              <a:gd name="connsiteY418" fmla="*/ 2253578 h 2310728"/>
              <a:gd name="connsiteX419" fmla="*/ 3544919 w 3871172"/>
              <a:gd name="connsiteY419" fmla="*/ 2259928 h 2310728"/>
              <a:gd name="connsiteX420" fmla="*/ 3541744 w 3871172"/>
              <a:gd name="connsiteY420" fmla="*/ 2250403 h 2310728"/>
              <a:gd name="connsiteX421" fmla="*/ 3525869 w 3871172"/>
              <a:gd name="connsiteY421" fmla="*/ 2263103 h 2310728"/>
              <a:gd name="connsiteX422" fmla="*/ 3503644 w 3871172"/>
              <a:gd name="connsiteY422" fmla="*/ 2282153 h 2310728"/>
              <a:gd name="connsiteX423" fmla="*/ 3494119 w 3871172"/>
              <a:gd name="connsiteY423" fmla="*/ 2272628 h 2310728"/>
              <a:gd name="connsiteX424" fmla="*/ 3481419 w 3871172"/>
              <a:gd name="connsiteY424" fmla="*/ 2266278 h 2310728"/>
              <a:gd name="connsiteX425" fmla="*/ 3471894 w 3871172"/>
              <a:gd name="connsiteY425" fmla="*/ 2259928 h 2310728"/>
              <a:gd name="connsiteX426" fmla="*/ 3462369 w 3871172"/>
              <a:gd name="connsiteY426" fmla="*/ 2263103 h 2310728"/>
              <a:gd name="connsiteX427" fmla="*/ 3452844 w 3871172"/>
              <a:gd name="connsiteY427" fmla="*/ 2269453 h 2310728"/>
              <a:gd name="connsiteX428" fmla="*/ 3449669 w 3871172"/>
              <a:gd name="connsiteY428" fmla="*/ 2256753 h 2310728"/>
              <a:gd name="connsiteX429" fmla="*/ 3446494 w 3871172"/>
              <a:gd name="connsiteY429" fmla="*/ 2237703 h 2310728"/>
              <a:gd name="connsiteX430" fmla="*/ 3433794 w 3871172"/>
              <a:gd name="connsiteY430" fmla="*/ 2247228 h 2310728"/>
              <a:gd name="connsiteX431" fmla="*/ 3427444 w 3871172"/>
              <a:gd name="connsiteY431" fmla="*/ 2256753 h 2310728"/>
              <a:gd name="connsiteX432" fmla="*/ 3417919 w 3871172"/>
              <a:gd name="connsiteY432" fmla="*/ 2253578 h 2310728"/>
              <a:gd name="connsiteX433" fmla="*/ 3405219 w 3871172"/>
              <a:gd name="connsiteY433" fmla="*/ 2250403 h 2310728"/>
              <a:gd name="connsiteX434" fmla="*/ 3392519 w 3871172"/>
              <a:gd name="connsiteY434" fmla="*/ 2253578 h 2310728"/>
              <a:gd name="connsiteX435" fmla="*/ 3382994 w 3871172"/>
              <a:gd name="connsiteY435" fmla="*/ 2259928 h 2310728"/>
              <a:gd name="connsiteX436" fmla="*/ 3373469 w 3871172"/>
              <a:gd name="connsiteY436" fmla="*/ 2269453 h 2310728"/>
              <a:gd name="connsiteX437" fmla="*/ 3357594 w 3871172"/>
              <a:gd name="connsiteY437" fmla="*/ 2275803 h 2310728"/>
              <a:gd name="connsiteX438" fmla="*/ 3348069 w 3871172"/>
              <a:gd name="connsiteY438" fmla="*/ 2282153 h 2310728"/>
              <a:gd name="connsiteX439" fmla="*/ 3338544 w 3871172"/>
              <a:gd name="connsiteY439" fmla="*/ 2278978 h 2310728"/>
              <a:gd name="connsiteX440" fmla="*/ 3325844 w 3871172"/>
              <a:gd name="connsiteY440" fmla="*/ 2253578 h 2310728"/>
              <a:gd name="connsiteX441" fmla="*/ 3319494 w 3871172"/>
              <a:gd name="connsiteY441" fmla="*/ 2263103 h 2310728"/>
              <a:gd name="connsiteX442" fmla="*/ 3303619 w 3871172"/>
              <a:gd name="connsiteY442" fmla="*/ 2253578 h 2310728"/>
              <a:gd name="connsiteX443" fmla="*/ 3300444 w 3871172"/>
              <a:gd name="connsiteY443" fmla="*/ 2244053 h 2310728"/>
              <a:gd name="connsiteX444" fmla="*/ 3284569 w 3871172"/>
              <a:gd name="connsiteY444" fmla="*/ 2247228 h 2310728"/>
              <a:gd name="connsiteX445" fmla="*/ 3275044 w 3871172"/>
              <a:gd name="connsiteY445" fmla="*/ 2250403 h 2310728"/>
              <a:gd name="connsiteX446" fmla="*/ 3265519 w 3871172"/>
              <a:gd name="connsiteY446" fmla="*/ 2247228 h 2310728"/>
              <a:gd name="connsiteX447" fmla="*/ 3252819 w 3871172"/>
              <a:gd name="connsiteY447" fmla="*/ 2250403 h 2310728"/>
              <a:gd name="connsiteX448" fmla="*/ 3243294 w 3871172"/>
              <a:gd name="connsiteY448" fmla="*/ 2256753 h 2310728"/>
              <a:gd name="connsiteX449" fmla="*/ 3227419 w 3871172"/>
              <a:gd name="connsiteY449" fmla="*/ 2259928 h 2310728"/>
              <a:gd name="connsiteX450" fmla="*/ 3221069 w 3871172"/>
              <a:gd name="connsiteY450" fmla="*/ 2247228 h 2310728"/>
              <a:gd name="connsiteX451" fmla="*/ 3217894 w 3871172"/>
              <a:gd name="connsiteY451" fmla="*/ 2237703 h 2310728"/>
              <a:gd name="connsiteX452" fmla="*/ 3205194 w 3871172"/>
              <a:gd name="connsiteY452" fmla="*/ 2256753 h 2310728"/>
              <a:gd name="connsiteX453" fmla="*/ 3198844 w 3871172"/>
              <a:gd name="connsiteY453" fmla="*/ 2266278 h 2310728"/>
              <a:gd name="connsiteX454" fmla="*/ 3189319 w 3871172"/>
              <a:gd name="connsiteY454" fmla="*/ 2259928 h 2310728"/>
              <a:gd name="connsiteX455" fmla="*/ 3186144 w 3871172"/>
              <a:gd name="connsiteY455" fmla="*/ 2250403 h 2310728"/>
              <a:gd name="connsiteX456" fmla="*/ 3167094 w 3871172"/>
              <a:gd name="connsiteY456" fmla="*/ 2269453 h 2310728"/>
              <a:gd name="connsiteX457" fmla="*/ 3151219 w 3871172"/>
              <a:gd name="connsiteY457" fmla="*/ 2272628 h 2310728"/>
              <a:gd name="connsiteX458" fmla="*/ 3141694 w 3871172"/>
              <a:gd name="connsiteY458" fmla="*/ 2275803 h 2310728"/>
              <a:gd name="connsiteX459" fmla="*/ 3128994 w 3871172"/>
              <a:gd name="connsiteY459" fmla="*/ 2272628 h 2310728"/>
              <a:gd name="connsiteX460" fmla="*/ 3125819 w 3871172"/>
              <a:gd name="connsiteY460" fmla="*/ 2263103 h 2310728"/>
              <a:gd name="connsiteX461" fmla="*/ 3106769 w 3871172"/>
              <a:gd name="connsiteY461" fmla="*/ 2275803 h 2310728"/>
              <a:gd name="connsiteX462" fmla="*/ 3097244 w 3871172"/>
              <a:gd name="connsiteY462" fmla="*/ 2278978 h 2310728"/>
              <a:gd name="connsiteX463" fmla="*/ 3090894 w 3871172"/>
              <a:gd name="connsiteY463" fmla="*/ 2269453 h 2310728"/>
              <a:gd name="connsiteX464" fmla="*/ 3087719 w 3871172"/>
              <a:gd name="connsiteY464" fmla="*/ 2259928 h 2310728"/>
              <a:gd name="connsiteX465" fmla="*/ 3075019 w 3871172"/>
              <a:gd name="connsiteY465" fmla="*/ 2263103 h 2310728"/>
              <a:gd name="connsiteX466" fmla="*/ 3065494 w 3871172"/>
              <a:gd name="connsiteY466" fmla="*/ 2256753 h 2310728"/>
              <a:gd name="connsiteX467" fmla="*/ 3046444 w 3871172"/>
              <a:gd name="connsiteY467" fmla="*/ 2263103 h 2310728"/>
              <a:gd name="connsiteX468" fmla="*/ 3043269 w 3871172"/>
              <a:gd name="connsiteY468" fmla="*/ 2253578 h 2310728"/>
              <a:gd name="connsiteX469" fmla="*/ 3030569 w 3871172"/>
              <a:gd name="connsiteY469" fmla="*/ 2266278 h 2310728"/>
              <a:gd name="connsiteX470" fmla="*/ 2995644 w 3871172"/>
              <a:gd name="connsiteY470" fmla="*/ 2288503 h 2310728"/>
              <a:gd name="connsiteX471" fmla="*/ 2976594 w 3871172"/>
              <a:gd name="connsiteY471" fmla="*/ 2275803 h 2310728"/>
              <a:gd name="connsiteX472" fmla="*/ 2967069 w 3871172"/>
              <a:gd name="connsiteY472" fmla="*/ 2282153 h 2310728"/>
              <a:gd name="connsiteX473" fmla="*/ 2960719 w 3871172"/>
              <a:gd name="connsiteY473" fmla="*/ 2272628 h 2310728"/>
              <a:gd name="connsiteX474" fmla="*/ 2951194 w 3871172"/>
              <a:gd name="connsiteY474" fmla="*/ 2269453 h 2310728"/>
              <a:gd name="connsiteX475" fmla="*/ 2938494 w 3871172"/>
              <a:gd name="connsiteY475" fmla="*/ 2256753 h 2310728"/>
              <a:gd name="connsiteX476" fmla="*/ 2928969 w 3871172"/>
              <a:gd name="connsiteY476" fmla="*/ 2266278 h 2310728"/>
              <a:gd name="connsiteX477" fmla="*/ 2909919 w 3871172"/>
              <a:gd name="connsiteY477" fmla="*/ 2278978 h 2310728"/>
              <a:gd name="connsiteX478" fmla="*/ 2897219 w 3871172"/>
              <a:gd name="connsiteY478" fmla="*/ 2272628 h 2310728"/>
              <a:gd name="connsiteX479" fmla="*/ 2894044 w 3871172"/>
              <a:gd name="connsiteY479" fmla="*/ 2263103 h 2310728"/>
              <a:gd name="connsiteX480" fmla="*/ 2884519 w 3871172"/>
              <a:gd name="connsiteY480" fmla="*/ 2256753 h 2310728"/>
              <a:gd name="connsiteX481" fmla="*/ 2871819 w 3871172"/>
              <a:gd name="connsiteY481" fmla="*/ 2266278 h 2310728"/>
              <a:gd name="connsiteX482" fmla="*/ 2852769 w 3871172"/>
              <a:gd name="connsiteY482" fmla="*/ 2272628 h 2310728"/>
              <a:gd name="connsiteX483" fmla="*/ 2843244 w 3871172"/>
              <a:gd name="connsiteY483" fmla="*/ 2231353 h 2310728"/>
              <a:gd name="connsiteX484" fmla="*/ 2801969 w 3871172"/>
              <a:gd name="connsiteY484" fmla="*/ 2253578 h 2310728"/>
              <a:gd name="connsiteX485" fmla="*/ 2792444 w 3871172"/>
              <a:gd name="connsiteY485" fmla="*/ 2259928 h 2310728"/>
              <a:gd name="connsiteX486" fmla="*/ 2782919 w 3871172"/>
              <a:gd name="connsiteY486" fmla="*/ 2269453 h 2310728"/>
              <a:gd name="connsiteX487" fmla="*/ 2770219 w 3871172"/>
              <a:gd name="connsiteY487" fmla="*/ 2278978 h 2310728"/>
              <a:gd name="connsiteX488" fmla="*/ 2760694 w 3871172"/>
              <a:gd name="connsiteY488" fmla="*/ 2272628 h 2310728"/>
              <a:gd name="connsiteX489" fmla="*/ 2751169 w 3871172"/>
              <a:gd name="connsiteY489" fmla="*/ 2269453 h 2310728"/>
              <a:gd name="connsiteX490" fmla="*/ 2747994 w 3871172"/>
              <a:gd name="connsiteY490" fmla="*/ 2259928 h 2310728"/>
              <a:gd name="connsiteX491" fmla="*/ 2732119 w 3871172"/>
              <a:gd name="connsiteY491" fmla="*/ 2263103 h 2310728"/>
              <a:gd name="connsiteX492" fmla="*/ 2728944 w 3871172"/>
              <a:gd name="connsiteY492" fmla="*/ 2250403 h 2310728"/>
              <a:gd name="connsiteX493" fmla="*/ 2722594 w 3871172"/>
              <a:gd name="connsiteY493" fmla="*/ 2234528 h 2310728"/>
              <a:gd name="connsiteX494" fmla="*/ 2713069 w 3871172"/>
              <a:gd name="connsiteY494" fmla="*/ 2237703 h 2310728"/>
              <a:gd name="connsiteX495" fmla="*/ 2706719 w 3871172"/>
              <a:gd name="connsiteY495" fmla="*/ 2247228 h 2310728"/>
              <a:gd name="connsiteX496" fmla="*/ 2697194 w 3871172"/>
              <a:gd name="connsiteY496" fmla="*/ 2256753 h 2310728"/>
              <a:gd name="connsiteX497" fmla="*/ 2687669 w 3871172"/>
              <a:gd name="connsiteY497" fmla="*/ 2259928 h 2310728"/>
              <a:gd name="connsiteX498" fmla="*/ 2678144 w 3871172"/>
              <a:gd name="connsiteY498" fmla="*/ 2266278 h 2310728"/>
              <a:gd name="connsiteX499" fmla="*/ 2674969 w 3871172"/>
              <a:gd name="connsiteY499" fmla="*/ 2244053 h 2310728"/>
              <a:gd name="connsiteX500" fmla="*/ 2659094 w 3871172"/>
              <a:gd name="connsiteY500" fmla="*/ 2250403 h 2310728"/>
              <a:gd name="connsiteX501" fmla="*/ 2633694 w 3871172"/>
              <a:gd name="connsiteY501" fmla="*/ 2263103 h 2310728"/>
              <a:gd name="connsiteX502" fmla="*/ 2620994 w 3871172"/>
              <a:gd name="connsiteY502" fmla="*/ 2269453 h 2310728"/>
              <a:gd name="connsiteX503" fmla="*/ 2614644 w 3871172"/>
              <a:gd name="connsiteY503" fmla="*/ 2259928 h 2310728"/>
              <a:gd name="connsiteX504" fmla="*/ 2605119 w 3871172"/>
              <a:gd name="connsiteY504" fmla="*/ 2256753 h 2310728"/>
              <a:gd name="connsiteX505" fmla="*/ 2598769 w 3871172"/>
              <a:gd name="connsiteY505" fmla="*/ 2247228 h 2310728"/>
              <a:gd name="connsiteX506" fmla="*/ 2579719 w 3871172"/>
              <a:gd name="connsiteY506" fmla="*/ 2256753 h 2310728"/>
              <a:gd name="connsiteX507" fmla="*/ 2576544 w 3871172"/>
              <a:gd name="connsiteY507" fmla="*/ 2247228 h 2310728"/>
              <a:gd name="connsiteX508" fmla="*/ 2567019 w 3871172"/>
              <a:gd name="connsiteY508" fmla="*/ 2244053 h 2310728"/>
              <a:gd name="connsiteX509" fmla="*/ 2547969 w 3871172"/>
              <a:gd name="connsiteY509" fmla="*/ 2253578 h 2310728"/>
              <a:gd name="connsiteX510" fmla="*/ 2535269 w 3871172"/>
              <a:gd name="connsiteY510" fmla="*/ 2263103 h 2310728"/>
              <a:gd name="connsiteX511" fmla="*/ 2522569 w 3871172"/>
              <a:gd name="connsiteY511" fmla="*/ 2256753 h 2310728"/>
              <a:gd name="connsiteX512" fmla="*/ 2506694 w 3871172"/>
              <a:gd name="connsiteY512" fmla="*/ 2259928 h 2310728"/>
              <a:gd name="connsiteX513" fmla="*/ 2497169 w 3871172"/>
              <a:gd name="connsiteY513" fmla="*/ 2253578 h 2310728"/>
              <a:gd name="connsiteX514" fmla="*/ 2478119 w 3871172"/>
              <a:gd name="connsiteY514" fmla="*/ 2256753 h 2310728"/>
              <a:gd name="connsiteX515" fmla="*/ 2455894 w 3871172"/>
              <a:gd name="connsiteY515" fmla="*/ 2259928 h 2310728"/>
              <a:gd name="connsiteX516" fmla="*/ 2443194 w 3871172"/>
              <a:gd name="connsiteY516" fmla="*/ 2253578 h 2310728"/>
              <a:gd name="connsiteX517" fmla="*/ 2433669 w 3871172"/>
              <a:gd name="connsiteY517" fmla="*/ 2256753 h 2310728"/>
              <a:gd name="connsiteX518" fmla="*/ 2414619 w 3871172"/>
              <a:gd name="connsiteY518" fmla="*/ 2266278 h 2310728"/>
              <a:gd name="connsiteX519" fmla="*/ 2405094 w 3871172"/>
              <a:gd name="connsiteY519" fmla="*/ 2272628 h 2310728"/>
              <a:gd name="connsiteX520" fmla="*/ 2373344 w 3871172"/>
              <a:gd name="connsiteY520" fmla="*/ 2291678 h 2310728"/>
              <a:gd name="connsiteX521" fmla="*/ 2366994 w 3871172"/>
              <a:gd name="connsiteY521" fmla="*/ 2282153 h 2310728"/>
              <a:gd name="connsiteX522" fmla="*/ 2357469 w 3871172"/>
              <a:gd name="connsiteY522" fmla="*/ 2278978 h 2310728"/>
              <a:gd name="connsiteX523" fmla="*/ 2354294 w 3871172"/>
              <a:gd name="connsiteY523" fmla="*/ 2266278 h 2310728"/>
              <a:gd name="connsiteX524" fmla="*/ 2341594 w 3871172"/>
              <a:gd name="connsiteY524" fmla="*/ 2272628 h 2310728"/>
              <a:gd name="connsiteX525" fmla="*/ 2332069 w 3871172"/>
              <a:gd name="connsiteY525" fmla="*/ 2278978 h 2310728"/>
              <a:gd name="connsiteX526" fmla="*/ 2325719 w 3871172"/>
              <a:gd name="connsiteY526" fmla="*/ 2259928 h 2310728"/>
              <a:gd name="connsiteX527" fmla="*/ 2306669 w 3871172"/>
              <a:gd name="connsiteY527" fmla="*/ 2263103 h 2310728"/>
              <a:gd name="connsiteX528" fmla="*/ 2297144 w 3871172"/>
              <a:gd name="connsiteY528" fmla="*/ 2269453 h 2310728"/>
              <a:gd name="connsiteX529" fmla="*/ 2290794 w 3871172"/>
              <a:gd name="connsiteY529" fmla="*/ 2259928 h 2310728"/>
              <a:gd name="connsiteX530" fmla="*/ 2259044 w 3871172"/>
              <a:gd name="connsiteY530" fmla="*/ 2266278 h 2310728"/>
              <a:gd name="connsiteX531" fmla="*/ 2249519 w 3871172"/>
              <a:gd name="connsiteY531" fmla="*/ 2275803 h 2310728"/>
              <a:gd name="connsiteX532" fmla="*/ 2227294 w 3871172"/>
              <a:gd name="connsiteY532" fmla="*/ 2291678 h 2310728"/>
              <a:gd name="connsiteX533" fmla="*/ 2220944 w 3871172"/>
              <a:gd name="connsiteY533" fmla="*/ 2278978 h 2310728"/>
              <a:gd name="connsiteX534" fmla="*/ 2205069 w 3871172"/>
              <a:gd name="connsiteY534" fmla="*/ 2272628 h 2310728"/>
              <a:gd name="connsiteX535" fmla="*/ 2182844 w 3871172"/>
              <a:gd name="connsiteY535" fmla="*/ 2278978 h 2310728"/>
              <a:gd name="connsiteX536" fmla="*/ 2176494 w 3871172"/>
              <a:gd name="connsiteY536" fmla="*/ 2259928 h 2310728"/>
              <a:gd name="connsiteX537" fmla="*/ 2160619 w 3871172"/>
              <a:gd name="connsiteY537" fmla="*/ 2266278 h 2310728"/>
              <a:gd name="connsiteX538" fmla="*/ 2151094 w 3871172"/>
              <a:gd name="connsiteY538" fmla="*/ 2269453 h 2310728"/>
              <a:gd name="connsiteX539" fmla="*/ 2135219 w 3871172"/>
              <a:gd name="connsiteY539" fmla="*/ 2285328 h 2310728"/>
              <a:gd name="connsiteX540" fmla="*/ 2125694 w 3871172"/>
              <a:gd name="connsiteY540" fmla="*/ 2288503 h 2310728"/>
              <a:gd name="connsiteX541" fmla="*/ 2106644 w 3871172"/>
              <a:gd name="connsiteY541" fmla="*/ 2298028 h 2310728"/>
              <a:gd name="connsiteX542" fmla="*/ 2097119 w 3871172"/>
              <a:gd name="connsiteY542" fmla="*/ 2278978 h 2310728"/>
              <a:gd name="connsiteX543" fmla="*/ 2059019 w 3871172"/>
              <a:gd name="connsiteY543" fmla="*/ 2301203 h 2310728"/>
              <a:gd name="connsiteX544" fmla="*/ 2049494 w 3871172"/>
              <a:gd name="connsiteY544" fmla="*/ 2304378 h 2310728"/>
              <a:gd name="connsiteX545" fmla="*/ 2049494 w 3871172"/>
              <a:gd name="connsiteY545" fmla="*/ 2253578 h 2310728"/>
              <a:gd name="connsiteX546" fmla="*/ 2039969 w 3871172"/>
              <a:gd name="connsiteY546" fmla="*/ 2263103 h 2310728"/>
              <a:gd name="connsiteX547" fmla="*/ 2017744 w 3871172"/>
              <a:gd name="connsiteY547" fmla="*/ 2275803 h 2310728"/>
              <a:gd name="connsiteX548" fmla="*/ 2011394 w 3871172"/>
              <a:gd name="connsiteY548" fmla="*/ 2266278 h 2310728"/>
              <a:gd name="connsiteX549" fmla="*/ 2001869 w 3871172"/>
              <a:gd name="connsiteY549" fmla="*/ 2269453 h 2310728"/>
              <a:gd name="connsiteX550" fmla="*/ 1985994 w 3871172"/>
              <a:gd name="connsiteY550" fmla="*/ 2275803 h 2310728"/>
              <a:gd name="connsiteX551" fmla="*/ 1976469 w 3871172"/>
              <a:gd name="connsiteY551" fmla="*/ 2269453 h 2310728"/>
              <a:gd name="connsiteX552" fmla="*/ 1970119 w 3871172"/>
              <a:gd name="connsiteY552" fmla="*/ 2278978 h 2310728"/>
              <a:gd name="connsiteX553" fmla="*/ 1947894 w 3871172"/>
              <a:gd name="connsiteY553" fmla="*/ 2307553 h 2310728"/>
              <a:gd name="connsiteX554" fmla="*/ 1944719 w 3871172"/>
              <a:gd name="connsiteY554" fmla="*/ 2294853 h 2310728"/>
              <a:gd name="connsiteX555" fmla="*/ 1941544 w 3871172"/>
              <a:gd name="connsiteY555" fmla="*/ 2275803 h 2310728"/>
              <a:gd name="connsiteX556" fmla="*/ 1928844 w 3871172"/>
              <a:gd name="connsiteY556" fmla="*/ 2282153 h 2310728"/>
              <a:gd name="connsiteX557" fmla="*/ 1909794 w 3871172"/>
              <a:gd name="connsiteY557" fmla="*/ 2288503 h 2310728"/>
              <a:gd name="connsiteX558" fmla="*/ 1890744 w 3871172"/>
              <a:gd name="connsiteY558" fmla="*/ 2282153 h 2310728"/>
              <a:gd name="connsiteX559" fmla="*/ 1881219 w 3871172"/>
              <a:gd name="connsiteY559" fmla="*/ 2291678 h 2310728"/>
              <a:gd name="connsiteX560" fmla="*/ 1868519 w 3871172"/>
              <a:gd name="connsiteY560" fmla="*/ 2298028 h 2310728"/>
              <a:gd name="connsiteX561" fmla="*/ 1858994 w 3871172"/>
              <a:gd name="connsiteY561" fmla="*/ 2304378 h 2310728"/>
              <a:gd name="connsiteX562" fmla="*/ 1855819 w 3871172"/>
              <a:gd name="connsiteY562" fmla="*/ 2291678 h 2310728"/>
              <a:gd name="connsiteX563" fmla="*/ 1849469 w 3871172"/>
              <a:gd name="connsiteY563" fmla="*/ 2272628 h 2310728"/>
              <a:gd name="connsiteX564" fmla="*/ 1839944 w 3871172"/>
              <a:gd name="connsiteY564" fmla="*/ 2278978 h 2310728"/>
              <a:gd name="connsiteX565" fmla="*/ 1820894 w 3871172"/>
              <a:gd name="connsiteY565" fmla="*/ 2298028 h 2310728"/>
              <a:gd name="connsiteX566" fmla="*/ 1814544 w 3871172"/>
              <a:gd name="connsiteY566" fmla="*/ 2288503 h 2310728"/>
              <a:gd name="connsiteX567" fmla="*/ 1805019 w 3871172"/>
              <a:gd name="connsiteY567" fmla="*/ 2291678 h 2310728"/>
              <a:gd name="connsiteX568" fmla="*/ 1795494 w 3871172"/>
              <a:gd name="connsiteY568" fmla="*/ 2288503 h 2310728"/>
              <a:gd name="connsiteX569" fmla="*/ 1770094 w 3871172"/>
              <a:gd name="connsiteY569" fmla="*/ 2291678 h 2310728"/>
              <a:gd name="connsiteX570" fmla="*/ 1757394 w 3871172"/>
              <a:gd name="connsiteY570" fmla="*/ 2294853 h 2310728"/>
              <a:gd name="connsiteX571" fmla="*/ 1751044 w 3871172"/>
              <a:gd name="connsiteY571" fmla="*/ 2304378 h 2310728"/>
              <a:gd name="connsiteX572" fmla="*/ 1712944 w 3871172"/>
              <a:gd name="connsiteY572" fmla="*/ 2310728 h 2310728"/>
              <a:gd name="connsiteX573" fmla="*/ 1703419 w 3871172"/>
              <a:gd name="connsiteY573" fmla="*/ 2307553 h 2310728"/>
              <a:gd name="connsiteX574" fmla="*/ 1700244 w 3871172"/>
              <a:gd name="connsiteY574" fmla="*/ 2291678 h 2310728"/>
              <a:gd name="connsiteX575" fmla="*/ 1697069 w 3871172"/>
              <a:gd name="connsiteY575" fmla="*/ 2278978 h 2310728"/>
              <a:gd name="connsiteX576" fmla="*/ 1678019 w 3871172"/>
              <a:gd name="connsiteY576" fmla="*/ 2285328 h 2310728"/>
              <a:gd name="connsiteX577" fmla="*/ 1668494 w 3871172"/>
              <a:gd name="connsiteY577" fmla="*/ 2288503 h 2310728"/>
              <a:gd name="connsiteX578" fmla="*/ 1662144 w 3871172"/>
              <a:gd name="connsiteY578" fmla="*/ 2275803 h 2310728"/>
              <a:gd name="connsiteX579" fmla="*/ 1646269 w 3871172"/>
              <a:gd name="connsiteY579" fmla="*/ 2288503 h 2310728"/>
              <a:gd name="connsiteX580" fmla="*/ 1627219 w 3871172"/>
              <a:gd name="connsiteY580" fmla="*/ 2301203 h 2310728"/>
              <a:gd name="connsiteX581" fmla="*/ 1624044 w 3871172"/>
              <a:gd name="connsiteY581" fmla="*/ 2291678 h 2310728"/>
              <a:gd name="connsiteX582" fmla="*/ 1620869 w 3871172"/>
              <a:gd name="connsiteY582" fmla="*/ 2278978 h 2310728"/>
              <a:gd name="connsiteX583" fmla="*/ 1608169 w 3871172"/>
              <a:gd name="connsiteY583" fmla="*/ 2288503 h 2310728"/>
              <a:gd name="connsiteX584" fmla="*/ 1585944 w 3871172"/>
              <a:gd name="connsiteY584" fmla="*/ 2304378 h 2310728"/>
              <a:gd name="connsiteX585" fmla="*/ 1579594 w 3871172"/>
              <a:gd name="connsiteY585" fmla="*/ 2288503 h 2310728"/>
              <a:gd name="connsiteX586" fmla="*/ 1563719 w 3871172"/>
              <a:gd name="connsiteY586" fmla="*/ 2291678 h 2310728"/>
              <a:gd name="connsiteX587" fmla="*/ 1541494 w 3871172"/>
              <a:gd name="connsiteY587" fmla="*/ 2301203 h 2310728"/>
              <a:gd name="connsiteX588" fmla="*/ 1531969 w 3871172"/>
              <a:gd name="connsiteY588" fmla="*/ 2307553 h 2310728"/>
              <a:gd name="connsiteX589" fmla="*/ 1528794 w 3871172"/>
              <a:gd name="connsiteY589" fmla="*/ 2291678 h 2310728"/>
              <a:gd name="connsiteX590" fmla="*/ 1509744 w 3871172"/>
              <a:gd name="connsiteY590" fmla="*/ 2301203 h 2310728"/>
              <a:gd name="connsiteX591" fmla="*/ 1506569 w 3871172"/>
              <a:gd name="connsiteY591" fmla="*/ 2275803 h 2310728"/>
              <a:gd name="connsiteX592" fmla="*/ 1471644 w 3871172"/>
              <a:gd name="connsiteY592" fmla="*/ 2288503 h 2310728"/>
              <a:gd name="connsiteX593" fmla="*/ 1462119 w 3871172"/>
              <a:gd name="connsiteY593" fmla="*/ 2294853 h 2310728"/>
              <a:gd name="connsiteX594" fmla="*/ 1452594 w 3871172"/>
              <a:gd name="connsiteY594" fmla="*/ 2288503 h 2310728"/>
              <a:gd name="connsiteX595" fmla="*/ 1436719 w 3871172"/>
              <a:gd name="connsiteY595" fmla="*/ 2269453 h 2310728"/>
              <a:gd name="connsiteX596" fmla="*/ 1424019 w 3871172"/>
              <a:gd name="connsiteY596" fmla="*/ 2263103 h 2310728"/>
              <a:gd name="connsiteX597" fmla="*/ 1408144 w 3871172"/>
              <a:gd name="connsiteY597" fmla="*/ 2266278 h 2310728"/>
              <a:gd name="connsiteX598" fmla="*/ 1385919 w 3871172"/>
              <a:gd name="connsiteY598" fmla="*/ 2263103 h 2310728"/>
              <a:gd name="connsiteX599" fmla="*/ 1366869 w 3871172"/>
              <a:gd name="connsiteY599" fmla="*/ 2278978 h 2310728"/>
              <a:gd name="connsiteX600" fmla="*/ 1363694 w 3871172"/>
              <a:gd name="connsiteY600" fmla="*/ 2291678 h 2310728"/>
              <a:gd name="connsiteX601" fmla="*/ 1360519 w 3871172"/>
              <a:gd name="connsiteY601" fmla="*/ 2275803 h 2310728"/>
              <a:gd name="connsiteX602" fmla="*/ 1357344 w 3871172"/>
              <a:gd name="connsiteY602" fmla="*/ 2256753 h 2310728"/>
              <a:gd name="connsiteX603" fmla="*/ 1347819 w 3871172"/>
              <a:gd name="connsiteY603" fmla="*/ 2272628 h 2310728"/>
              <a:gd name="connsiteX604" fmla="*/ 1341469 w 3871172"/>
              <a:gd name="connsiteY604" fmla="*/ 2282153 h 2310728"/>
              <a:gd name="connsiteX605" fmla="*/ 1328769 w 3871172"/>
              <a:gd name="connsiteY605" fmla="*/ 2285328 h 2310728"/>
              <a:gd name="connsiteX606" fmla="*/ 1325594 w 3871172"/>
              <a:gd name="connsiteY606" fmla="*/ 2275803 h 2310728"/>
              <a:gd name="connsiteX607" fmla="*/ 1322419 w 3871172"/>
              <a:gd name="connsiteY607" fmla="*/ 2259928 h 2310728"/>
              <a:gd name="connsiteX608" fmla="*/ 1312894 w 3871172"/>
              <a:gd name="connsiteY608" fmla="*/ 2263103 h 2310728"/>
              <a:gd name="connsiteX609" fmla="*/ 1293844 w 3871172"/>
              <a:gd name="connsiteY609" fmla="*/ 2282153 h 2310728"/>
              <a:gd name="connsiteX610" fmla="*/ 1274794 w 3871172"/>
              <a:gd name="connsiteY610" fmla="*/ 2298028 h 2310728"/>
              <a:gd name="connsiteX611" fmla="*/ 1271619 w 3871172"/>
              <a:gd name="connsiteY611" fmla="*/ 2282153 h 2310728"/>
              <a:gd name="connsiteX612" fmla="*/ 1262094 w 3871172"/>
              <a:gd name="connsiteY612" fmla="*/ 2278978 h 2310728"/>
              <a:gd name="connsiteX613" fmla="*/ 1252569 w 3871172"/>
              <a:gd name="connsiteY613" fmla="*/ 2247228 h 2310728"/>
              <a:gd name="connsiteX614" fmla="*/ 1239869 w 3871172"/>
              <a:gd name="connsiteY614" fmla="*/ 2259928 h 2310728"/>
              <a:gd name="connsiteX615" fmla="*/ 1230344 w 3871172"/>
              <a:gd name="connsiteY615" fmla="*/ 2256753 h 2310728"/>
              <a:gd name="connsiteX616" fmla="*/ 1201769 w 3871172"/>
              <a:gd name="connsiteY616" fmla="*/ 2282153 h 2310728"/>
              <a:gd name="connsiteX617" fmla="*/ 1192244 w 3871172"/>
              <a:gd name="connsiteY617" fmla="*/ 2278978 h 2310728"/>
              <a:gd name="connsiteX618" fmla="*/ 1166844 w 3871172"/>
              <a:gd name="connsiteY618" fmla="*/ 2275803 h 2310728"/>
              <a:gd name="connsiteX619" fmla="*/ 1141444 w 3871172"/>
              <a:gd name="connsiteY619" fmla="*/ 2288503 h 2310728"/>
              <a:gd name="connsiteX620" fmla="*/ 1125569 w 3871172"/>
              <a:gd name="connsiteY620" fmla="*/ 2272628 h 2310728"/>
              <a:gd name="connsiteX621" fmla="*/ 1116044 w 3871172"/>
              <a:gd name="connsiteY621" fmla="*/ 2256753 h 2310728"/>
              <a:gd name="connsiteX622" fmla="*/ 1106519 w 3871172"/>
              <a:gd name="connsiteY622" fmla="*/ 2266278 h 2310728"/>
              <a:gd name="connsiteX623" fmla="*/ 1096994 w 3871172"/>
              <a:gd name="connsiteY623" fmla="*/ 2272628 h 2310728"/>
              <a:gd name="connsiteX624" fmla="*/ 1074769 w 3871172"/>
              <a:gd name="connsiteY624" fmla="*/ 2285328 h 2310728"/>
              <a:gd name="connsiteX625" fmla="*/ 1065244 w 3871172"/>
              <a:gd name="connsiteY625" fmla="*/ 2269453 h 2310728"/>
              <a:gd name="connsiteX626" fmla="*/ 1052544 w 3871172"/>
              <a:gd name="connsiteY626" fmla="*/ 2272628 h 2310728"/>
              <a:gd name="connsiteX627" fmla="*/ 1030319 w 3871172"/>
              <a:gd name="connsiteY627" fmla="*/ 2291678 h 2310728"/>
              <a:gd name="connsiteX628" fmla="*/ 1020794 w 3871172"/>
              <a:gd name="connsiteY628" fmla="*/ 2294853 h 2310728"/>
              <a:gd name="connsiteX629" fmla="*/ 1008094 w 3871172"/>
              <a:gd name="connsiteY629" fmla="*/ 2304378 h 2310728"/>
              <a:gd name="connsiteX630" fmla="*/ 998569 w 3871172"/>
              <a:gd name="connsiteY630" fmla="*/ 2288503 h 2310728"/>
              <a:gd name="connsiteX631" fmla="*/ 995394 w 3871172"/>
              <a:gd name="connsiteY631" fmla="*/ 2272628 h 2310728"/>
              <a:gd name="connsiteX632" fmla="*/ 992219 w 3871172"/>
              <a:gd name="connsiteY632" fmla="*/ 2259928 h 2310728"/>
              <a:gd name="connsiteX633" fmla="*/ 979519 w 3871172"/>
              <a:gd name="connsiteY633" fmla="*/ 2256753 h 2310728"/>
              <a:gd name="connsiteX634" fmla="*/ 969994 w 3871172"/>
              <a:gd name="connsiteY634" fmla="*/ 2259928 h 2310728"/>
              <a:gd name="connsiteX635" fmla="*/ 960469 w 3871172"/>
              <a:gd name="connsiteY635" fmla="*/ 2269453 h 2310728"/>
              <a:gd name="connsiteX636" fmla="*/ 947769 w 3871172"/>
              <a:gd name="connsiteY636" fmla="*/ 2294853 h 2310728"/>
              <a:gd name="connsiteX637" fmla="*/ 941419 w 3871172"/>
              <a:gd name="connsiteY637" fmla="*/ 2278978 h 2310728"/>
              <a:gd name="connsiteX638" fmla="*/ 938244 w 3871172"/>
              <a:gd name="connsiteY638" fmla="*/ 2259928 h 2310728"/>
              <a:gd name="connsiteX639" fmla="*/ 912844 w 3871172"/>
              <a:gd name="connsiteY639" fmla="*/ 2285328 h 2310728"/>
              <a:gd name="connsiteX640" fmla="*/ 909669 w 3871172"/>
              <a:gd name="connsiteY640" fmla="*/ 2275803 h 2310728"/>
              <a:gd name="connsiteX641" fmla="*/ 906494 w 3871172"/>
              <a:gd name="connsiteY641" fmla="*/ 2231353 h 2310728"/>
              <a:gd name="connsiteX642" fmla="*/ 887444 w 3871172"/>
              <a:gd name="connsiteY642" fmla="*/ 2244053 h 2310728"/>
              <a:gd name="connsiteX643" fmla="*/ 877919 w 3871172"/>
              <a:gd name="connsiteY643" fmla="*/ 2259928 h 2310728"/>
              <a:gd name="connsiteX644" fmla="*/ 874744 w 3871172"/>
              <a:gd name="connsiteY644" fmla="*/ 2269453 h 2310728"/>
              <a:gd name="connsiteX645" fmla="*/ 865219 w 3871172"/>
              <a:gd name="connsiteY645" fmla="*/ 2275803 h 2310728"/>
              <a:gd name="connsiteX646" fmla="*/ 858869 w 3871172"/>
              <a:gd name="connsiteY646" fmla="*/ 2285328 h 2310728"/>
              <a:gd name="connsiteX647" fmla="*/ 855694 w 3871172"/>
              <a:gd name="connsiteY647" fmla="*/ 2272628 h 2310728"/>
              <a:gd name="connsiteX648" fmla="*/ 839819 w 3871172"/>
              <a:gd name="connsiteY648" fmla="*/ 2259928 h 2310728"/>
              <a:gd name="connsiteX649" fmla="*/ 823944 w 3871172"/>
              <a:gd name="connsiteY649" fmla="*/ 2278978 h 2310728"/>
              <a:gd name="connsiteX650" fmla="*/ 820769 w 3871172"/>
              <a:gd name="connsiteY650" fmla="*/ 2253578 h 2310728"/>
              <a:gd name="connsiteX651" fmla="*/ 811244 w 3871172"/>
              <a:gd name="connsiteY651" fmla="*/ 2256753 h 2310728"/>
              <a:gd name="connsiteX652" fmla="*/ 798544 w 3871172"/>
              <a:gd name="connsiteY652" fmla="*/ 2269453 h 2310728"/>
              <a:gd name="connsiteX653" fmla="*/ 789019 w 3871172"/>
              <a:gd name="connsiteY653" fmla="*/ 2263103 h 2310728"/>
              <a:gd name="connsiteX654" fmla="*/ 779494 w 3871172"/>
              <a:gd name="connsiteY654" fmla="*/ 2269453 h 2310728"/>
              <a:gd name="connsiteX655" fmla="*/ 769969 w 3871172"/>
              <a:gd name="connsiteY655" fmla="*/ 2266278 h 2310728"/>
              <a:gd name="connsiteX656" fmla="*/ 757269 w 3871172"/>
              <a:gd name="connsiteY656" fmla="*/ 2278978 h 2310728"/>
              <a:gd name="connsiteX657" fmla="*/ 731869 w 3871172"/>
              <a:gd name="connsiteY657" fmla="*/ 2291678 h 2310728"/>
              <a:gd name="connsiteX658" fmla="*/ 728694 w 3871172"/>
              <a:gd name="connsiteY658" fmla="*/ 2250403 h 2310728"/>
              <a:gd name="connsiteX659" fmla="*/ 719169 w 3871172"/>
              <a:gd name="connsiteY659" fmla="*/ 2259928 h 2310728"/>
              <a:gd name="connsiteX660" fmla="*/ 703294 w 3871172"/>
              <a:gd name="connsiteY660" fmla="*/ 2275803 h 2310728"/>
              <a:gd name="connsiteX661" fmla="*/ 700119 w 3871172"/>
              <a:gd name="connsiteY661" fmla="*/ 2259928 h 2310728"/>
              <a:gd name="connsiteX662" fmla="*/ 696944 w 3871172"/>
              <a:gd name="connsiteY662" fmla="*/ 2250403 h 2310728"/>
              <a:gd name="connsiteX663" fmla="*/ 687419 w 3871172"/>
              <a:gd name="connsiteY663" fmla="*/ 2259928 h 2310728"/>
              <a:gd name="connsiteX664" fmla="*/ 684244 w 3871172"/>
              <a:gd name="connsiteY664" fmla="*/ 2247228 h 2310728"/>
              <a:gd name="connsiteX665" fmla="*/ 671544 w 3871172"/>
              <a:gd name="connsiteY665" fmla="*/ 2253578 h 2310728"/>
              <a:gd name="connsiteX666" fmla="*/ 652494 w 3871172"/>
              <a:gd name="connsiteY666" fmla="*/ 2269453 h 2310728"/>
              <a:gd name="connsiteX667" fmla="*/ 642969 w 3871172"/>
              <a:gd name="connsiteY667" fmla="*/ 2272628 h 2310728"/>
              <a:gd name="connsiteX668" fmla="*/ 627094 w 3871172"/>
              <a:gd name="connsiteY668" fmla="*/ 2266278 h 2310728"/>
              <a:gd name="connsiteX669" fmla="*/ 620744 w 3871172"/>
              <a:gd name="connsiteY669" fmla="*/ 2256753 h 2310728"/>
              <a:gd name="connsiteX670" fmla="*/ 611219 w 3871172"/>
              <a:gd name="connsiteY670" fmla="*/ 2263103 h 2310728"/>
              <a:gd name="connsiteX671" fmla="*/ 598519 w 3871172"/>
              <a:gd name="connsiteY671" fmla="*/ 2272628 h 2310728"/>
              <a:gd name="connsiteX672" fmla="*/ 582644 w 3871172"/>
              <a:gd name="connsiteY672" fmla="*/ 2282153 h 2310728"/>
              <a:gd name="connsiteX673" fmla="*/ 576294 w 3871172"/>
              <a:gd name="connsiteY673" fmla="*/ 2269453 h 2310728"/>
              <a:gd name="connsiteX674" fmla="*/ 573119 w 3871172"/>
              <a:gd name="connsiteY674" fmla="*/ 2259928 h 2310728"/>
              <a:gd name="connsiteX675" fmla="*/ 563594 w 3871172"/>
              <a:gd name="connsiteY675" fmla="*/ 2269453 h 2310728"/>
              <a:gd name="connsiteX676" fmla="*/ 560419 w 3871172"/>
              <a:gd name="connsiteY676" fmla="*/ 2247228 h 2310728"/>
              <a:gd name="connsiteX677" fmla="*/ 538194 w 3871172"/>
              <a:gd name="connsiteY677" fmla="*/ 2266278 h 2310728"/>
              <a:gd name="connsiteX678" fmla="*/ 515969 w 3871172"/>
              <a:gd name="connsiteY678" fmla="*/ 2282153 h 2310728"/>
              <a:gd name="connsiteX679" fmla="*/ 512794 w 3871172"/>
              <a:gd name="connsiteY679" fmla="*/ 2269453 h 2310728"/>
              <a:gd name="connsiteX680" fmla="*/ 509619 w 3871172"/>
              <a:gd name="connsiteY680" fmla="*/ 2253578 h 2310728"/>
              <a:gd name="connsiteX681" fmla="*/ 500094 w 3871172"/>
              <a:gd name="connsiteY681" fmla="*/ 2259928 h 2310728"/>
              <a:gd name="connsiteX682" fmla="*/ 481044 w 3871172"/>
              <a:gd name="connsiteY682" fmla="*/ 2275803 h 2310728"/>
              <a:gd name="connsiteX683" fmla="*/ 474694 w 3871172"/>
              <a:gd name="connsiteY683" fmla="*/ 2259928 h 2310728"/>
              <a:gd name="connsiteX684" fmla="*/ 458819 w 3871172"/>
              <a:gd name="connsiteY684" fmla="*/ 2266278 h 2310728"/>
              <a:gd name="connsiteX685" fmla="*/ 452469 w 3871172"/>
              <a:gd name="connsiteY685" fmla="*/ 2253578 h 2310728"/>
              <a:gd name="connsiteX686" fmla="*/ 442944 w 3871172"/>
              <a:gd name="connsiteY686" fmla="*/ 2250403 h 2310728"/>
              <a:gd name="connsiteX687" fmla="*/ 430244 w 3871172"/>
              <a:gd name="connsiteY687" fmla="*/ 2256753 h 2310728"/>
              <a:gd name="connsiteX688" fmla="*/ 411194 w 3871172"/>
              <a:gd name="connsiteY688" fmla="*/ 2263103 h 2310728"/>
              <a:gd name="connsiteX689" fmla="*/ 385794 w 3871172"/>
              <a:gd name="connsiteY689" fmla="*/ 2275803 h 2310728"/>
              <a:gd name="connsiteX690" fmla="*/ 373094 w 3871172"/>
              <a:gd name="connsiteY690" fmla="*/ 2259928 h 2310728"/>
              <a:gd name="connsiteX691" fmla="*/ 360394 w 3871172"/>
              <a:gd name="connsiteY691" fmla="*/ 2263103 h 2310728"/>
              <a:gd name="connsiteX692" fmla="*/ 350869 w 3871172"/>
              <a:gd name="connsiteY692" fmla="*/ 2269453 h 2310728"/>
              <a:gd name="connsiteX693" fmla="*/ 341344 w 3871172"/>
              <a:gd name="connsiteY693" fmla="*/ 2237703 h 2310728"/>
              <a:gd name="connsiteX694" fmla="*/ 331819 w 3871172"/>
              <a:gd name="connsiteY694" fmla="*/ 2244053 h 2310728"/>
              <a:gd name="connsiteX695" fmla="*/ 312769 w 3871172"/>
              <a:gd name="connsiteY695" fmla="*/ 2234528 h 2310728"/>
              <a:gd name="connsiteX696" fmla="*/ 290544 w 3871172"/>
              <a:gd name="connsiteY696" fmla="*/ 2244053 h 2310728"/>
              <a:gd name="connsiteX697" fmla="*/ 277844 w 3871172"/>
              <a:gd name="connsiteY697" fmla="*/ 2247228 h 2310728"/>
              <a:gd name="connsiteX698" fmla="*/ 255619 w 3871172"/>
              <a:gd name="connsiteY698" fmla="*/ 2266278 h 2310728"/>
              <a:gd name="connsiteX699" fmla="*/ 242919 w 3871172"/>
              <a:gd name="connsiteY699" fmla="*/ 2275803 h 2310728"/>
              <a:gd name="connsiteX700" fmla="*/ 239744 w 3871172"/>
              <a:gd name="connsiteY700" fmla="*/ 2263103 h 2310728"/>
              <a:gd name="connsiteX701" fmla="*/ 236569 w 3871172"/>
              <a:gd name="connsiteY701" fmla="*/ 2253578 h 2310728"/>
              <a:gd name="connsiteX702" fmla="*/ 207994 w 3871172"/>
              <a:gd name="connsiteY702" fmla="*/ 2259928 h 2310728"/>
              <a:gd name="connsiteX703" fmla="*/ 192119 w 3871172"/>
              <a:gd name="connsiteY703" fmla="*/ 2272628 h 2310728"/>
              <a:gd name="connsiteX704" fmla="*/ 185769 w 3871172"/>
              <a:gd name="connsiteY704" fmla="*/ 2282153 h 2310728"/>
              <a:gd name="connsiteX705" fmla="*/ 182594 w 3871172"/>
              <a:gd name="connsiteY705" fmla="*/ 2259928 h 2310728"/>
              <a:gd name="connsiteX706" fmla="*/ 179419 w 3871172"/>
              <a:gd name="connsiteY706" fmla="*/ 2244053 h 2310728"/>
              <a:gd name="connsiteX707" fmla="*/ 163544 w 3871172"/>
              <a:gd name="connsiteY707" fmla="*/ 2253578 h 2310728"/>
              <a:gd name="connsiteX708" fmla="*/ 141319 w 3871172"/>
              <a:gd name="connsiteY708" fmla="*/ 2263103 h 2310728"/>
              <a:gd name="connsiteX709" fmla="*/ 138144 w 3871172"/>
              <a:gd name="connsiteY709" fmla="*/ 2253578 h 2310728"/>
              <a:gd name="connsiteX710" fmla="*/ 122269 w 3871172"/>
              <a:gd name="connsiteY710" fmla="*/ 2256753 h 2310728"/>
              <a:gd name="connsiteX711" fmla="*/ 112744 w 3871172"/>
              <a:gd name="connsiteY711" fmla="*/ 2253578 h 2310728"/>
              <a:gd name="connsiteX712" fmla="*/ 115919 w 3871172"/>
              <a:gd name="connsiteY712" fmla="*/ 2215478 h 2310728"/>
              <a:gd name="connsiteX713" fmla="*/ 106394 w 3871172"/>
              <a:gd name="connsiteY713" fmla="*/ 2225003 h 2310728"/>
              <a:gd name="connsiteX714" fmla="*/ 96869 w 3871172"/>
              <a:gd name="connsiteY714" fmla="*/ 2237703 h 2310728"/>
              <a:gd name="connsiteX715" fmla="*/ 90519 w 3871172"/>
              <a:gd name="connsiteY715" fmla="*/ 2250403 h 2310728"/>
              <a:gd name="connsiteX716" fmla="*/ 84169 w 3871172"/>
              <a:gd name="connsiteY716" fmla="*/ 2266278 h 2310728"/>
              <a:gd name="connsiteX717" fmla="*/ 74644 w 3871172"/>
              <a:gd name="connsiteY717" fmla="*/ 2272628 h 2310728"/>
              <a:gd name="connsiteX718" fmla="*/ 61944 w 3871172"/>
              <a:gd name="connsiteY718" fmla="*/ 2266278 h 2310728"/>
              <a:gd name="connsiteX719" fmla="*/ 58301 w 3871172"/>
              <a:gd name="connsiteY719" fmla="*/ 2265064 h 2310728"/>
              <a:gd name="connsiteX720" fmla="*/ 54394 w 3871172"/>
              <a:gd name="connsiteY720" fmla="*/ 2257220 h 2310728"/>
              <a:gd name="connsiteX721" fmla="*/ 43200 w 3871172"/>
              <a:gd name="connsiteY721" fmla="*/ 2238219 h 2310728"/>
              <a:gd name="connsiteX722" fmla="*/ 36850 w 3871172"/>
              <a:gd name="connsiteY722" fmla="*/ 2228694 h 2310728"/>
              <a:gd name="connsiteX723" fmla="*/ 27325 w 3871172"/>
              <a:gd name="connsiteY723" fmla="*/ 2219169 h 2310728"/>
              <a:gd name="connsiteX724" fmla="*/ 17800 w 3871172"/>
              <a:gd name="connsiteY724" fmla="*/ 2206469 h 2310728"/>
              <a:gd name="connsiteX725" fmla="*/ 24150 w 3871172"/>
              <a:gd name="connsiteY725" fmla="*/ 2196944 h 2310728"/>
              <a:gd name="connsiteX726" fmla="*/ 27325 w 3871172"/>
              <a:gd name="connsiteY726" fmla="*/ 2187419 h 2310728"/>
              <a:gd name="connsiteX727" fmla="*/ 36850 w 3871172"/>
              <a:gd name="connsiteY727" fmla="*/ 2184244 h 2310728"/>
              <a:gd name="connsiteX728" fmla="*/ 33675 w 3871172"/>
              <a:gd name="connsiteY728" fmla="*/ 2168369 h 2310728"/>
              <a:gd name="connsiteX729" fmla="*/ 46375 w 3871172"/>
              <a:gd name="connsiteY729" fmla="*/ 2165194 h 2310728"/>
              <a:gd name="connsiteX730" fmla="*/ 62250 w 3871172"/>
              <a:gd name="connsiteY730" fmla="*/ 2158844 h 2310728"/>
              <a:gd name="connsiteX731" fmla="*/ 59075 w 3871172"/>
              <a:gd name="connsiteY731" fmla="*/ 2149319 h 2310728"/>
              <a:gd name="connsiteX732" fmla="*/ 49550 w 3871172"/>
              <a:gd name="connsiteY732" fmla="*/ 2142969 h 2310728"/>
              <a:gd name="connsiteX733" fmla="*/ 40025 w 3871172"/>
              <a:gd name="connsiteY733" fmla="*/ 2133444 h 2310728"/>
              <a:gd name="connsiteX734" fmla="*/ 36850 w 3871172"/>
              <a:gd name="connsiteY734" fmla="*/ 2123919 h 2310728"/>
              <a:gd name="connsiteX735" fmla="*/ 30500 w 3871172"/>
              <a:gd name="connsiteY735" fmla="*/ 2114394 h 2310728"/>
              <a:gd name="connsiteX736" fmla="*/ 52725 w 3871172"/>
              <a:gd name="connsiteY736" fmla="*/ 2111219 h 2310728"/>
              <a:gd name="connsiteX737" fmla="*/ 46375 w 3871172"/>
              <a:gd name="connsiteY737" fmla="*/ 2095344 h 2310728"/>
              <a:gd name="connsiteX738" fmla="*/ 33675 w 3871172"/>
              <a:gd name="connsiteY738" fmla="*/ 2069944 h 2310728"/>
              <a:gd name="connsiteX739" fmla="*/ 27325 w 3871172"/>
              <a:gd name="connsiteY739" fmla="*/ 2057244 h 2310728"/>
              <a:gd name="connsiteX740" fmla="*/ 36850 w 3871172"/>
              <a:gd name="connsiteY740" fmla="*/ 2050894 h 2310728"/>
              <a:gd name="connsiteX741" fmla="*/ 40025 w 3871172"/>
              <a:gd name="connsiteY741" fmla="*/ 2041369 h 2310728"/>
              <a:gd name="connsiteX742" fmla="*/ 49550 w 3871172"/>
              <a:gd name="connsiteY742" fmla="*/ 2035019 h 2310728"/>
              <a:gd name="connsiteX743" fmla="*/ 40025 w 3871172"/>
              <a:gd name="connsiteY743" fmla="*/ 2015969 h 2310728"/>
              <a:gd name="connsiteX744" fmla="*/ 49550 w 3871172"/>
              <a:gd name="connsiteY744" fmla="*/ 2012794 h 2310728"/>
              <a:gd name="connsiteX745" fmla="*/ 52725 w 3871172"/>
              <a:gd name="connsiteY745" fmla="*/ 2003269 h 2310728"/>
              <a:gd name="connsiteX746" fmla="*/ 43200 w 3871172"/>
              <a:gd name="connsiteY746" fmla="*/ 1984219 h 2310728"/>
              <a:gd name="connsiteX747" fmla="*/ 33675 w 3871172"/>
              <a:gd name="connsiteY747" fmla="*/ 1971519 h 2310728"/>
              <a:gd name="connsiteX748" fmla="*/ 40025 w 3871172"/>
              <a:gd name="connsiteY748" fmla="*/ 1958819 h 2310728"/>
              <a:gd name="connsiteX749" fmla="*/ 36850 w 3871172"/>
              <a:gd name="connsiteY749" fmla="*/ 1942944 h 2310728"/>
              <a:gd name="connsiteX750" fmla="*/ 43200 w 3871172"/>
              <a:gd name="connsiteY750" fmla="*/ 1933419 h 2310728"/>
              <a:gd name="connsiteX751" fmla="*/ 40025 w 3871172"/>
              <a:gd name="connsiteY751" fmla="*/ 1914369 h 2310728"/>
              <a:gd name="connsiteX752" fmla="*/ 36850 w 3871172"/>
              <a:gd name="connsiteY752" fmla="*/ 1892144 h 2310728"/>
              <a:gd name="connsiteX753" fmla="*/ 43200 w 3871172"/>
              <a:gd name="connsiteY753" fmla="*/ 1879444 h 2310728"/>
              <a:gd name="connsiteX754" fmla="*/ 40025 w 3871172"/>
              <a:gd name="connsiteY754" fmla="*/ 1869919 h 2310728"/>
              <a:gd name="connsiteX755" fmla="*/ 30500 w 3871172"/>
              <a:gd name="connsiteY755" fmla="*/ 1850869 h 2310728"/>
              <a:gd name="connsiteX756" fmla="*/ 24150 w 3871172"/>
              <a:gd name="connsiteY756" fmla="*/ 1841344 h 2310728"/>
              <a:gd name="connsiteX757" fmla="*/ 5100 w 3871172"/>
              <a:gd name="connsiteY757" fmla="*/ 1809594 h 2310728"/>
              <a:gd name="connsiteX758" fmla="*/ 14625 w 3871172"/>
              <a:gd name="connsiteY758" fmla="*/ 1803244 h 2310728"/>
              <a:gd name="connsiteX759" fmla="*/ 17800 w 3871172"/>
              <a:gd name="connsiteY759" fmla="*/ 1793719 h 2310728"/>
              <a:gd name="connsiteX760" fmla="*/ 30500 w 3871172"/>
              <a:gd name="connsiteY760" fmla="*/ 1790544 h 2310728"/>
              <a:gd name="connsiteX761" fmla="*/ 24150 w 3871172"/>
              <a:gd name="connsiteY761" fmla="*/ 1777844 h 2310728"/>
              <a:gd name="connsiteX762" fmla="*/ 17800 w 3871172"/>
              <a:gd name="connsiteY762" fmla="*/ 1768319 h 2310728"/>
              <a:gd name="connsiteX763" fmla="*/ 36850 w 3871172"/>
              <a:gd name="connsiteY763" fmla="*/ 1761969 h 2310728"/>
              <a:gd name="connsiteX764" fmla="*/ 33675 w 3871172"/>
              <a:gd name="connsiteY764" fmla="*/ 1742919 h 2310728"/>
              <a:gd name="connsiteX765" fmla="*/ 27325 w 3871172"/>
              <a:gd name="connsiteY765" fmla="*/ 1733394 h 2310728"/>
              <a:gd name="connsiteX766" fmla="*/ 36850 w 3871172"/>
              <a:gd name="connsiteY766" fmla="*/ 1727044 h 2310728"/>
              <a:gd name="connsiteX767" fmla="*/ 30500 w 3871172"/>
              <a:gd name="connsiteY767" fmla="*/ 1695294 h 2310728"/>
              <a:gd name="connsiteX768" fmla="*/ 20975 w 3871172"/>
              <a:gd name="connsiteY768" fmla="*/ 1685769 h 2310728"/>
              <a:gd name="connsiteX769" fmla="*/ 5100 w 3871172"/>
              <a:gd name="connsiteY769" fmla="*/ 1663544 h 2310728"/>
              <a:gd name="connsiteX770" fmla="*/ 17800 w 3871172"/>
              <a:gd name="connsiteY770" fmla="*/ 1657194 h 2310728"/>
              <a:gd name="connsiteX771" fmla="*/ 24150 w 3871172"/>
              <a:gd name="connsiteY771" fmla="*/ 1641319 h 2310728"/>
              <a:gd name="connsiteX772" fmla="*/ 17800 w 3871172"/>
              <a:gd name="connsiteY772" fmla="*/ 1619094 h 2310728"/>
              <a:gd name="connsiteX773" fmla="*/ 36850 w 3871172"/>
              <a:gd name="connsiteY773" fmla="*/ 1612744 h 2310728"/>
              <a:gd name="connsiteX774" fmla="*/ 30500 w 3871172"/>
              <a:gd name="connsiteY774" fmla="*/ 1596869 h 2310728"/>
              <a:gd name="connsiteX775" fmla="*/ 27325 w 3871172"/>
              <a:gd name="connsiteY775" fmla="*/ 1587344 h 2310728"/>
              <a:gd name="connsiteX776" fmla="*/ 11450 w 3871172"/>
              <a:gd name="connsiteY776" fmla="*/ 1571469 h 2310728"/>
              <a:gd name="connsiteX777" fmla="*/ 8275 w 3871172"/>
              <a:gd name="connsiteY777" fmla="*/ 1561944 h 2310728"/>
              <a:gd name="connsiteX778" fmla="*/ 1874 w 3871172"/>
              <a:gd name="connsiteY778" fmla="*/ 1552509 h 2310728"/>
              <a:gd name="connsiteX779" fmla="*/ 0 w 3871172"/>
              <a:gd name="connsiteY779" fmla="*/ 1546741 h 2310728"/>
              <a:gd name="connsiteX780" fmla="*/ 0 w 3871172"/>
              <a:gd name="connsiteY780" fmla="*/ 1542472 h 2310728"/>
              <a:gd name="connsiteX781" fmla="*/ 9175 w 3871172"/>
              <a:gd name="connsiteY781" fmla="*/ 1539371 h 2310728"/>
              <a:gd name="connsiteX782" fmla="*/ 17800 w 3871172"/>
              <a:gd name="connsiteY782" fmla="*/ 1533369 h 2310728"/>
              <a:gd name="connsiteX783" fmla="*/ 8928 w 3871172"/>
              <a:gd name="connsiteY783" fmla="*/ 1512578 h 2310728"/>
              <a:gd name="connsiteX784" fmla="*/ 0 w 3871172"/>
              <a:gd name="connsiteY784" fmla="*/ 1501005 h 2310728"/>
              <a:gd name="connsiteX785" fmla="*/ 0 w 3871172"/>
              <a:gd name="connsiteY785" fmla="*/ 1486803 h 2310728"/>
              <a:gd name="connsiteX786" fmla="*/ 1294 w 3871172"/>
              <a:gd name="connsiteY786" fmla="*/ 1486983 h 2310728"/>
              <a:gd name="connsiteX787" fmla="*/ 43200 w 3871172"/>
              <a:gd name="connsiteY787" fmla="*/ 1485744 h 2310728"/>
              <a:gd name="connsiteX788" fmla="*/ 33675 w 3871172"/>
              <a:gd name="connsiteY788" fmla="*/ 1476219 h 2310728"/>
              <a:gd name="connsiteX789" fmla="*/ 20975 w 3871172"/>
              <a:gd name="connsiteY789" fmla="*/ 1453994 h 2310728"/>
              <a:gd name="connsiteX790" fmla="*/ 30500 w 3871172"/>
              <a:gd name="connsiteY790" fmla="*/ 1447644 h 2310728"/>
              <a:gd name="connsiteX791" fmla="*/ 27325 w 3871172"/>
              <a:gd name="connsiteY791" fmla="*/ 1438119 h 2310728"/>
              <a:gd name="connsiteX792" fmla="*/ 20975 w 3871172"/>
              <a:gd name="connsiteY792" fmla="*/ 1422244 h 2310728"/>
              <a:gd name="connsiteX793" fmla="*/ 27325 w 3871172"/>
              <a:gd name="connsiteY793" fmla="*/ 1412719 h 2310728"/>
              <a:gd name="connsiteX794" fmla="*/ 17800 w 3871172"/>
              <a:gd name="connsiteY794" fmla="*/ 1406369 h 2310728"/>
              <a:gd name="connsiteX795" fmla="*/ 2018 w 3871172"/>
              <a:gd name="connsiteY795" fmla="*/ 1396913 h 2310728"/>
              <a:gd name="connsiteX796" fmla="*/ 0 w 3871172"/>
              <a:gd name="connsiteY796" fmla="*/ 1395011 h 2310728"/>
              <a:gd name="connsiteX797" fmla="*/ 0 w 3871172"/>
              <a:gd name="connsiteY797" fmla="*/ 1381450 h 2310728"/>
              <a:gd name="connsiteX798" fmla="*/ 1925 w 3871172"/>
              <a:gd name="connsiteY798" fmla="*/ 1380969 h 2310728"/>
              <a:gd name="connsiteX799" fmla="*/ 20975 w 3871172"/>
              <a:gd name="connsiteY799" fmla="*/ 1377794 h 2310728"/>
              <a:gd name="connsiteX800" fmla="*/ 14625 w 3871172"/>
              <a:gd name="connsiteY800" fmla="*/ 1365094 h 2310728"/>
              <a:gd name="connsiteX801" fmla="*/ 8275 w 3871172"/>
              <a:gd name="connsiteY801" fmla="*/ 1346044 h 2310728"/>
              <a:gd name="connsiteX802" fmla="*/ 14625 w 3871172"/>
              <a:gd name="connsiteY802" fmla="*/ 1326994 h 2310728"/>
              <a:gd name="connsiteX803" fmla="*/ 5100 w 3871172"/>
              <a:gd name="connsiteY803" fmla="*/ 1317469 h 2310728"/>
              <a:gd name="connsiteX804" fmla="*/ 0 w 3871172"/>
              <a:gd name="connsiteY804" fmla="*/ 1307269 h 2310728"/>
              <a:gd name="connsiteX805" fmla="*/ 0 w 3871172"/>
              <a:gd name="connsiteY805" fmla="*/ 1293344 h 2310728"/>
              <a:gd name="connsiteX806" fmla="*/ 5100 w 3871172"/>
              <a:gd name="connsiteY806" fmla="*/ 1292069 h 2310728"/>
              <a:gd name="connsiteX807" fmla="*/ 24150 w 3871172"/>
              <a:gd name="connsiteY807" fmla="*/ 1285719 h 2310728"/>
              <a:gd name="connsiteX808" fmla="*/ 17800 w 3871172"/>
              <a:gd name="connsiteY808" fmla="*/ 1276194 h 2310728"/>
              <a:gd name="connsiteX809" fmla="*/ 4717 w 3871172"/>
              <a:gd name="connsiteY809" fmla="*/ 1266268 h 2310728"/>
              <a:gd name="connsiteX810" fmla="*/ 0 w 3871172"/>
              <a:gd name="connsiteY810" fmla="*/ 1259055 h 2310728"/>
              <a:gd name="connsiteX811" fmla="*/ 0 w 3871172"/>
              <a:gd name="connsiteY811" fmla="*/ 1256311 h 2310728"/>
              <a:gd name="connsiteX812" fmla="*/ 8275 w 3871172"/>
              <a:gd name="connsiteY812" fmla="*/ 1250794 h 2310728"/>
              <a:gd name="connsiteX813" fmla="*/ 5100 w 3871172"/>
              <a:gd name="connsiteY813" fmla="*/ 1241269 h 2310728"/>
              <a:gd name="connsiteX814" fmla="*/ 8275 w 3871172"/>
              <a:gd name="connsiteY814" fmla="*/ 1231744 h 2310728"/>
              <a:gd name="connsiteX815" fmla="*/ 0 w 3871172"/>
              <a:gd name="connsiteY815" fmla="*/ 1220818 h 2310728"/>
              <a:gd name="connsiteX816" fmla="*/ 0 w 3871172"/>
              <a:gd name="connsiteY816" fmla="*/ 1209612 h 2310728"/>
              <a:gd name="connsiteX817" fmla="*/ 5100 w 3871172"/>
              <a:gd name="connsiteY817" fmla="*/ 1206344 h 2310728"/>
              <a:gd name="connsiteX818" fmla="*/ 1925 w 3871172"/>
              <a:gd name="connsiteY818" fmla="*/ 1193644 h 2310728"/>
              <a:gd name="connsiteX819" fmla="*/ 0 w 3871172"/>
              <a:gd name="connsiteY819" fmla="*/ 1192361 h 2310728"/>
              <a:gd name="connsiteX820" fmla="*/ 0 w 3871172"/>
              <a:gd name="connsiteY820" fmla="*/ 1137514 h 2310728"/>
              <a:gd name="connsiteX821" fmla="*/ 5100 w 3871172"/>
              <a:gd name="connsiteY821" fmla="*/ 1136494 h 2310728"/>
              <a:gd name="connsiteX822" fmla="*/ 17800 w 3871172"/>
              <a:gd name="connsiteY822" fmla="*/ 1133319 h 2310728"/>
              <a:gd name="connsiteX823" fmla="*/ 11450 w 3871172"/>
              <a:gd name="connsiteY823" fmla="*/ 1114269 h 2310728"/>
              <a:gd name="connsiteX824" fmla="*/ 8275 w 3871172"/>
              <a:gd name="connsiteY824" fmla="*/ 1104744 h 2310728"/>
              <a:gd name="connsiteX825" fmla="*/ 20975 w 3871172"/>
              <a:gd name="connsiteY825" fmla="*/ 1098394 h 2310728"/>
              <a:gd name="connsiteX826" fmla="*/ 8275 w 3871172"/>
              <a:gd name="connsiteY826" fmla="*/ 1082519 h 2310728"/>
              <a:gd name="connsiteX827" fmla="*/ 242 w 3871172"/>
              <a:gd name="connsiteY827" fmla="*/ 1070680 h 2310728"/>
              <a:gd name="connsiteX828" fmla="*/ 0 w 3871172"/>
              <a:gd name="connsiteY828" fmla="*/ 1070306 h 2310728"/>
              <a:gd name="connsiteX829" fmla="*/ 0 w 3871172"/>
              <a:gd name="connsiteY829" fmla="*/ 1061994 h 2310728"/>
              <a:gd name="connsiteX830" fmla="*/ 5100 w 3871172"/>
              <a:gd name="connsiteY830" fmla="*/ 1060294 h 2310728"/>
              <a:gd name="connsiteX831" fmla="*/ 17800 w 3871172"/>
              <a:gd name="connsiteY831" fmla="*/ 1057119 h 2310728"/>
              <a:gd name="connsiteX832" fmla="*/ 8275 w 3871172"/>
              <a:gd name="connsiteY832" fmla="*/ 1044419 h 2310728"/>
              <a:gd name="connsiteX833" fmla="*/ 582 w 3871172"/>
              <a:gd name="connsiteY833" fmla="*/ 1030193 h 2310728"/>
              <a:gd name="connsiteX834" fmla="*/ 0 w 3871172"/>
              <a:gd name="connsiteY834" fmla="*/ 1029624 h 2310728"/>
              <a:gd name="connsiteX835" fmla="*/ 0 w 3871172"/>
              <a:gd name="connsiteY835" fmla="*/ 1020382 h 2310728"/>
              <a:gd name="connsiteX836" fmla="*/ 1262 w 3871172"/>
              <a:gd name="connsiteY836" fmla="*/ 1020081 h 2310728"/>
              <a:gd name="connsiteX837" fmla="*/ 8275 w 3871172"/>
              <a:gd name="connsiteY837" fmla="*/ 1015844 h 2310728"/>
              <a:gd name="connsiteX838" fmla="*/ 5100 w 3871172"/>
              <a:gd name="connsiteY838" fmla="*/ 999969 h 2310728"/>
              <a:gd name="connsiteX839" fmla="*/ 0 w 3871172"/>
              <a:gd name="connsiteY839" fmla="*/ 988069 h 2310728"/>
              <a:gd name="connsiteX840" fmla="*/ 0 w 3871172"/>
              <a:gd name="connsiteY840" fmla="*/ 966855 h 2310728"/>
              <a:gd name="connsiteX841" fmla="*/ 5100 w 3871172"/>
              <a:gd name="connsiteY841" fmla="*/ 965044 h 2310728"/>
              <a:gd name="connsiteX842" fmla="*/ 1404 w 3871172"/>
              <a:gd name="connsiteY842" fmla="*/ 954653 h 2310728"/>
              <a:gd name="connsiteX843" fmla="*/ 0 w 3871172"/>
              <a:gd name="connsiteY843" fmla="*/ 952568 h 2310728"/>
              <a:gd name="connsiteX844" fmla="*/ 0 w 3871172"/>
              <a:gd name="connsiteY844" fmla="*/ 946137 h 2310728"/>
              <a:gd name="connsiteX845" fmla="*/ 9368 w 3871172"/>
              <a:gd name="connsiteY845" fmla="*/ 946439 h 2310728"/>
              <a:gd name="connsiteX846" fmla="*/ 20975 w 3871172"/>
              <a:gd name="connsiteY846" fmla="*/ 942819 h 2310728"/>
              <a:gd name="connsiteX847" fmla="*/ 8275 w 3871172"/>
              <a:gd name="connsiteY847" fmla="*/ 907894 h 2310728"/>
              <a:gd name="connsiteX848" fmla="*/ 1925 w 3871172"/>
              <a:gd name="connsiteY848" fmla="*/ 898369 h 2310728"/>
              <a:gd name="connsiteX849" fmla="*/ 8275 w 3871172"/>
              <a:gd name="connsiteY849" fmla="*/ 888844 h 2310728"/>
              <a:gd name="connsiteX850" fmla="*/ 27325 w 3871172"/>
              <a:gd name="connsiteY850" fmla="*/ 872969 h 2310728"/>
              <a:gd name="connsiteX851" fmla="*/ 33675 w 3871172"/>
              <a:gd name="connsiteY851" fmla="*/ 860269 h 2310728"/>
              <a:gd name="connsiteX852" fmla="*/ 30500 w 3871172"/>
              <a:gd name="connsiteY852" fmla="*/ 844394 h 2310728"/>
              <a:gd name="connsiteX853" fmla="*/ 33675 w 3871172"/>
              <a:gd name="connsiteY853" fmla="*/ 822169 h 2310728"/>
              <a:gd name="connsiteX854" fmla="*/ 17800 w 3871172"/>
              <a:gd name="connsiteY854" fmla="*/ 803119 h 2310728"/>
              <a:gd name="connsiteX855" fmla="*/ 5100 w 3871172"/>
              <a:gd name="connsiteY855" fmla="*/ 799944 h 2310728"/>
              <a:gd name="connsiteX856" fmla="*/ 20975 w 3871172"/>
              <a:gd name="connsiteY856" fmla="*/ 796769 h 2310728"/>
              <a:gd name="connsiteX857" fmla="*/ 40025 w 3871172"/>
              <a:gd name="connsiteY857" fmla="*/ 793594 h 2310728"/>
              <a:gd name="connsiteX858" fmla="*/ 24150 w 3871172"/>
              <a:gd name="connsiteY858" fmla="*/ 784069 h 2310728"/>
              <a:gd name="connsiteX859" fmla="*/ 14625 w 3871172"/>
              <a:gd name="connsiteY859" fmla="*/ 777719 h 2310728"/>
              <a:gd name="connsiteX860" fmla="*/ 11450 w 3871172"/>
              <a:gd name="connsiteY860" fmla="*/ 765019 h 2310728"/>
              <a:gd name="connsiteX861" fmla="*/ 20975 w 3871172"/>
              <a:gd name="connsiteY861" fmla="*/ 761844 h 2310728"/>
              <a:gd name="connsiteX862" fmla="*/ 36850 w 3871172"/>
              <a:gd name="connsiteY862" fmla="*/ 758669 h 2310728"/>
              <a:gd name="connsiteX863" fmla="*/ 33675 w 3871172"/>
              <a:gd name="connsiteY863" fmla="*/ 749144 h 2310728"/>
              <a:gd name="connsiteX864" fmla="*/ 14625 w 3871172"/>
              <a:gd name="connsiteY864" fmla="*/ 730094 h 2310728"/>
              <a:gd name="connsiteX865" fmla="*/ 1252 w 3871172"/>
              <a:gd name="connsiteY865" fmla="*/ 718951 h 2310728"/>
              <a:gd name="connsiteX866" fmla="*/ 0 w 3871172"/>
              <a:gd name="connsiteY866" fmla="*/ 714994 h 2310728"/>
              <a:gd name="connsiteX867" fmla="*/ 0 w 3871172"/>
              <a:gd name="connsiteY867" fmla="*/ 710794 h 2310728"/>
              <a:gd name="connsiteX868" fmla="*/ 14625 w 3871172"/>
              <a:gd name="connsiteY868" fmla="*/ 707869 h 2310728"/>
              <a:gd name="connsiteX869" fmla="*/ 17800 w 3871172"/>
              <a:gd name="connsiteY869" fmla="*/ 698344 h 2310728"/>
              <a:gd name="connsiteX870" fmla="*/ 49550 w 3871172"/>
              <a:gd name="connsiteY870" fmla="*/ 688819 h 2310728"/>
              <a:gd name="connsiteX871" fmla="*/ 36850 w 3871172"/>
              <a:gd name="connsiteY871" fmla="*/ 676119 h 2310728"/>
              <a:gd name="connsiteX872" fmla="*/ 40025 w 3871172"/>
              <a:gd name="connsiteY872" fmla="*/ 666594 h 2310728"/>
              <a:gd name="connsiteX873" fmla="*/ 14625 w 3871172"/>
              <a:gd name="connsiteY873" fmla="*/ 638019 h 2310728"/>
              <a:gd name="connsiteX874" fmla="*/ 17800 w 3871172"/>
              <a:gd name="connsiteY874" fmla="*/ 628494 h 2310728"/>
              <a:gd name="connsiteX875" fmla="*/ 20975 w 3871172"/>
              <a:gd name="connsiteY875" fmla="*/ 603094 h 2310728"/>
              <a:gd name="connsiteX876" fmla="*/ 8275 w 3871172"/>
              <a:gd name="connsiteY876" fmla="*/ 577694 h 2310728"/>
              <a:gd name="connsiteX877" fmla="*/ 24150 w 3871172"/>
              <a:gd name="connsiteY877" fmla="*/ 561819 h 2310728"/>
              <a:gd name="connsiteX878" fmla="*/ 40025 w 3871172"/>
              <a:gd name="connsiteY878" fmla="*/ 552294 h 2310728"/>
              <a:gd name="connsiteX879" fmla="*/ 30500 w 3871172"/>
              <a:gd name="connsiteY879" fmla="*/ 542769 h 2310728"/>
              <a:gd name="connsiteX880" fmla="*/ 24150 w 3871172"/>
              <a:gd name="connsiteY880" fmla="*/ 533244 h 2310728"/>
              <a:gd name="connsiteX881" fmla="*/ 11450 w 3871172"/>
              <a:gd name="connsiteY881" fmla="*/ 511019 h 2310728"/>
              <a:gd name="connsiteX882" fmla="*/ 27325 w 3871172"/>
              <a:gd name="connsiteY882" fmla="*/ 501494 h 2310728"/>
              <a:gd name="connsiteX883" fmla="*/ 24150 w 3871172"/>
              <a:gd name="connsiteY883" fmla="*/ 488794 h 2310728"/>
              <a:gd name="connsiteX884" fmla="*/ 5100 w 3871172"/>
              <a:gd name="connsiteY884" fmla="*/ 466569 h 2310728"/>
              <a:gd name="connsiteX885" fmla="*/ 1925 w 3871172"/>
              <a:gd name="connsiteY885" fmla="*/ 457044 h 2310728"/>
              <a:gd name="connsiteX886" fmla="*/ 0 w 3871172"/>
              <a:gd name="connsiteY886" fmla="*/ 454477 h 2310728"/>
              <a:gd name="connsiteX887" fmla="*/ 0 w 3871172"/>
              <a:gd name="connsiteY887" fmla="*/ 439784 h 2310728"/>
              <a:gd name="connsiteX888" fmla="*/ 8275 w 3871172"/>
              <a:gd name="connsiteY888" fmla="*/ 434819 h 2310728"/>
              <a:gd name="connsiteX889" fmla="*/ 24150 w 3871172"/>
              <a:gd name="connsiteY889" fmla="*/ 431644 h 2310728"/>
              <a:gd name="connsiteX890" fmla="*/ 36850 w 3871172"/>
              <a:gd name="connsiteY890" fmla="*/ 428469 h 2310728"/>
              <a:gd name="connsiteX891" fmla="*/ 40025 w 3871172"/>
              <a:gd name="connsiteY891" fmla="*/ 415769 h 2310728"/>
              <a:gd name="connsiteX892" fmla="*/ 36850 w 3871172"/>
              <a:gd name="connsiteY892" fmla="*/ 406244 h 2310728"/>
              <a:gd name="connsiteX893" fmla="*/ 27325 w 3871172"/>
              <a:gd name="connsiteY893" fmla="*/ 396719 h 2310728"/>
              <a:gd name="connsiteX894" fmla="*/ 1925 w 3871172"/>
              <a:gd name="connsiteY894" fmla="*/ 384019 h 2310728"/>
              <a:gd name="connsiteX895" fmla="*/ 17800 w 3871172"/>
              <a:gd name="connsiteY895" fmla="*/ 377669 h 2310728"/>
              <a:gd name="connsiteX896" fmla="*/ 36850 w 3871172"/>
              <a:gd name="connsiteY896" fmla="*/ 374494 h 2310728"/>
              <a:gd name="connsiteX897" fmla="*/ 11450 w 3871172"/>
              <a:gd name="connsiteY897" fmla="*/ 349094 h 2310728"/>
              <a:gd name="connsiteX898" fmla="*/ 20975 w 3871172"/>
              <a:gd name="connsiteY898" fmla="*/ 345919 h 2310728"/>
              <a:gd name="connsiteX899" fmla="*/ 65425 w 3871172"/>
              <a:gd name="connsiteY899" fmla="*/ 342744 h 2310728"/>
              <a:gd name="connsiteX900" fmla="*/ 52725 w 3871172"/>
              <a:gd name="connsiteY900" fmla="*/ 323694 h 2310728"/>
              <a:gd name="connsiteX901" fmla="*/ 36850 w 3871172"/>
              <a:gd name="connsiteY901" fmla="*/ 314169 h 2310728"/>
              <a:gd name="connsiteX902" fmla="*/ 27325 w 3871172"/>
              <a:gd name="connsiteY902" fmla="*/ 310994 h 2310728"/>
              <a:gd name="connsiteX903" fmla="*/ 20975 w 3871172"/>
              <a:gd name="connsiteY903" fmla="*/ 301469 h 2310728"/>
              <a:gd name="connsiteX904" fmla="*/ 11450 w 3871172"/>
              <a:gd name="connsiteY904" fmla="*/ 295119 h 2310728"/>
              <a:gd name="connsiteX905" fmla="*/ 24150 w 3871172"/>
              <a:gd name="connsiteY905" fmla="*/ 291944 h 2310728"/>
              <a:gd name="connsiteX906" fmla="*/ 36850 w 3871172"/>
              <a:gd name="connsiteY906" fmla="*/ 276069 h 2310728"/>
              <a:gd name="connsiteX907" fmla="*/ 17800 w 3871172"/>
              <a:gd name="connsiteY907" fmla="*/ 260194 h 2310728"/>
              <a:gd name="connsiteX908" fmla="*/ 43200 w 3871172"/>
              <a:gd name="connsiteY908" fmla="*/ 257019 h 2310728"/>
              <a:gd name="connsiteX909" fmla="*/ 40025 w 3871172"/>
              <a:gd name="connsiteY909" fmla="*/ 247494 h 2310728"/>
              <a:gd name="connsiteX910" fmla="*/ 27325 w 3871172"/>
              <a:gd name="connsiteY910" fmla="*/ 234794 h 2310728"/>
              <a:gd name="connsiteX911" fmla="*/ 33675 w 3871172"/>
              <a:gd name="connsiteY911" fmla="*/ 225269 h 2310728"/>
              <a:gd name="connsiteX912" fmla="*/ 27325 w 3871172"/>
              <a:gd name="connsiteY912" fmla="*/ 215744 h 2310728"/>
              <a:gd name="connsiteX913" fmla="*/ 30500 w 3871172"/>
              <a:gd name="connsiteY913" fmla="*/ 206219 h 2310728"/>
              <a:gd name="connsiteX914" fmla="*/ 17800 w 3871172"/>
              <a:gd name="connsiteY914" fmla="*/ 193519 h 2310728"/>
              <a:gd name="connsiteX915" fmla="*/ 5100 w 3871172"/>
              <a:gd name="connsiteY915" fmla="*/ 168119 h 2310728"/>
              <a:gd name="connsiteX916" fmla="*/ 46375 w 3871172"/>
              <a:gd name="connsiteY916" fmla="*/ 164944 h 2310728"/>
              <a:gd name="connsiteX917" fmla="*/ 36850 w 3871172"/>
              <a:gd name="connsiteY917" fmla="*/ 155419 h 2310728"/>
              <a:gd name="connsiteX918" fmla="*/ 20975 w 3871172"/>
              <a:gd name="connsiteY918" fmla="*/ 139544 h 2310728"/>
              <a:gd name="connsiteX919" fmla="*/ 36850 w 3871172"/>
              <a:gd name="connsiteY919" fmla="*/ 136369 h 2310728"/>
              <a:gd name="connsiteX920" fmla="*/ 46375 w 3871172"/>
              <a:gd name="connsiteY920" fmla="*/ 133194 h 2310728"/>
              <a:gd name="connsiteX921" fmla="*/ 36850 w 3871172"/>
              <a:gd name="connsiteY921" fmla="*/ 123669 h 2310728"/>
              <a:gd name="connsiteX922" fmla="*/ 49550 w 3871172"/>
              <a:gd name="connsiteY922" fmla="*/ 120494 h 2310728"/>
              <a:gd name="connsiteX923" fmla="*/ 43200 w 3871172"/>
              <a:gd name="connsiteY923" fmla="*/ 107794 h 2310728"/>
              <a:gd name="connsiteX924" fmla="*/ 27325 w 3871172"/>
              <a:gd name="connsiteY924" fmla="*/ 88744 h 2310728"/>
              <a:gd name="connsiteX925" fmla="*/ 24150 w 3871172"/>
              <a:gd name="connsiteY925" fmla="*/ 79219 h 2310728"/>
              <a:gd name="connsiteX926" fmla="*/ 30500 w 3871172"/>
              <a:gd name="connsiteY926" fmla="*/ 63344 h 2310728"/>
              <a:gd name="connsiteX927" fmla="*/ 40025 w 3871172"/>
              <a:gd name="connsiteY927" fmla="*/ 56994 h 2310728"/>
              <a:gd name="connsiteX928" fmla="*/ 33675 w 3871172"/>
              <a:gd name="connsiteY928" fmla="*/ 47469 h 2310728"/>
              <a:gd name="connsiteX929" fmla="*/ 24681 w 3871172"/>
              <a:gd name="connsiteY929" fmla="*/ 35476 h 2310728"/>
              <a:gd name="connsiteX930" fmla="*/ 29152 w 3871172"/>
              <a:gd name="connsiteY930" fmla="*/ 32495 h 2310728"/>
              <a:gd name="connsiteX931" fmla="*/ 38677 w 3871172"/>
              <a:gd name="connsiteY931" fmla="*/ 29320 h 2310728"/>
              <a:gd name="connsiteX932" fmla="*/ 48202 w 3871172"/>
              <a:gd name="connsiteY932" fmla="*/ 35670 h 2310728"/>
              <a:gd name="connsiteX933" fmla="*/ 57727 w 3871172"/>
              <a:gd name="connsiteY933" fmla="*/ 26145 h 2310728"/>
              <a:gd name="connsiteX934" fmla="*/ 60902 w 3871172"/>
              <a:gd name="connsiteY934" fmla="*/ 38845 h 2310728"/>
              <a:gd name="connsiteX935" fmla="*/ 64077 w 3871172"/>
              <a:gd name="connsiteY935" fmla="*/ 48370 h 2310728"/>
              <a:gd name="connsiteX936" fmla="*/ 83127 w 3871172"/>
              <a:gd name="connsiteY936" fmla="*/ 32495 h 2310728"/>
              <a:gd name="connsiteX937" fmla="*/ 95827 w 3871172"/>
              <a:gd name="connsiteY937" fmla="*/ 29320 h 2310728"/>
              <a:gd name="connsiteX938" fmla="*/ 105352 w 3871172"/>
              <a:gd name="connsiteY938" fmla="*/ 26145 h 2310728"/>
              <a:gd name="connsiteX939" fmla="*/ 108527 w 3871172"/>
              <a:gd name="connsiteY939" fmla="*/ 38845 h 2310728"/>
              <a:gd name="connsiteX940" fmla="*/ 118052 w 3871172"/>
              <a:gd name="connsiteY940" fmla="*/ 32495 h 2310728"/>
              <a:gd name="connsiteX941" fmla="*/ 127577 w 3871172"/>
              <a:gd name="connsiteY941" fmla="*/ 29320 h 2310728"/>
              <a:gd name="connsiteX942" fmla="*/ 137102 w 3871172"/>
              <a:gd name="connsiteY942" fmla="*/ 32495 h 2310728"/>
              <a:gd name="connsiteX943" fmla="*/ 149802 w 3871172"/>
              <a:gd name="connsiteY943" fmla="*/ 45195 h 2310728"/>
              <a:gd name="connsiteX944" fmla="*/ 159327 w 3871172"/>
              <a:gd name="connsiteY944" fmla="*/ 51545 h 2310728"/>
              <a:gd name="connsiteX945" fmla="*/ 187902 w 3871172"/>
              <a:gd name="connsiteY945" fmla="*/ 45195 h 2310728"/>
              <a:gd name="connsiteX946" fmla="*/ 197427 w 3871172"/>
              <a:gd name="connsiteY946" fmla="*/ 38845 h 2310728"/>
              <a:gd name="connsiteX947" fmla="*/ 206952 w 3871172"/>
              <a:gd name="connsiteY947" fmla="*/ 35670 h 2310728"/>
              <a:gd name="connsiteX948" fmla="*/ 216477 w 3871172"/>
              <a:gd name="connsiteY948" fmla="*/ 38845 h 2310728"/>
              <a:gd name="connsiteX949" fmla="*/ 235527 w 3871172"/>
              <a:gd name="connsiteY949" fmla="*/ 38845 h 2310728"/>
              <a:gd name="connsiteX950" fmla="*/ 248227 w 3871172"/>
              <a:gd name="connsiteY950" fmla="*/ 48370 h 2310728"/>
              <a:gd name="connsiteX951" fmla="*/ 270452 w 3871172"/>
              <a:gd name="connsiteY951" fmla="*/ 29320 h 2310728"/>
              <a:gd name="connsiteX952" fmla="*/ 279977 w 3871172"/>
              <a:gd name="connsiteY952" fmla="*/ 35670 h 2310728"/>
              <a:gd name="connsiteX953" fmla="*/ 283152 w 3871172"/>
              <a:gd name="connsiteY953" fmla="*/ 45195 h 2310728"/>
              <a:gd name="connsiteX954" fmla="*/ 289502 w 3871172"/>
              <a:gd name="connsiteY954" fmla="*/ 57895 h 2310728"/>
              <a:gd name="connsiteX955" fmla="*/ 299027 w 3871172"/>
              <a:gd name="connsiteY955" fmla="*/ 64245 h 2310728"/>
              <a:gd name="connsiteX956" fmla="*/ 311727 w 3871172"/>
              <a:gd name="connsiteY956" fmla="*/ 57895 h 2310728"/>
              <a:gd name="connsiteX957" fmla="*/ 327602 w 3871172"/>
              <a:gd name="connsiteY957" fmla="*/ 45195 h 2310728"/>
              <a:gd name="connsiteX958" fmla="*/ 346652 w 3871172"/>
              <a:gd name="connsiteY958" fmla="*/ 38845 h 2310728"/>
              <a:gd name="connsiteX959" fmla="*/ 349827 w 3871172"/>
              <a:gd name="connsiteY959" fmla="*/ 48370 h 2310728"/>
              <a:gd name="connsiteX960" fmla="*/ 365702 w 3871172"/>
              <a:gd name="connsiteY960" fmla="*/ 35670 h 2310728"/>
              <a:gd name="connsiteX961" fmla="*/ 387927 w 3871172"/>
              <a:gd name="connsiteY961" fmla="*/ 16620 h 2310728"/>
              <a:gd name="connsiteX962" fmla="*/ 397452 w 3871172"/>
              <a:gd name="connsiteY962" fmla="*/ 26145 h 2310728"/>
              <a:gd name="connsiteX963" fmla="*/ 410152 w 3871172"/>
              <a:gd name="connsiteY963" fmla="*/ 32495 h 2310728"/>
              <a:gd name="connsiteX964" fmla="*/ 419677 w 3871172"/>
              <a:gd name="connsiteY964" fmla="*/ 38845 h 2310728"/>
              <a:gd name="connsiteX965" fmla="*/ 429202 w 3871172"/>
              <a:gd name="connsiteY965" fmla="*/ 35670 h 2310728"/>
              <a:gd name="connsiteX966" fmla="*/ 438727 w 3871172"/>
              <a:gd name="connsiteY966" fmla="*/ 29320 h 2310728"/>
              <a:gd name="connsiteX967" fmla="*/ 441902 w 3871172"/>
              <a:gd name="connsiteY967" fmla="*/ 42020 h 2310728"/>
              <a:gd name="connsiteX968" fmla="*/ 445077 w 3871172"/>
              <a:gd name="connsiteY968" fmla="*/ 61070 h 2310728"/>
              <a:gd name="connsiteX969" fmla="*/ 457777 w 3871172"/>
              <a:gd name="connsiteY969" fmla="*/ 51545 h 2310728"/>
              <a:gd name="connsiteX970" fmla="*/ 464127 w 3871172"/>
              <a:gd name="connsiteY970" fmla="*/ 42020 h 2310728"/>
              <a:gd name="connsiteX971" fmla="*/ 473652 w 3871172"/>
              <a:gd name="connsiteY971" fmla="*/ 45195 h 2310728"/>
              <a:gd name="connsiteX972" fmla="*/ 486352 w 3871172"/>
              <a:gd name="connsiteY972" fmla="*/ 48370 h 2310728"/>
              <a:gd name="connsiteX973" fmla="*/ 499052 w 3871172"/>
              <a:gd name="connsiteY973" fmla="*/ 45195 h 2310728"/>
              <a:gd name="connsiteX974" fmla="*/ 508577 w 3871172"/>
              <a:gd name="connsiteY974" fmla="*/ 38845 h 2310728"/>
              <a:gd name="connsiteX975" fmla="*/ 518102 w 3871172"/>
              <a:gd name="connsiteY975" fmla="*/ 29320 h 2310728"/>
              <a:gd name="connsiteX976" fmla="*/ 533977 w 3871172"/>
              <a:gd name="connsiteY976" fmla="*/ 22970 h 2310728"/>
              <a:gd name="connsiteX977" fmla="*/ 543502 w 3871172"/>
              <a:gd name="connsiteY977" fmla="*/ 16620 h 2310728"/>
              <a:gd name="connsiteX978" fmla="*/ 553027 w 3871172"/>
              <a:gd name="connsiteY978" fmla="*/ 19795 h 2310728"/>
              <a:gd name="connsiteX979" fmla="*/ 565727 w 3871172"/>
              <a:gd name="connsiteY979" fmla="*/ 45195 h 2310728"/>
              <a:gd name="connsiteX980" fmla="*/ 572077 w 3871172"/>
              <a:gd name="connsiteY980" fmla="*/ 35670 h 2310728"/>
              <a:gd name="connsiteX981" fmla="*/ 587952 w 3871172"/>
              <a:gd name="connsiteY981" fmla="*/ 45195 h 2310728"/>
              <a:gd name="connsiteX982" fmla="*/ 591127 w 3871172"/>
              <a:gd name="connsiteY982" fmla="*/ 54720 h 2310728"/>
              <a:gd name="connsiteX983" fmla="*/ 607002 w 3871172"/>
              <a:gd name="connsiteY983" fmla="*/ 51545 h 2310728"/>
              <a:gd name="connsiteX984" fmla="*/ 616527 w 3871172"/>
              <a:gd name="connsiteY984" fmla="*/ 48370 h 2310728"/>
              <a:gd name="connsiteX985" fmla="*/ 626052 w 3871172"/>
              <a:gd name="connsiteY985" fmla="*/ 51545 h 2310728"/>
              <a:gd name="connsiteX986" fmla="*/ 638752 w 3871172"/>
              <a:gd name="connsiteY986" fmla="*/ 48370 h 2310728"/>
              <a:gd name="connsiteX987" fmla="*/ 648277 w 3871172"/>
              <a:gd name="connsiteY987" fmla="*/ 42020 h 2310728"/>
              <a:gd name="connsiteX988" fmla="*/ 664152 w 3871172"/>
              <a:gd name="connsiteY988" fmla="*/ 38845 h 2310728"/>
              <a:gd name="connsiteX989" fmla="*/ 670502 w 3871172"/>
              <a:gd name="connsiteY989" fmla="*/ 51545 h 2310728"/>
              <a:gd name="connsiteX990" fmla="*/ 673677 w 3871172"/>
              <a:gd name="connsiteY990" fmla="*/ 61070 h 2310728"/>
              <a:gd name="connsiteX991" fmla="*/ 686377 w 3871172"/>
              <a:gd name="connsiteY991" fmla="*/ 42020 h 2310728"/>
              <a:gd name="connsiteX992" fmla="*/ 692727 w 3871172"/>
              <a:gd name="connsiteY992" fmla="*/ 32495 h 2310728"/>
              <a:gd name="connsiteX993" fmla="*/ 702252 w 3871172"/>
              <a:gd name="connsiteY993" fmla="*/ 38845 h 2310728"/>
              <a:gd name="connsiteX994" fmla="*/ 705427 w 3871172"/>
              <a:gd name="connsiteY994" fmla="*/ 48370 h 2310728"/>
              <a:gd name="connsiteX995" fmla="*/ 724477 w 3871172"/>
              <a:gd name="connsiteY995" fmla="*/ 29320 h 2310728"/>
              <a:gd name="connsiteX996" fmla="*/ 740352 w 3871172"/>
              <a:gd name="connsiteY996" fmla="*/ 26145 h 2310728"/>
              <a:gd name="connsiteX997" fmla="*/ 749877 w 3871172"/>
              <a:gd name="connsiteY997" fmla="*/ 22970 h 2310728"/>
              <a:gd name="connsiteX998" fmla="*/ 762577 w 3871172"/>
              <a:gd name="connsiteY998" fmla="*/ 26145 h 2310728"/>
              <a:gd name="connsiteX999" fmla="*/ 765752 w 3871172"/>
              <a:gd name="connsiteY999" fmla="*/ 35670 h 2310728"/>
              <a:gd name="connsiteX1000" fmla="*/ 784802 w 3871172"/>
              <a:gd name="connsiteY1000" fmla="*/ 22970 h 2310728"/>
              <a:gd name="connsiteX1001" fmla="*/ 794327 w 3871172"/>
              <a:gd name="connsiteY1001" fmla="*/ 19795 h 2310728"/>
              <a:gd name="connsiteX1002" fmla="*/ 800677 w 3871172"/>
              <a:gd name="connsiteY1002" fmla="*/ 29320 h 2310728"/>
              <a:gd name="connsiteX1003" fmla="*/ 803852 w 3871172"/>
              <a:gd name="connsiteY1003" fmla="*/ 38845 h 2310728"/>
              <a:gd name="connsiteX1004" fmla="*/ 816552 w 3871172"/>
              <a:gd name="connsiteY1004" fmla="*/ 35670 h 2310728"/>
              <a:gd name="connsiteX1005" fmla="*/ 826077 w 3871172"/>
              <a:gd name="connsiteY1005" fmla="*/ 42020 h 2310728"/>
              <a:gd name="connsiteX1006" fmla="*/ 845127 w 3871172"/>
              <a:gd name="connsiteY1006" fmla="*/ 35670 h 2310728"/>
              <a:gd name="connsiteX1007" fmla="*/ 848302 w 3871172"/>
              <a:gd name="connsiteY1007" fmla="*/ 45195 h 2310728"/>
              <a:gd name="connsiteX1008" fmla="*/ 861002 w 3871172"/>
              <a:gd name="connsiteY1008" fmla="*/ 32495 h 2310728"/>
              <a:gd name="connsiteX1009" fmla="*/ 895927 w 3871172"/>
              <a:gd name="connsiteY1009" fmla="*/ 10270 h 2310728"/>
              <a:gd name="connsiteX1010" fmla="*/ 914977 w 3871172"/>
              <a:gd name="connsiteY1010" fmla="*/ 22970 h 2310728"/>
              <a:gd name="connsiteX1011" fmla="*/ 924502 w 3871172"/>
              <a:gd name="connsiteY1011" fmla="*/ 16620 h 2310728"/>
              <a:gd name="connsiteX1012" fmla="*/ 930852 w 3871172"/>
              <a:gd name="connsiteY1012" fmla="*/ 26145 h 2310728"/>
              <a:gd name="connsiteX1013" fmla="*/ 940377 w 3871172"/>
              <a:gd name="connsiteY1013" fmla="*/ 29320 h 2310728"/>
              <a:gd name="connsiteX1014" fmla="*/ 953077 w 3871172"/>
              <a:gd name="connsiteY1014" fmla="*/ 42020 h 2310728"/>
              <a:gd name="connsiteX1015" fmla="*/ 962602 w 3871172"/>
              <a:gd name="connsiteY1015" fmla="*/ 32495 h 2310728"/>
              <a:gd name="connsiteX1016" fmla="*/ 981652 w 3871172"/>
              <a:gd name="connsiteY1016" fmla="*/ 19795 h 2310728"/>
              <a:gd name="connsiteX1017" fmla="*/ 994352 w 3871172"/>
              <a:gd name="connsiteY1017" fmla="*/ 26145 h 2310728"/>
              <a:gd name="connsiteX1018" fmla="*/ 997527 w 3871172"/>
              <a:gd name="connsiteY1018" fmla="*/ 35670 h 2310728"/>
              <a:gd name="connsiteX1019" fmla="*/ 1007052 w 3871172"/>
              <a:gd name="connsiteY1019" fmla="*/ 42020 h 2310728"/>
              <a:gd name="connsiteX1020" fmla="*/ 1019752 w 3871172"/>
              <a:gd name="connsiteY1020" fmla="*/ 32495 h 2310728"/>
              <a:gd name="connsiteX1021" fmla="*/ 1038802 w 3871172"/>
              <a:gd name="connsiteY1021" fmla="*/ 26145 h 2310728"/>
              <a:gd name="connsiteX1022" fmla="*/ 1048327 w 3871172"/>
              <a:gd name="connsiteY1022" fmla="*/ 67420 h 2310728"/>
              <a:gd name="connsiteX1023" fmla="*/ 1089602 w 3871172"/>
              <a:gd name="connsiteY1023" fmla="*/ 45195 h 2310728"/>
              <a:gd name="connsiteX1024" fmla="*/ 1099127 w 3871172"/>
              <a:gd name="connsiteY1024" fmla="*/ 38845 h 2310728"/>
              <a:gd name="connsiteX1025" fmla="*/ 1108652 w 3871172"/>
              <a:gd name="connsiteY1025" fmla="*/ 29320 h 2310728"/>
              <a:gd name="connsiteX1026" fmla="*/ 1121352 w 3871172"/>
              <a:gd name="connsiteY1026" fmla="*/ 19795 h 2310728"/>
              <a:gd name="connsiteX1027" fmla="*/ 1130877 w 3871172"/>
              <a:gd name="connsiteY1027" fmla="*/ 26145 h 2310728"/>
              <a:gd name="connsiteX1028" fmla="*/ 1140402 w 3871172"/>
              <a:gd name="connsiteY1028" fmla="*/ 29320 h 2310728"/>
              <a:gd name="connsiteX1029" fmla="*/ 1143577 w 3871172"/>
              <a:gd name="connsiteY1029" fmla="*/ 38845 h 2310728"/>
              <a:gd name="connsiteX1030" fmla="*/ 1159452 w 3871172"/>
              <a:gd name="connsiteY1030" fmla="*/ 35670 h 2310728"/>
              <a:gd name="connsiteX1031" fmla="*/ 1162627 w 3871172"/>
              <a:gd name="connsiteY1031" fmla="*/ 48370 h 2310728"/>
              <a:gd name="connsiteX1032" fmla="*/ 1168977 w 3871172"/>
              <a:gd name="connsiteY1032" fmla="*/ 64245 h 2310728"/>
              <a:gd name="connsiteX1033" fmla="*/ 1178502 w 3871172"/>
              <a:gd name="connsiteY1033" fmla="*/ 61070 h 2310728"/>
              <a:gd name="connsiteX1034" fmla="*/ 1184852 w 3871172"/>
              <a:gd name="connsiteY1034" fmla="*/ 51545 h 2310728"/>
              <a:gd name="connsiteX1035" fmla="*/ 1194377 w 3871172"/>
              <a:gd name="connsiteY1035" fmla="*/ 42020 h 2310728"/>
              <a:gd name="connsiteX1036" fmla="*/ 1203902 w 3871172"/>
              <a:gd name="connsiteY1036" fmla="*/ 38845 h 2310728"/>
              <a:gd name="connsiteX1037" fmla="*/ 1213427 w 3871172"/>
              <a:gd name="connsiteY1037" fmla="*/ 32495 h 2310728"/>
              <a:gd name="connsiteX1038" fmla="*/ 1216602 w 3871172"/>
              <a:gd name="connsiteY1038" fmla="*/ 54720 h 2310728"/>
              <a:gd name="connsiteX1039" fmla="*/ 1232477 w 3871172"/>
              <a:gd name="connsiteY1039" fmla="*/ 48370 h 2310728"/>
              <a:gd name="connsiteX1040" fmla="*/ 1257877 w 3871172"/>
              <a:gd name="connsiteY1040" fmla="*/ 35670 h 2310728"/>
              <a:gd name="connsiteX1041" fmla="*/ 1270577 w 3871172"/>
              <a:gd name="connsiteY1041" fmla="*/ 29320 h 2310728"/>
              <a:gd name="connsiteX1042" fmla="*/ 1276927 w 3871172"/>
              <a:gd name="connsiteY1042" fmla="*/ 38845 h 2310728"/>
              <a:gd name="connsiteX1043" fmla="*/ 1286452 w 3871172"/>
              <a:gd name="connsiteY1043" fmla="*/ 42020 h 2310728"/>
              <a:gd name="connsiteX1044" fmla="*/ 1292802 w 3871172"/>
              <a:gd name="connsiteY1044" fmla="*/ 51545 h 2310728"/>
              <a:gd name="connsiteX1045" fmla="*/ 1311852 w 3871172"/>
              <a:gd name="connsiteY1045" fmla="*/ 42020 h 2310728"/>
              <a:gd name="connsiteX1046" fmla="*/ 1315027 w 3871172"/>
              <a:gd name="connsiteY1046" fmla="*/ 51545 h 2310728"/>
              <a:gd name="connsiteX1047" fmla="*/ 1324552 w 3871172"/>
              <a:gd name="connsiteY1047" fmla="*/ 54720 h 2310728"/>
              <a:gd name="connsiteX1048" fmla="*/ 1343602 w 3871172"/>
              <a:gd name="connsiteY1048" fmla="*/ 45195 h 2310728"/>
              <a:gd name="connsiteX1049" fmla="*/ 1356302 w 3871172"/>
              <a:gd name="connsiteY1049" fmla="*/ 35670 h 2310728"/>
              <a:gd name="connsiteX1050" fmla="*/ 1369002 w 3871172"/>
              <a:gd name="connsiteY1050" fmla="*/ 42020 h 2310728"/>
              <a:gd name="connsiteX1051" fmla="*/ 1384877 w 3871172"/>
              <a:gd name="connsiteY1051" fmla="*/ 38845 h 2310728"/>
              <a:gd name="connsiteX1052" fmla="*/ 1394402 w 3871172"/>
              <a:gd name="connsiteY1052" fmla="*/ 45195 h 2310728"/>
              <a:gd name="connsiteX1053" fmla="*/ 1413452 w 3871172"/>
              <a:gd name="connsiteY1053" fmla="*/ 42020 h 2310728"/>
              <a:gd name="connsiteX1054" fmla="*/ 1435677 w 3871172"/>
              <a:gd name="connsiteY1054" fmla="*/ 38845 h 2310728"/>
              <a:gd name="connsiteX1055" fmla="*/ 1448377 w 3871172"/>
              <a:gd name="connsiteY1055" fmla="*/ 45195 h 2310728"/>
              <a:gd name="connsiteX1056" fmla="*/ 1457902 w 3871172"/>
              <a:gd name="connsiteY1056" fmla="*/ 42020 h 2310728"/>
              <a:gd name="connsiteX1057" fmla="*/ 1476952 w 3871172"/>
              <a:gd name="connsiteY1057" fmla="*/ 32495 h 2310728"/>
              <a:gd name="connsiteX1058" fmla="*/ 1486477 w 3871172"/>
              <a:gd name="connsiteY1058" fmla="*/ 26145 h 2310728"/>
              <a:gd name="connsiteX1059" fmla="*/ 1518227 w 3871172"/>
              <a:gd name="connsiteY1059" fmla="*/ 7095 h 2310728"/>
              <a:gd name="connsiteX1060" fmla="*/ 1524577 w 3871172"/>
              <a:gd name="connsiteY1060" fmla="*/ 16620 h 2310728"/>
              <a:gd name="connsiteX1061" fmla="*/ 1534102 w 3871172"/>
              <a:gd name="connsiteY1061" fmla="*/ 19795 h 2310728"/>
              <a:gd name="connsiteX1062" fmla="*/ 1537277 w 3871172"/>
              <a:gd name="connsiteY1062" fmla="*/ 32495 h 2310728"/>
              <a:gd name="connsiteX1063" fmla="*/ 1549977 w 3871172"/>
              <a:gd name="connsiteY1063" fmla="*/ 26145 h 2310728"/>
              <a:gd name="connsiteX1064" fmla="*/ 1559502 w 3871172"/>
              <a:gd name="connsiteY1064" fmla="*/ 19795 h 2310728"/>
              <a:gd name="connsiteX1065" fmla="*/ 1565852 w 3871172"/>
              <a:gd name="connsiteY1065" fmla="*/ 38845 h 2310728"/>
              <a:gd name="connsiteX1066" fmla="*/ 1584902 w 3871172"/>
              <a:gd name="connsiteY1066" fmla="*/ 35670 h 2310728"/>
              <a:gd name="connsiteX1067" fmla="*/ 1594427 w 3871172"/>
              <a:gd name="connsiteY1067" fmla="*/ 29320 h 2310728"/>
              <a:gd name="connsiteX1068" fmla="*/ 1600777 w 3871172"/>
              <a:gd name="connsiteY1068" fmla="*/ 38845 h 2310728"/>
              <a:gd name="connsiteX1069" fmla="*/ 1632527 w 3871172"/>
              <a:gd name="connsiteY1069" fmla="*/ 32495 h 2310728"/>
              <a:gd name="connsiteX1070" fmla="*/ 1642052 w 3871172"/>
              <a:gd name="connsiteY1070" fmla="*/ 22970 h 2310728"/>
              <a:gd name="connsiteX1071" fmla="*/ 1664277 w 3871172"/>
              <a:gd name="connsiteY1071" fmla="*/ 7095 h 2310728"/>
              <a:gd name="connsiteX1072" fmla="*/ 1670627 w 3871172"/>
              <a:gd name="connsiteY1072" fmla="*/ 19795 h 2310728"/>
              <a:gd name="connsiteX1073" fmla="*/ 1686502 w 3871172"/>
              <a:gd name="connsiteY1073" fmla="*/ 26145 h 2310728"/>
              <a:gd name="connsiteX1074" fmla="*/ 1708727 w 3871172"/>
              <a:gd name="connsiteY1074" fmla="*/ 19795 h 2310728"/>
              <a:gd name="connsiteX1075" fmla="*/ 1715077 w 3871172"/>
              <a:gd name="connsiteY1075" fmla="*/ 38845 h 2310728"/>
              <a:gd name="connsiteX1076" fmla="*/ 1730952 w 3871172"/>
              <a:gd name="connsiteY1076" fmla="*/ 32495 h 2310728"/>
              <a:gd name="connsiteX1077" fmla="*/ 1740477 w 3871172"/>
              <a:gd name="connsiteY1077" fmla="*/ 29320 h 2310728"/>
              <a:gd name="connsiteX1078" fmla="*/ 1756352 w 3871172"/>
              <a:gd name="connsiteY1078" fmla="*/ 13445 h 2310728"/>
              <a:gd name="connsiteX1079" fmla="*/ 1765877 w 3871172"/>
              <a:gd name="connsiteY1079" fmla="*/ 10270 h 2310728"/>
              <a:gd name="connsiteX1080" fmla="*/ 1784927 w 3871172"/>
              <a:gd name="connsiteY1080" fmla="*/ 745 h 2310728"/>
              <a:gd name="connsiteX1081" fmla="*/ 1794452 w 3871172"/>
              <a:gd name="connsiteY1081" fmla="*/ 19795 h 2310728"/>
              <a:gd name="connsiteX1082" fmla="*/ 1815243 w 3871172"/>
              <a:gd name="connsiteY1082" fmla="*/ 10923 h 23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Lst>
            <a:rect l="l" t="t" r="r" b="b"/>
            <a:pathLst>
              <a:path w="3871172" h="2310728">
                <a:moveTo>
                  <a:pt x="1829402" y="0"/>
                </a:moveTo>
                <a:lnTo>
                  <a:pt x="1841297" y="0"/>
                </a:lnTo>
                <a:lnTo>
                  <a:pt x="1840838" y="3289"/>
                </a:lnTo>
                <a:cubicBezTo>
                  <a:pt x="1839066" y="16536"/>
                  <a:pt x="1836640" y="39758"/>
                  <a:pt x="1842077" y="45195"/>
                </a:cubicBezTo>
                <a:cubicBezTo>
                  <a:pt x="1845252" y="48370"/>
                  <a:pt x="1848193" y="38592"/>
                  <a:pt x="1851602" y="35670"/>
                </a:cubicBezTo>
                <a:cubicBezTo>
                  <a:pt x="1863834" y="25185"/>
                  <a:pt x="1861271" y="27155"/>
                  <a:pt x="1873827" y="22970"/>
                </a:cubicBezTo>
                <a:cubicBezTo>
                  <a:pt x="1875944" y="26145"/>
                  <a:pt x="1876634" y="31078"/>
                  <a:pt x="1880177" y="32495"/>
                </a:cubicBezTo>
                <a:cubicBezTo>
                  <a:pt x="1883284" y="33738"/>
                  <a:pt x="1886568" y="30495"/>
                  <a:pt x="1889702" y="29320"/>
                </a:cubicBezTo>
                <a:cubicBezTo>
                  <a:pt x="1895038" y="27319"/>
                  <a:pt x="1900285" y="25087"/>
                  <a:pt x="1905577" y="22970"/>
                </a:cubicBezTo>
                <a:cubicBezTo>
                  <a:pt x="1908752" y="25087"/>
                  <a:pt x="1911360" y="30068"/>
                  <a:pt x="1915102" y="29320"/>
                </a:cubicBezTo>
                <a:cubicBezTo>
                  <a:pt x="1918844" y="28572"/>
                  <a:pt x="1919430" y="23031"/>
                  <a:pt x="1921452" y="19795"/>
                </a:cubicBezTo>
                <a:cubicBezTo>
                  <a:pt x="1931957" y="2988"/>
                  <a:pt x="1928844" y="5681"/>
                  <a:pt x="1934402" y="305"/>
                </a:cubicBezTo>
                <a:lnTo>
                  <a:pt x="1934714" y="0"/>
                </a:lnTo>
                <a:lnTo>
                  <a:pt x="1945872" y="0"/>
                </a:lnTo>
                <a:lnTo>
                  <a:pt x="1946852" y="3920"/>
                </a:lnTo>
                <a:cubicBezTo>
                  <a:pt x="1948115" y="10233"/>
                  <a:pt x="1945000" y="18948"/>
                  <a:pt x="1950027" y="22970"/>
                </a:cubicBezTo>
                <a:cubicBezTo>
                  <a:pt x="1953723" y="25927"/>
                  <a:pt x="1958333" y="18378"/>
                  <a:pt x="1962727" y="16620"/>
                </a:cubicBezTo>
                <a:cubicBezTo>
                  <a:pt x="1968942" y="14134"/>
                  <a:pt x="1981777" y="10270"/>
                  <a:pt x="1981777" y="10270"/>
                </a:cubicBezTo>
                <a:cubicBezTo>
                  <a:pt x="1988127" y="12387"/>
                  <a:pt x="1996094" y="21353"/>
                  <a:pt x="2000827" y="16620"/>
                </a:cubicBezTo>
                <a:cubicBezTo>
                  <a:pt x="2004002" y="13445"/>
                  <a:pt x="2006698" y="9705"/>
                  <a:pt x="2010352" y="7095"/>
                </a:cubicBezTo>
                <a:cubicBezTo>
                  <a:pt x="2014203" y="4344"/>
                  <a:pt x="2018943" y="3093"/>
                  <a:pt x="2023052" y="745"/>
                </a:cubicBezTo>
                <a:lnTo>
                  <a:pt x="2024170" y="0"/>
                </a:lnTo>
                <a:lnTo>
                  <a:pt x="2033978" y="0"/>
                </a:lnTo>
                <a:lnTo>
                  <a:pt x="2035752" y="7095"/>
                </a:lnTo>
                <a:cubicBezTo>
                  <a:pt x="2037675" y="13506"/>
                  <a:pt x="2042102" y="26145"/>
                  <a:pt x="2042102" y="26145"/>
                </a:cubicBezTo>
                <a:cubicBezTo>
                  <a:pt x="2045277" y="24028"/>
                  <a:pt x="2048929" y="22493"/>
                  <a:pt x="2051627" y="19795"/>
                </a:cubicBezTo>
                <a:cubicBezTo>
                  <a:pt x="2075256" y="-3834"/>
                  <a:pt x="2048229" y="15710"/>
                  <a:pt x="2070677" y="745"/>
                </a:cubicBezTo>
                <a:cubicBezTo>
                  <a:pt x="2072794" y="3920"/>
                  <a:pt x="2073484" y="8853"/>
                  <a:pt x="2077027" y="10270"/>
                </a:cubicBezTo>
                <a:cubicBezTo>
                  <a:pt x="2080134" y="11513"/>
                  <a:pt x="2083205" y="7095"/>
                  <a:pt x="2086552" y="7095"/>
                </a:cubicBezTo>
                <a:cubicBezTo>
                  <a:pt x="2089899" y="7095"/>
                  <a:pt x="2092902" y="9212"/>
                  <a:pt x="2096077" y="10270"/>
                </a:cubicBezTo>
                <a:lnTo>
                  <a:pt x="2109459" y="0"/>
                </a:lnTo>
                <a:lnTo>
                  <a:pt x="2116931" y="0"/>
                </a:lnTo>
                <a:lnTo>
                  <a:pt x="2121477" y="7095"/>
                </a:lnTo>
                <a:cubicBezTo>
                  <a:pt x="2125710" y="6037"/>
                  <a:pt x="2130546" y="6341"/>
                  <a:pt x="2134177" y="3920"/>
                </a:cubicBezTo>
                <a:lnTo>
                  <a:pt x="2136790" y="0"/>
                </a:lnTo>
                <a:lnTo>
                  <a:pt x="2189908" y="0"/>
                </a:lnTo>
                <a:lnTo>
                  <a:pt x="2191327" y="7095"/>
                </a:lnTo>
                <a:cubicBezTo>
                  <a:pt x="2192274" y="11355"/>
                  <a:pt x="2193444" y="15562"/>
                  <a:pt x="2194502" y="19795"/>
                </a:cubicBezTo>
                <a:lnTo>
                  <a:pt x="2213552" y="13445"/>
                </a:lnTo>
                <a:lnTo>
                  <a:pt x="2223077" y="10270"/>
                </a:lnTo>
                <a:cubicBezTo>
                  <a:pt x="2225194" y="14503"/>
                  <a:pt x="2224694" y="22970"/>
                  <a:pt x="2229427" y="22970"/>
                </a:cubicBezTo>
                <a:cubicBezTo>
                  <a:pt x="2236204" y="22970"/>
                  <a:pt x="2239821" y="14256"/>
                  <a:pt x="2245302" y="10270"/>
                </a:cubicBezTo>
                <a:cubicBezTo>
                  <a:pt x="2248388" y="8026"/>
                  <a:pt x="2253151" y="4851"/>
                  <a:pt x="2257142" y="2237"/>
                </a:cubicBezTo>
                <a:lnTo>
                  <a:pt x="2260598" y="0"/>
                </a:lnTo>
                <a:lnTo>
                  <a:pt x="2265162" y="0"/>
                </a:lnTo>
                <a:lnTo>
                  <a:pt x="2267527" y="7095"/>
                </a:lnTo>
                <a:cubicBezTo>
                  <a:pt x="2268726" y="11291"/>
                  <a:pt x="2266423" y="18939"/>
                  <a:pt x="2270702" y="19795"/>
                </a:cubicBezTo>
                <a:cubicBezTo>
                  <a:pt x="2275891" y="20833"/>
                  <a:pt x="2278915" y="13075"/>
                  <a:pt x="2283402" y="10270"/>
                </a:cubicBezTo>
                <a:cubicBezTo>
                  <a:pt x="2300118" y="-178"/>
                  <a:pt x="2294048" y="6331"/>
                  <a:pt x="2297628" y="2577"/>
                </a:cubicBezTo>
                <a:lnTo>
                  <a:pt x="2300148" y="0"/>
                </a:lnTo>
                <a:lnTo>
                  <a:pt x="2307869" y="0"/>
                </a:lnTo>
                <a:lnTo>
                  <a:pt x="2311977" y="10270"/>
                </a:lnTo>
                <a:cubicBezTo>
                  <a:pt x="2316662" y="12947"/>
                  <a:pt x="2322617" y="8404"/>
                  <a:pt x="2327852" y="7095"/>
                </a:cubicBezTo>
                <a:lnTo>
                  <a:pt x="2344407" y="0"/>
                </a:lnTo>
                <a:lnTo>
                  <a:pt x="2361358" y="0"/>
                </a:lnTo>
                <a:lnTo>
                  <a:pt x="2362777" y="7095"/>
                </a:lnTo>
                <a:cubicBezTo>
                  <a:pt x="2364092" y="8410"/>
                  <a:pt x="2368774" y="6082"/>
                  <a:pt x="2373168" y="3398"/>
                </a:cubicBezTo>
                <a:lnTo>
                  <a:pt x="2378217" y="0"/>
                </a:lnTo>
                <a:lnTo>
                  <a:pt x="2381749" y="0"/>
                </a:lnTo>
                <a:lnTo>
                  <a:pt x="2381382" y="11363"/>
                </a:lnTo>
                <a:cubicBezTo>
                  <a:pt x="2381234" y="15960"/>
                  <a:pt x="2381763" y="20194"/>
                  <a:pt x="2385002" y="22970"/>
                </a:cubicBezTo>
                <a:cubicBezTo>
                  <a:pt x="2386094" y="23906"/>
                  <a:pt x="2417732" y="11368"/>
                  <a:pt x="2419927" y="10270"/>
                </a:cubicBezTo>
                <a:cubicBezTo>
                  <a:pt x="2423340" y="8563"/>
                  <a:pt x="2426277" y="6037"/>
                  <a:pt x="2429452" y="3920"/>
                </a:cubicBezTo>
                <a:cubicBezTo>
                  <a:pt x="2432627" y="6037"/>
                  <a:pt x="2436279" y="7572"/>
                  <a:pt x="2438977" y="10270"/>
                </a:cubicBezTo>
                <a:cubicBezTo>
                  <a:pt x="2452901" y="24194"/>
                  <a:pt x="2436647" y="16317"/>
                  <a:pt x="2454852" y="29320"/>
                </a:cubicBezTo>
                <a:cubicBezTo>
                  <a:pt x="2458703" y="32071"/>
                  <a:pt x="2463319" y="33553"/>
                  <a:pt x="2467552" y="35670"/>
                </a:cubicBezTo>
                <a:cubicBezTo>
                  <a:pt x="2472844" y="34612"/>
                  <a:pt x="2478031" y="32495"/>
                  <a:pt x="2483427" y="32495"/>
                </a:cubicBezTo>
                <a:cubicBezTo>
                  <a:pt x="2490911" y="32495"/>
                  <a:pt x="2498206" y="36415"/>
                  <a:pt x="2505652" y="35670"/>
                </a:cubicBezTo>
                <a:cubicBezTo>
                  <a:pt x="2510563" y="35179"/>
                  <a:pt x="2522304" y="22193"/>
                  <a:pt x="2524702" y="19795"/>
                </a:cubicBezTo>
                <a:cubicBezTo>
                  <a:pt x="2525760" y="15562"/>
                  <a:pt x="2523974" y="5144"/>
                  <a:pt x="2527877" y="7095"/>
                </a:cubicBezTo>
                <a:cubicBezTo>
                  <a:pt x="2532704" y="9508"/>
                  <a:pt x="2530087" y="17661"/>
                  <a:pt x="2531052" y="22970"/>
                </a:cubicBezTo>
                <a:cubicBezTo>
                  <a:pt x="2532204" y="29304"/>
                  <a:pt x="2533169" y="35670"/>
                  <a:pt x="2534227" y="42020"/>
                </a:cubicBezTo>
                <a:cubicBezTo>
                  <a:pt x="2537402" y="36728"/>
                  <a:pt x="2540481" y="31378"/>
                  <a:pt x="2543752" y="26145"/>
                </a:cubicBezTo>
                <a:cubicBezTo>
                  <a:pt x="2545774" y="22909"/>
                  <a:pt x="2546927" y="18737"/>
                  <a:pt x="2550102" y="16620"/>
                </a:cubicBezTo>
                <a:cubicBezTo>
                  <a:pt x="2553733" y="14199"/>
                  <a:pt x="2558569" y="14503"/>
                  <a:pt x="2562802" y="13445"/>
                </a:cubicBezTo>
                <a:cubicBezTo>
                  <a:pt x="2563860" y="16620"/>
                  <a:pt x="2565165" y="19723"/>
                  <a:pt x="2565977" y="22970"/>
                </a:cubicBezTo>
                <a:cubicBezTo>
                  <a:pt x="2567286" y="28205"/>
                  <a:pt x="2565336" y="35029"/>
                  <a:pt x="2569152" y="38845"/>
                </a:cubicBezTo>
                <a:cubicBezTo>
                  <a:pt x="2571519" y="41212"/>
                  <a:pt x="2575502" y="36728"/>
                  <a:pt x="2578677" y="35670"/>
                </a:cubicBezTo>
                <a:cubicBezTo>
                  <a:pt x="2585027" y="29320"/>
                  <a:pt x="2591720" y="23295"/>
                  <a:pt x="2597727" y="16620"/>
                </a:cubicBezTo>
                <a:cubicBezTo>
                  <a:pt x="2612555" y="144"/>
                  <a:pt x="2600148" y="6288"/>
                  <a:pt x="2616777" y="745"/>
                </a:cubicBezTo>
                <a:cubicBezTo>
                  <a:pt x="2617835" y="6037"/>
                  <a:pt x="2616959" y="12130"/>
                  <a:pt x="2619952" y="16620"/>
                </a:cubicBezTo>
                <a:cubicBezTo>
                  <a:pt x="2621808" y="19405"/>
                  <a:pt x="2627334" y="17224"/>
                  <a:pt x="2629477" y="19795"/>
                </a:cubicBezTo>
                <a:cubicBezTo>
                  <a:pt x="2634973" y="26390"/>
                  <a:pt x="2637415" y="43612"/>
                  <a:pt x="2639002" y="51545"/>
                </a:cubicBezTo>
                <a:cubicBezTo>
                  <a:pt x="2643235" y="47312"/>
                  <a:pt x="2648222" y="43717"/>
                  <a:pt x="2651702" y="38845"/>
                </a:cubicBezTo>
                <a:cubicBezTo>
                  <a:pt x="2658572" y="29227"/>
                  <a:pt x="2650271" y="20108"/>
                  <a:pt x="2661227" y="42020"/>
                </a:cubicBezTo>
                <a:cubicBezTo>
                  <a:pt x="2663666" y="39581"/>
                  <a:pt x="2683262" y="18489"/>
                  <a:pt x="2689802" y="16620"/>
                </a:cubicBezTo>
                <a:cubicBezTo>
                  <a:pt x="2693020" y="15701"/>
                  <a:pt x="2696152" y="18737"/>
                  <a:pt x="2699327" y="19795"/>
                </a:cubicBezTo>
                <a:cubicBezTo>
                  <a:pt x="2704567" y="35515"/>
                  <a:pt x="2700139" y="32805"/>
                  <a:pt x="2724727" y="22970"/>
                </a:cubicBezTo>
                <a:cubicBezTo>
                  <a:pt x="2733516" y="19454"/>
                  <a:pt x="2750127" y="10270"/>
                  <a:pt x="2750127" y="10270"/>
                </a:cubicBezTo>
                <a:cubicBezTo>
                  <a:pt x="2757535" y="32495"/>
                  <a:pt x="2750127" y="31437"/>
                  <a:pt x="2766002" y="26145"/>
                </a:cubicBezTo>
                <a:cubicBezTo>
                  <a:pt x="2781090" y="3513"/>
                  <a:pt x="2762924" y="26266"/>
                  <a:pt x="2775527" y="42020"/>
                </a:cubicBezTo>
                <a:cubicBezTo>
                  <a:pt x="2778332" y="45526"/>
                  <a:pt x="2781603" y="35370"/>
                  <a:pt x="2785052" y="32495"/>
                </a:cubicBezTo>
                <a:cubicBezTo>
                  <a:pt x="2787983" y="30052"/>
                  <a:pt x="2791472" y="28363"/>
                  <a:pt x="2794577" y="26145"/>
                </a:cubicBezTo>
                <a:cubicBezTo>
                  <a:pt x="2811396" y="14131"/>
                  <a:pt x="2801345" y="18597"/>
                  <a:pt x="2816802" y="13445"/>
                </a:cubicBezTo>
                <a:cubicBezTo>
                  <a:pt x="2822833" y="61695"/>
                  <a:pt x="2814178" y="37419"/>
                  <a:pt x="2826327" y="29320"/>
                </a:cubicBezTo>
                <a:cubicBezTo>
                  <a:pt x="2829958" y="26899"/>
                  <a:pt x="2834794" y="27203"/>
                  <a:pt x="2839027" y="26145"/>
                </a:cubicBezTo>
                <a:cubicBezTo>
                  <a:pt x="2846435" y="19795"/>
                  <a:pt x="2853258" y="12690"/>
                  <a:pt x="2861252" y="7095"/>
                </a:cubicBezTo>
                <a:cubicBezTo>
                  <a:pt x="2863994" y="5176"/>
                  <a:pt x="2867871" y="5580"/>
                  <a:pt x="2870777" y="3920"/>
                </a:cubicBezTo>
                <a:lnTo>
                  <a:pt x="2876004" y="0"/>
                </a:lnTo>
                <a:lnTo>
                  <a:pt x="2886840" y="0"/>
                </a:lnTo>
                <a:lnTo>
                  <a:pt x="2893002" y="10270"/>
                </a:lnTo>
                <a:cubicBezTo>
                  <a:pt x="2895006" y="15280"/>
                  <a:pt x="2895006" y="20877"/>
                  <a:pt x="2896177" y="26145"/>
                </a:cubicBezTo>
                <a:cubicBezTo>
                  <a:pt x="2897124" y="30405"/>
                  <a:pt x="2898294" y="34612"/>
                  <a:pt x="2899352" y="38845"/>
                </a:cubicBezTo>
                <a:cubicBezTo>
                  <a:pt x="2922367" y="23502"/>
                  <a:pt x="2898281" y="35134"/>
                  <a:pt x="2912052" y="42020"/>
                </a:cubicBezTo>
                <a:cubicBezTo>
                  <a:pt x="2915045" y="43517"/>
                  <a:pt x="2918402" y="39903"/>
                  <a:pt x="2921577" y="38845"/>
                </a:cubicBezTo>
                <a:cubicBezTo>
                  <a:pt x="2924752" y="35670"/>
                  <a:pt x="2928691" y="33108"/>
                  <a:pt x="2931102" y="29320"/>
                </a:cubicBezTo>
                <a:cubicBezTo>
                  <a:pt x="2936184" y="21334"/>
                  <a:pt x="2943802" y="3920"/>
                  <a:pt x="2943802" y="3920"/>
                </a:cubicBezTo>
                <a:cubicBezTo>
                  <a:pt x="2945919" y="9212"/>
                  <a:pt x="2948652" y="14297"/>
                  <a:pt x="2950152" y="19795"/>
                </a:cubicBezTo>
                <a:cubicBezTo>
                  <a:pt x="2951846" y="26006"/>
                  <a:pt x="2947043" y="40242"/>
                  <a:pt x="2953327" y="38845"/>
                </a:cubicBezTo>
                <a:cubicBezTo>
                  <a:pt x="2965016" y="36248"/>
                  <a:pt x="2978727" y="13445"/>
                  <a:pt x="2978727" y="13445"/>
                </a:cubicBezTo>
                <a:cubicBezTo>
                  <a:pt x="2979785" y="16620"/>
                  <a:pt x="2981511" y="19646"/>
                  <a:pt x="2981902" y="22970"/>
                </a:cubicBezTo>
                <a:cubicBezTo>
                  <a:pt x="2983638" y="37723"/>
                  <a:pt x="2976559" y="55251"/>
                  <a:pt x="2985077" y="67420"/>
                </a:cubicBezTo>
                <a:cubicBezTo>
                  <a:pt x="2989454" y="73672"/>
                  <a:pt x="3004127" y="54720"/>
                  <a:pt x="3004127" y="54720"/>
                </a:cubicBezTo>
                <a:cubicBezTo>
                  <a:pt x="3007302" y="49428"/>
                  <a:pt x="3010892" y="44365"/>
                  <a:pt x="3013652" y="38845"/>
                </a:cubicBezTo>
                <a:cubicBezTo>
                  <a:pt x="3015149" y="35852"/>
                  <a:pt x="3014736" y="31933"/>
                  <a:pt x="3016827" y="29320"/>
                </a:cubicBezTo>
                <a:cubicBezTo>
                  <a:pt x="3019211" y="26340"/>
                  <a:pt x="3023177" y="25087"/>
                  <a:pt x="3026352" y="22970"/>
                </a:cubicBezTo>
                <a:cubicBezTo>
                  <a:pt x="3028469" y="19795"/>
                  <a:pt x="3029082" y="12238"/>
                  <a:pt x="3032702" y="13445"/>
                </a:cubicBezTo>
                <a:cubicBezTo>
                  <a:pt x="3036842" y="14825"/>
                  <a:pt x="3034158" y="22134"/>
                  <a:pt x="3035877" y="26145"/>
                </a:cubicBezTo>
                <a:cubicBezTo>
                  <a:pt x="3040664" y="37315"/>
                  <a:pt x="3041606" y="35463"/>
                  <a:pt x="3051752" y="38845"/>
                </a:cubicBezTo>
                <a:cubicBezTo>
                  <a:pt x="3052094" y="38333"/>
                  <a:pt x="3065405" y="17017"/>
                  <a:pt x="3067627" y="19795"/>
                </a:cubicBezTo>
                <a:cubicBezTo>
                  <a:pt x="3072957" y="26458"/>
                  <a:pt x="3069744" y="36728"/>
                  <a:pt x="3070802" y="45195"/>
                </a:cubicBezTo>
                <a:cubicBezTo>
                  <a:pt x="3073977" y="44137"/>
                  <a:pt x="3077604" y="43965"/>
                  <a:pt x="3080327" y="42020"/>
                </a:cubicBezTo>
                <a:cubicBezTo>
                  <a:pt x="3085199" y="38540"/>
                  <a:pt x="3087271" y="30965"/>
                  <a:pt x="3093027" y="29320"/>
                </a:cubicBezTo>
                <a:cubicBezTo>
                  <a:pt x="3096696" y="28272"/>
                  <a:pt x="3099377" y="33553"/>
                  <a:pt x="3102552" y="35670"/>
                </a:cubicBezTo>
                <a:cubicBezTo>
                  <a:pt x="3105727" y="33553"/>
                  <a:pt x="3108313" y="29947"/>
                  <a:pt x="3112077" y="29320"/>
                </a:cubicBezTo>
                <a:cubicBezTo>
                  <a:pt x="3115378" y="28770"/>
                  <a:pt x="3118526" y="33813"/>
                  <a:pt x="3121602" y="32495"/>
                </a:cubicBezTo>
                <a:cubicBezTo>
                  <a:pt x="3127105" y="30137"/>
                  <a:pt x="3129576" y="23471"/>
                  <a:pt x="3134302" y="19795"/>
                </a:cubicBezTo>
                <a:cubicBezTo>
                  <a:pt x="3145549" y="11047"/>
                  <a:pt x="3148389" y="10866"/>
                  <a:pt x="3159702" y="7095"/>
                </a:cubicBezTo>
                <a:cubicBezTo>
                  <a:pt x="3160760" y="20853"/>
                  <a:pt x="3157752" y="35558"/>
                  <a:pt x="3162877" y="48370"/>
                </a:cubicBezTo>
                <a:cubicBezTo>
                  <a:pt x="3164545" y="52539"/>
                  <a:pt x="3169527" y="42294"/>
                  <a:pt x="3172402" y="38845"/>
                </a:cubicBezTo>
                <a:cubicBezTo>
                  <a:pt x="3185631" y="22970"/>
                  <a:pt x="3170815" y="34612"/>
                  <a:pt x="3188277" y="22970"/>
                </a:cubicBezTo>
                <a:cubicBezTo>
                  <a:pt x="3189335" y="28262"/>
                  <a:pt x="3190143" y="33610"/>
                  <a:pt x="3191452" y="38845"/>
                </a:cubicBezTo>
                <a:cubicBezTo>
                  <a:pt x="3192264" y="42092"/>
                  <a:pt x="3191280" y="48370"/>
                  <a:pt x="3194627" y="48370"/>
                </a:cubicBezTo>
                <a:cubicBezTo>
                  <a:pt x="3199117" y="48370"/>
                  <a:pt x="3200977" y="42020"/>
                  <a:pt x="3204152" y="38845"/>
                </a:cubicBezTo>
                <a:cubicBezTo>
                  <a:pt x="3205210" y="43078"/>
                  <a:pt x="3203275" y="49924"/>
                  <a:pt x="3207327" y="51545"/>
                </a:cubicBezTo>
                <a:cubicBezTo>
                  <a:pt x="3211721" y="53303"/>
                  <a:pt x="3215918" y="47543"/>
                  <a:pt x="3220027" y="45195"/>
                </a:cubicBezTo>
                <a:cubicBezTo>
                  <a:pt x="3256384" y="24420"/>
                  <a:pt x="3199677" y="55587"/>
                  <a:pt x="3239077" y="29320"/>
                </a:cubicBezTo>
                <a:cubicBezTo>
                  <a:pt x="3241862" y="27464"/>
                  <a:pt x="3245427" y="27203"/>
                  <a:pt x="3248602" y="26145"/>
                </a:cubicBezTo>
                <a:cubicBezTo>
                  <a:pt x="3262692" y="68414"/>
                  <a:pt x="3246140" y="36162"/>
                  <a:pt x="3264477" y="32495"/>
                </a:cubicBezTo>
                <a:cubicBezTo>
                  <a:pt x="3268219" y="31747"/>
                  <a:pt x="3268710" y="38845"/>
                  <a:pt x="3270827" y="42020"/>
                </a:cubicBezTo>
                <a:cubicBezTo>
                  <a:pt x="3274002" y="39903"/>
                  <a:pt x="3277247" y="37888"/>
                  <a:pt x="3280352" y="35670"/>
                </a:cubicBezTo>
                <a:cubicBezTo>
                  <a:pt x="3284658" y="32594"/>
                  <a:pt x="3288649" y="29080"/>
                  <a:pt x="3293052" y="26145"/>
                </a:cubicBezTo>
                <a:cubicBezTo>
                  <a:pt x="3298187" y="22722"/>
                  <a:pt x="3303635" y="19795"/>
                  <a:pt x="3308927" y="16620"/>
                </a:cubicBezTo>
                <a:cubicBezTo>
                  <a:pt x="3311044" y="20853"/>
                  <a:pt x="3313413" y="24970"/>
                  <a:pt x="3315277" y="29320"/>
                </a:cubicBezTo>
                <a:cubicBezTo>
                  <a:pt x="3316595" y="32396"/>
                  <a:pt x="3315105" y="38845"/>
                  <a:pt x="3318452" y="38845"/>
                </a:cubicBezTo>
                <a:cubicBezTo>
                  <a:pt x="3322942" y="38845"/>
                  <a:pt x="3324802" y="32495"/>
                  <a:pt x="3327977" y="29320"/>
                </a:cubicBezTo>
                <a:cubicBezTo>
                  <a:pt x="3329035" y="36728"/>
                  <a:pt x="3323726" y="50617"/>
                  <a:pt x="3331152" y="51545"/>
                </a:cubicBezTo>
                <a:cubicBezTo>
                  <a:pt x="3340834" y="52755"/>
                  <a:pt x="3345825" y="38674"/>
                  <a:pt x="3353377" y="32495"/>
                </a:cubicBezTo>
                <a:cubicBezTo>
                  <a:pt x="3362041" y="25406"/>
                  <a:pt x="3366786" y="22497"/>
                  <a:pt x="3375602" y="16620"/>
                </a:cubicBezTo>
                <a:cubicBezTo>
                  <a:pt x="3376660" y="20853"/>
                  <a:pt x="3377830" y="25060"/>
                  <a:pt x="3378777" y="29320"/>
                </a:cubicBezTo>
                <a:cubicBezTo>
                  <a:pt x="3379948" y="34588"/>
                  <a:pt x="3377635" y="41957"/>
                  <a:pt x="3381952" y="45195"/>
                </a:cubicBezTo>
                <a:cubicBezTo>
                  <a:pt x="3385005" y="47485"/>
                  <a:pt x="3388302" y="40962"/>
                  <a:pt x="3391477" y="38845"/>
                </a:cubicBezTo>
                <a:cubicBezTo>
                  <a:pt x="3393957" y="35125"/>
                  <a:pt x="3402470" y="18942"/>
                  <a:pt x="3410527" y="22970"/>
                </a:cubicBezTo>
                <a:cubicBezTo>
                  <a:pt x="3415625" y="25519"/>
                  <a:pt x="3414760" y="33553"/>
                  <a:pt x="3416877" y="38845"/>
                </a:cubicBezTo>
                <a:cubicBezTo>
                  <a:pt x="3422169" y="36728"/>
                  <a:pt x="3427272" y="30929"/>
                  <a:pt x="3432752" y="32495"/>
                </a:cubicBezTo>
                <a:cubicBezTo>
                  <a:pt x="3437303" y="33795"/>
                  <a:pt x="3435755" y="41848"/>
                  <a:pt x="3439102" y="45195"/>
                </a:cubicBezTo>
                <a:cubicBezTo>
                  <a:pt x="3441469" y="47562"/>
                  <a:pt x="3445452" y="47312"/>
                  <a:pt x="3448627" y="48370"/>
                </a:cubicBezTo>
                <a:cubicBezTo>
                  <a:pt x="3452860" y="46253"/>
                  <a:pt x="3456933" y="43778"/>
                  <a:pt x="3461327" y="42020"/>
                </a:cubicBezTo>
                <a:cubicBezTo>
                  <a:pt x="3467542" y="39534"/>
                  <a:pt x="3474283" y="38440"/>
                  <a:pt x="3480377" y="35670"/>
                </a:cubicBezTo>
                <a:cubicBezTo>
                  <a:pt x="3521616" y="16925"/>
                  <a:pt x="3478199" y="32163"/>
                  <a:pt x="3505777" y="22970"/>
                </a:cubicBezTo>
                <a:cubicBezTo>
                  <a:pt x="3508179" y="30177"/>
                  <a:pt x="3508424" y="37409"/>
                  <a:pt x="3518477" y="38845"/>
                </a:cubicBezTo>
                <a:cubicBezTo>
                  <a:pt x="3522797" y="39462"/>
                  <a:pt x="3526944" y="36728"/>
                  <a:pt x="3531177" y="35670"/>
                </a:cubicBezTo>
                <a:cubicBezTo>
                  <a:pt x="3534352" y="33553"/>
                  <a:pt x="3537159" y="27903"/>
                  <a:pt x="3540702" y="29320"/>
                </a:cubicBezTo>
                <a:cubicBezTo>
                  <a:pt x="3547294" y="31957"/>
                  <a:pt x="3549860" y="58870"/>
                  <a:pt x="3550227" y="61070"/>
                </a:cubicBezTo>
                <a:cubicBezTo>
                  <a:pt x="3553402" y="58953"/>
                  <a:pt x="3557054" y="57418"/>
                  <a:pt x="3559752" y="54720"/>
                </a:cubicBezTo>
                <a:cubicBezTo>
                  <a:pt x="3578811" y="35661"/>
                  <a:pt x="3569640" y="27595"/>
                  <a:pt x="3578802" y="64245"/>
                </a:cubicBezTo>
                <a:cubicBezTo>
                  <a:pt x="3600219" y="42828"/>
                  <a:pt x="3595012" y="36676"/>
                  <a:pt x="3601027" y="54720"/>
                </a:cubicBezTo>
                <a:cubicBezTo>
                  <a:pt x="3605260" y="53662"/>
                  <a:pt x="3609824" y="53496"/>
                  <a:pt x="3613727" y="51545"/>
                </a:cubicBezTo>
                <a:cubicBezTo>
                  <a:pt x="3624869" y="45974"/>
                  <a:pt x="3627056" y="40121"/>
                  <a:pt x="3635952" y="32495"/>
                </a:cubicBezTo>
                <a:cubicBezTo>
                  <a:pt x="3639970" y="29051"/>
                  <a:pt x="3644419" y="26145"/>
                  <a:pt x="3648652" y="22970"/>
                </a:cubicBezTo>
                <a:cubicBezTo>
                  <a:pt x="3649710" y="27203"/>
                  <a:pt x="3650628" y="31474"/>
                  <a:pt x="3651827" y="35670"/>
                </a:cubicBezTo>
                <a:cubicBezTo>
                  <a:pt x="3652746" y="38888"/>
                  <a:pt x="3651672" y="44862"/>
                  <a:pt x="3655002" y="45195"/>
                </a:cubicBezTo>
                <a:cubicBezTo>
                  <a:pt x="3664711" y="46166"/>
                  <a:pt x="3674052" y="40962"/>
                  <a:pt x="3683577" y="38845"/>
                </a:cubicBezTo>
                <a:cubicBezTo>
                  <a:pt x="3688869" y="34612"/>
                  <a:pt x="3694660" y="30937"/>
                  <a:pt x="3699452" y="26145"/>
                </a:cubicBezTo>
                <a:cubicBezTo>
                  <a:pt x="3702150" y="23447"/>
                  <a:pt x="3703512" y="13567"/>
                  <a:pt x="3705802" y="16620"/>
                </a:cubicBezTo>
                <a:cubicBezTo>
                  <a:pt x="3710292" y="22607"/>
                  <a:pt x="3707747" y="31463"/>
                  <a:pt x="3708977" y="38845"/>
                </a:cubicBezTo>
                <a:cubicBezTo>
                  <a:pt x="3709864" y="44168"/>
                  <a:pt x="3711094" y="49428"/>
                  <a:pt x="3712152" y="54720"/>
                </a:cubicBezTo>
                <a:cubicBezTo>
                  <a:pt x="3717444" y="51545"/>
                  <a:pt x="3722388" y="47701"/>
                  <a:pt x="3728027" y="45195"/>
                </a:cubicBezTo>
                <a:cubicBezTo>
                  <a:pt x="3758781" y="31527"/>
                  <a:pt x="3724546" y="52807"/>
                  <a:pt x="3750252" y="35670"/>
                </a:cubicBezTo>
                <a:cubicBezTo>
                  <a:pt x="3751310" y="38845"/>
                  <a:pt x="3750252" y="44137"/>
                  <a:pt x="3753427" y="45195"/>
                </a:cubicBezTo>
                <a:cubicBezTo>
                  <a:pt x="3758547" y="46902"/>
                  <a:pt x="3763906" y="42020"/>
                  <a:pt x="3769302" y="42020"/>
                </a:cubicBezTo>
                <a:cubicBezTo>
                  <a:pt x="3772649" y="42020"/>
                  <a:pt x="3775652" y="44137"/>
                  <a:pt x="3778827" y="45195"/>
                </a:cubicBezTo>
                <a:cubicBezTo>
                  <a:pt x="3777769" y="57895"/>
                  <a:pt x="3772887" y="70854"/>
                  <a:pt x="3775652" y="83295"/>
                </a:cubicBezTo>
                <a:cubicBezTo>
                  <a:pt x="3776626" y="87678"/>
                  <a:pt x="3782255" y="77179"/>
                  <a:pt x="3785177" y="73770"/>
                </a:cubicBezTo>
                <a:cubicBezTo>
                  <a:pt x="3788621" y="69752"/>
                  <a:pt x="3791897" y="65557"/>
                  <a:pt x="3794702" y="61070"/>
                </a:cubicBezTo>
                <a:cubicBezTo>
                  <a:pt x="3797210" y="57056"/>
                  <a:pt x="3799130" y="52695"/>
                  <a:pt x="3801052" y="48370"/>
                </a:cubicBezTo>
                <a:cubicBezTo>
                  <a:pt x="3803367" y="43162"/>
                  <a:pt x="3804089" y="37133"/>
                  <a:pt x="3807402" y="32495"/>
                </a:cubicBezTo>
                <a:cubicBezTo>
                  <a:pt x="3809620" y="29390"/>
                  <a:pt x="3813752" y="28262"/>
                  <a:pt x="3816927" y="26145"/>
                </a:cubicBezTo>
                <a:cubicBezTo>
                  <a:pt x="3822987" y="56444"/>
                  <a:pt x="3814619" y="37498"/>
                  <a:pt x="3829627" y="32495"/>
                </a:cubicBezTo>
                <a:lnTo>
                  <a:pt x="3833303" y="33720"/>
                </a:lnTo>
                <a:lnTo>
                  <a:pt x="3829542" y="34974"/>
                </a:lnTo>
                <a:cubicBezTo>
                  <a:pt x="3827921" y="39026"/>
                  <a:pt x="3831659" y="43441"/>
                  <a:pt x="3832717" y="47674"/>
                </a:cubicBezTo>
                <a:cubicBezTo>
                  <a:pt x="3830600" y="50849"/>
                  <a:pt x="3825740" y="53435"/>
                  <a:pt x="3826367" y="57199"/>
                </a:cubicBezTo>
                <a:cubicBezTo>
                  <a:pt x="3831652" y="88910"/>
                  <a:pt x="3842236" y="47692"/>
                  <a:pt x="3832717" y="76249"/>
                </a:cubicBezTo>
                <a:cubicBezTo>
                  <a:pt x="3829542" y="77307"/>
                  <a:pt x="3822536" y="76142"/>
                  <a:pt x="3823192" y="79424"/>
                </a:cubicBezTo>
                <a:cubicBezTo>
                  <a:pt x="3824366" y="85295"/>
                  <a:pt x="3832059" y="87525"/>
                  <a:pt x="3835892" y="92124"/>
                </a:cubicBezTo>
                <a:cubicBezTo>
                  <a:pt x="3855390" y="115522"/>
                  <a:pt x="3852089" y="108964"/>
                  <a:pt x="3858117" y="127049"/>
                </a:cubicBezTo>
                <a:cubicBezTo>
                  <a:pt x="3854152" y="131014"/>
                  <a:pt x="3844104" y="138222"/>
                  <a:pt x="3845417" y="146099"/>
                </a:cubicBezTo>
                <a:cubicBezTo>
                  <a:pt x="3846044" y="149863"/>
                  <a:pt x="3849650" y="152449"/>
                  <a:pt x="3851767" y="155624"/>
                </a:cubicBezTo>
                <a:cubicBezTo>
                  <a:pt x="3848592" y="157741"/>
                  <a:pt x="3844626" y="158994"/>
                  <a:pt x="3842242" y="161974"/>
                </a:cubicBezTo>
                <a:cubicBezTo>
                  <a:pt x="3840151" y="164587"/>
                  <a:pt x="3841434" y="169132"/>
                  <a:pt x="3839067" y="171499"/>
                </a:cubicBezTo>
                <a:cubicBezTo>
                  <a:pt x="3822134" y="188432"/>
                  <a:pt x="3834834" y="158799"/>
                  <a:pt x="3826367" y="184199"/>
                </a:cubicBezTo>
                <a:cubicBezTo>
                  <a:pt x="3829542" y="187374"/>
                  <a:pt x="3833135" y="190180"/>
                  <a:pt x="3835892" y="193724"/>
                </a:cubicBezTo>
                <a:cubicBezTo>
                  <a:pt x="3840577" y="199748"/>
                  <a:pt x="3848592" y="212774"/>
                  <a:pt x="3848592" y="212774"/>
                </a:cubicBezTo>
                <a:cubicBezTo>
                  <a:pt x="3823192" y="221241"/>
                  <a:pt x="3850709" y="208541"/>
                  <a:pt x="3842242" y="225474"/>
                </a:cubicBezTo>
                <a:cubicBezTo>
                  <a:pt x="3840745" y="228467"/>
                  <a:pt x="3835330" y="226558"/>
                  <a:pt x="3832717" y="228649"/>
                </a:cubicBezTo>
                <a:cubicBezTo>
                  <a:pt x="3829737" y="231033"/>
                  <a:pt x="3828484" y="234999"/>
                  <a:pt x="3826367" y="238174"/>
                </a:cubicBezTo>
                <a:cubicBezTo>
                  <a:pt x="3829542" y="242407"/>
                  <a:pt x="3833525" y="246141"/>
                  <a:pt x="3835892" y="250874"/>
                </a:cubicBezTo>
                <a:cubicBezTo>
                  <a:pt x="3838885" y="256861"/>
                  <a:pt x="3842242" y="269924"/>
                  <a:pt x="3842242" y="269924"/>
                </a:cubicBezTo>
                <a:cubicBezTo>
                  <a:pt x="3807210" y="276930"/>
                  <a:pt x="3820731" y="272861"/>
                  <a:pt x="3800967" y="279449"/>
                </a:cubicBezTo>
                <a:cubicBezTo>
                  <a:pt x="3812747" y="303008"/>
                  <a:pt x="3811196" y="301530"/>
                  <a:pt x="3823192" y="320724"/>
                </a:cubicBezTo>
                <a:cubicBezTo>
                  <a:pt x="3825214" y="323960"/>
                  <a:pt x="3827099" y="327318"/>
                  <a:pt x="3829542" y="330249"/>
                </a:cubicBezTo>
                <a:cubicBezTo>
                  <a:pt x="3832417" y="333698"/>
                  <a:pt x="3836145" y="336365"/>
                  <a:pt x="3839067" y="339774"/>
                </a:cubicBezTo>
                <a:cubicBezTo>
                  <a:pt x="3842511" y="343792"/>
                  <a:pt x="3845417" y="348241"/>
                  <a:pt x="3848592" y="352474"/>
                </a:cubicBezTo>
                <a:cubicBezTo>
                  <a:pt x="3846475" y="355649"/>
                  <a:pt x="3843949" y="358586"/>
                  <a:pt x="3842242" y="361999"/>
                </a:cubicBezTo>
                <a:cubicBezTo>
                  <a:pt x="3840745" y="364992"/>
                  <a:pt x="3841434" y="369157"/>
                  <a:pt x="3839067" y="371524"/>
                </a:cubicBezTo>
                <a:cubicBezTo>
                  <a:pt x="3836700" y="373891"/>
                  <a:pt x="3832717" y="373641"/>
                  <a:pt x="3829542" y="374699"/>
                </a:cubicBezTo>
                <a:cubicBezTo>
                  <a:pt x="3830600" y="379991"/>
                  <a:pt x="3835130" y="385747"/>
                  <a:pt x="3832717" y="390574"/>
                </a:cubicBezTo>
                <a:cubicBezTo>
                  <a:pt x="3830766" y="394477"/>
                  <a:pt x="3824157" y="392369"/>
                  <a:pt x="3820017" y="393749"/>
                </a:cubicBezTo>
                <a:cubicBezTo>
                  <a:pt x="3814610" y="395551"/>
                  <a:pt x="3809434" y="397982"/>
                  <a:pt x="3804142" y="400099"/>
                </a:cubicBezTo>
                <a:cubicBezTo>
                  <a:pt x="3805200" y="403274"/>
                  <a:pt x="3805226" y="407011"/>
                  <a:pt x="3807317" y="409624"/>
                </a:cubicBezTo>
                <a:cubicBezTo>
                  <a:pt x="3809701" y="412604"/>
                  <a:pt x="3813911" y="413531"/>
                  <a:pt x="3816842" y="415974"/>
                </a:cubicBezTo>
                <a:cubicBezTo>
                  <a:pt x="3820291" y="418849"/>
                  <a:pt x="3823876" y="421763"/>
                  <a:pt x="3826367" y="425499"/>
                </a:cubicBezTo>
                <a:cubicBezTo>
                  <a:pt x="3828223" y="428284"/>
                  <a:pt x="3828045" y="432031"/>
                  <a:pt x="3829542" y="435024"/>
                </a:cubicBezTo>
                <a:cubicBezTo>
                  <a:pt x="3831249" y="438437"/>
                  <a:pt x="3833775" y="441374"/>
                  <a:pt x="3835892" y="444549"/>
                </a:cubicBezTo>
                <a:cubicBezTo>
                  <a:pt x="3828484" y="445607"/>
                  <a:pt x="3818458" y="441975"/>
                  <a:pt x="3813667" y="447724"/>
                </a:cubicBezTo>
                <a:cubicBezTo>
                  <a:pt x="3810018" y="452102"/>
                  <a:pt x="3816996" y="458766"/>
                  <a:pt x="3820017" y="463599"/>
                </a:cubicBezTo>
                <a:cubicBezTo>
                  <a:pt x="3835712" y="488711"/>
                  <a:pt x="3825832" y="454574"/>
                  <a:pt x="3832717" y="488999"/>
                </a:cubicBezTo>
                <a:cubicBezTo>
                  <a:pt x="3834834" y="493232"/>
                  <a:pt x="3839845" y="497030"/>
                  <a:pt x="3839067" y="501699"/>
                </a:cubicBezTo>
                <a:cubicBezTo>
                  <a:pt x="3838440" y="505463"/>
                  <a:pt x="3831926" y="505069"/>
                  <a:pt x="3829542" y="508049"/>
                </a:cubicBezTo>
                <a:cubicBezTo>
                  <a:pt x="3827451" y="510662"/>
                  <a:pt x="3827425" y="514399"/>
                  <a:pt x="3826367" y="517574"/>
                </a:cubicBezTo>
                <a:cubicBezTo>
                  <a:pt x="3823192" y="519691"/>
                  <a:pt x="3818259" y="520381"/>
                  <a:pt x="3816842" y="523924"/>
                </a:cubicBezTo>
                <a:cubicBezTo>
                  <a:pt x="3815199" y="528032"/>
                  <a:pt x="3825030" y="540968"/>
                  <a:pt x="3826367" y="542974"/>
                </a:cubicBezTo>
                <a:cubicBezTo>
                  <a:pt x="3823192" y="544032"/>
                  <a:pt x="3819209" y="543782"/>
                  <a:pt x="3816842" y="546149"/>
                </a:cubicBezTo>
                <a:cubicBezTo>
                  <a:pt x="3814475" y="548516"/>
                  <a:pt x="3813667" y="552327"/>
                  <a:pt x="3813667" y="555674"/>
                </a:cubicBezTo>
                <a:cubicBezTo>
                  <a:pt x="3813667" y="561965"/>
                  <a:pt x="3819981" y="570229"/>
                  <a:pt x="3823192" y="574724"/>
                </a:cubicBezTo>
                <a:cubicBezTo>
                  <a:pt x="3826268" y="579030"/>
                  <a:pt x="3829542" y="583191"/>
                  <a:pt x="3832717" y="587424"/>
                </a:cubicBezTo>
                <a:cubicBezTo>
                  <a:pt x="3830600" y="591657"/>
                  <a:pt x="3829714" y="596777"/>
                  <a:pt x="3826367" y="600124"/>
                </a:cubicBezTo>
                <a:cubicBezTo>
                  <a:pt x="3816231" y="610260"/>
                  <a:pt x="3805409" y="591866"/>
                  <a:pt x="3829542" y="615999"/>
                </a:cubicBezTo>
                <a:cubicBezTo>
                  <a:pt x="3827425" y="619174"/>
                  <a:pt x="3823613" y="621731"/>
                  <a:pt x="3823192" y="625524"/>
                </a:cubicBezTo>
                <a:cubicBezTo>
                  <a:pt x="3822481" y="631922"/>
                  <a:pt x="3825388" y="638211"/>
                  <a:pt x="3826367" y="644574"/>
                </a:cubicBezTo>
                <a:cubicBezTo>
                  <a:pt x="3827505" y="651971"/>
                  <a:pt x="3828484" y="659391"/>
                  <a:pt x="3829542" y="666799"/>
                </a:cubicBezTo>
                <a:cubicBezTo>
                  <a:pt x="3849632" y="686889"/>
                  <a:pt x="3835359" y="667332"/>
                  <a:pt x="3823192" y="679499"/>
                </a:cubicBezTo>
                <a:cubicBezTo>
                  <a:pt x="3820825" y="681866"/>
                  <a:pt x="3825309" y="685849"/>
                  <a:pt x="3826367" y="689024"/>
                </a:cubicBezTo>
                <a:cubicBezTo>
                  <a:pt x="3854886" y="710413"/>
                  <a:pt x="3832429" y="687295"/>
                  <a:pt x="3835892" y="708074"/>
                </a:cubicBezTo>
                <a:cubicBezTo>
                  <a:pt x="3836519" y="711838"/>
                  <a:pt x="3840279" y="714327"/>
                  <a:pt x="3842242" y="717599"/>
                </a:cubicBezTo>
                <a:cubicBezTo>
                  <a:pt x="3864132" y="754082"/>
                  <a:pt x="3846946" y="727830"/>
                  <a:pt x="3861292" y="749349"/>
                </a:cubicBezTo>
                <a:cubicBezTo>
                  <a:pt x="3858117" y="751466"/>
                  <a:pt x="3854151" y="752719"/>
                  <a:pt x="3851767" y="755699"/>
                </a:cubicBezTo>
                <a:cubicBezTo>
                  <a:pt x="3849676" y="758312"/>
                  <a:pt x="3851205" y="763133"/>
                  <a:pt x="3848592" y="765224"/>
                </a:cubicBezTo>
                <a:cubicBezTo>
                  <a:pt x="3845185" y="767950"/>
                  <a:pt x="3840125" y="767341"/>
                  <a:pt x="3835892" y="768399"/>
                </a:cubicBezTo>
                <a:cubicBezTo>
                  <a:pt x="3838009" y="772632"/>
                  <a:pt x="3839894" y="776990"/>
                  <a:pt x="3842242" y="781099"/>
                </a:cubicBezTo>
                <a:cubicBezTo>
                  <a:pt x="3844135" y="784412"/>
                  <a:pt x="3850976" y="787644"/>
                  <a:pt x="3848592" y="790624"/>
                </a:cubicBezTo>
                <a:cubicBezTo>
                  <a:pt x="3844411" y="795851"/>
                  <a:pt x="3829542" y="796974"/>
                  <a:pt x="3829542" y="796974"/>
                </a:cubicBezTo>
                <a:cubicBezTo>
                  <a:pt x="3830600" y="803324"/>
                  <a:pt x="3830681" y="809917"/>
                  <a:pt x="3832717" y="816024"/>
                </a:cubicBezTo>
                <a:cubicBezTo>
                  <a:pt x="3833924" y="819644"/>
                  <a:pt x="3839815" y="821807"/>
                  <a:pt x="3839067" y="825549"/>
                </a:cubicBezTo>
                <a:cubicBezTo>
                  <a:pt x="3838319" y="829291"/>
                  <a:pt x="3832717" y="829782"/>
                  <a:pt x="3829542" y="831899"/>
                </a:cubicBezTo>
                <a:cubicBezTo>
                  <a:pt x="3829811" y="833781"/>
                  <a:pt x="3831862" y="857604"/>
                  <a:pt x="3835892" y="863649"/>
                </a:cubicBezTo>
                <a:cubicBezTo>
                  <a:pt x="3838383" y="867385"/>
                  <a:pt x="3842495" y="869765"/>
                  <a:pt x="3845417" y="873174"/>
                </a:cubicBezTo>
                <a:cubicBezTo>
                  <a:pt x="3851324" y="880066"/>
                  <a:pt x="3856266" y="887861"/>
                  <a:pt x="3861292" y="895399"/>
                </a:cubicBezTo>
                <a:cubicBezTo>
                  <a:pt x="3857059" y="897516"/>
                  <a:pt x="3850709" y="897516"/>
                  <a:pt x="3848592" y="901749"/>
                </a:cubicBezTo>
                <a:cubicBezTo>
                  <a:pt x="3838227" y="922480"/>
                  <a:pt x="3866914" y="909400"/>
                  <a:pt x="3842242" y="917624"/>
                </a:cubicBezTo>
                <a:cubicBezTo>
                  <a:pt x="3843011" y="919932"/>
                  <a:pt x="3849541" y="938710"/>
                  <a:pt x="3848592" y="939849"/>
                </a:cubicBezTo>
                <a:cubicBezTo>
                  <a:pt x="3844307" y="944991"/>
                  <a:pt x="3829542" y="946199"/>
                  <a:pt x="3829542" y="946199"/>
                </a:cubicBezTo>
                <a:cubicBezTo>
                  <a:pt x="3831659" y="951491"/>
                  <a:pt x="3833891" y="956738"/>
                  <a:pt x="3835892" y="962074"/>
                </a:cubicBezTo>
                <a:cubicBezTo>
                  <a:pt x="3837067" y="965208"/>
                  <a:pt x="3837059" y="968922"/>
                  <a:pt x="3839067" y="971599"/>
                </a:cubicBezTo>
                <a:cubicBezTo>
                  <a:pt x="3843557" y="977586"/>
                  <a:pt x="3850452" y="981487"/>
                  <a:pt x="3854942" y="987474"/>
                </a:cubicBezTo>
                <a:cubicBezTo>
                  <a:pt x="3856950" y="990151"/>
                  <a:pt x="3856620" y="994006"/>
                  <a:pt x="3858117" y="996999"/>
                </a:cubicBezTo>
                <a:cubicBezTo>
                  <a:pt x="3870427" y="1021618"/>
                  <a:pt x="3859662" y="992108"/>
                  <a:pt x="3867642" y="1016049"/>
                </a:cubicBezTo>
                <a:cubicBezTo>
                  <a:pt x="3865641" y="1016716"/>
                  <a:pt x="3848195" y="1021603"/>
                  <a:pt x="3848592" y="1025574"/>
                </a:cubicBezTo>
                <a:cubicBezTo>
                  <a:pt x="3850422" y="1043876"/>
                  <a:pt x="3863012" y="1050015"/>
                  <a:pt x="3870817" y="1063674"/>
                </a:cubicBezTo>
                <a:lnTo>
                  <a:pt x="3871172" y="1064739"/>
                </a:lnTo>
                <a:lnTo>
                  <a:pt x="3871172" y="1072806"/>
                </a:lnTo>
                <a:lnTo>
                  <a:pt x="3865098" y="1071960"/>
                </a:lnTo>
                <a:cubicBezTo>
                  <a:pt x="3851851" y="1070188"/>
                  <a:pt x="3828629" y="1067762"/>
                  <a:pt x="3823192" y="1073199"/>
                </a:cubicBezTo>
                <a:cubicBezTo>
                  <a:pt x="3820017" y="1076374"/>
                  <a:pt x="3829795" y="1079315"/>
                  <a:pt x="3832717" y="1082724"/>
                </a:cubicBezTo>
                <a:cubicBezTo>
                  <a:pt x="3843202" y="1094956"/>
                  <a:pt x="3841232" y="1092393"/>
                  <a:pt x="3845417" y="1104949"/>
                </a:cubicBezTo>
                <a:cubicBezTo>
                  <a:pt x="3842242" y="1107066"/>
                  <a:pt x="3837309" y="1107756"/>
                  <a:pt x="3835892" y="1111299"/>
                </a:cubicBezTo>
                <a:cubicBezTo>
                  <a:pt x="3834649" y="1114406"/>
                  <a:pt x="3837892" y="1117690"/>
                  <a:pt x="3839067" y="1120824"/>
                </a:cubicBezTo>
                <a:cubicBezTo>
                  <a:pt x="3841068" y="1126160"/>
                  <a:pt x="3843300" y="1131407"/>
                  <a:pt x="3845417" y="1136699"/>
                </a:cubicBezTo>
                <a:cubicBezTo>
                  <a:pt x="3843300" y="1139874"/>
                  <a:pt x="3838319" y="1142482"/>
                  <a:pt x="3839067" y="1146224"/>
                </a:cubicBezTo>
                <a:cubicBezTo>
                  <a:pt x="3839815" y="1149966"/>
                  <a:pt x="3845356" y="1150552"/>
                  <a:pt x="3848592" y="1152574"/>
                </a:cubicBezTo>
                <a:cubicBezTo>
                  <a:pt x="3865399" y="1163079"/>
                  <a:pt x="3862707" y="1159966"/>
                  <a:pt x="3868082" y="1165524"/>
                </a:cubicBezTo>
                <a:lnTo>
                  <a:pt x="3871172" y="1168679"/>
                </a:lnTo>
                <a:lnTo>
                  <a:pt x="3871172" y="1176298"/>
                </a:lnTo>
                <a:lnTo>
                  <a:pt x="3864467" y="1177974"/>
                </a:lnTo>
                <a:cubicBezTo>
                  <a:pt x="3858154" y="1179237"/>
                  <a:pt x="3849439" y="1176122"/>
                  <a:pt x="3845417" y="1181149"/>
                </a:cubicBezTo>
                <a:cubicBezTo>
                  <a:pt x="3842460" y="1184845"/>
                  <a:pt x="3850009" y="1189455"/>
                  <a:pt x="3851767" y="1193849"/>
                </a:cubicBezTo>
                <a:cubicBezTo>
                  <a:pt x="3854253" y="1200064"/>
                  <a:pt x="3858117" y="1212899"/>
                  <a:pt x="3858117" y="1212899"/>
                </a:cubicBezTo>
                <a:cubicBezTo>
                  <a:pt x="3856000" y="1219249"/>
                  <a:pt x="3847034" y="1227216"/>
                  <a:pt x="3851767" y="1231949"/>
                </a:cubicBezTo>
                <a:cubicBezTo>
                  <a:pt x="3854942" y="1235124"/>
                  <a:pt x="3858682" y="1237820"/>
                  <a:pt x="3861292" y="1241474"/>
                </a:cubicBezTo>
                <a:cubicBezTo>
                  <a:pt x="3864043" y="1245325"/>
                  <a:pt x="3865294" y="1250065"/>
                  <a:pt x="3867642" y="1254174"/>
                </a:cubicBezTo>
                <a:lnTo>
                  <a:pt x="3871172" y="1259469"/>
                </a:lnTo>
                <a:lnTo>
                  <a:pt x="3871172" y="1264404"/>
                </a:lnTo>
                <a:lnTo>
                  <a:pt x="3861292" y="1266874"/>
                </a:lnTo>
                <a:cubicBezTo>
                  <a:pt x="3854881" y="1268797"/>
                  <a:pt x="3842242" y="1273224"/>
                  <a:pt x="3842242" y="1273224"/>
                </a:cubicBezTo>
                <a:cubicBezTo>
                  <a:pt x="3844359" y="1276399"/>
                  <a:pt x="3845894" y="1280051"/>
                  <a:pt x="3848592" y="1282749"/>
                </a:cubicBezTo>
                <a:cubicBezTo>
                  <a:pt x="3872221" y="1306378"/>
                  <a:pt x="3852677" y="1279351"/>
                  <a:pt x="3867642" y="1301799"/>
                </a:cubicBezTo>
                <a:cubicBezTo>
                  <a:pt x="3864467" y="1303916"/>
                  <a:pt x="3859534" y="1304606"/>
                  <a:pt x="3858117" y="1308149"/>
                </a:cubicBezTo>
                <a:cubicBezTo>
                  <a:pt x="3856874" y="1311256"/>
                  <a:pt x="3861292" y="1314327"/>
                  <a:pt x="3861292" y="1317674"/>
                </a:cubicBezTo>
                <a:cubicBezTo>
                  <a:pt x="3861292" y="1321021"/>
                  <a:pt x="3859175" y="1324024"/>
                  <a:pt x="3858117" y="1327199"/>
                </a:cubicBezTo>
                <a:cubicBezTo>
                  <a:pt x="3861821" y="1332755"/>
                  <a:pt x="3864864" y="1336460"/>
                  <a:pt x="3867097" y="1339056"/>
                </a:cubicBezTo>
                <a:lnTo>
                  <a:pt x="3871172" y="1344212"/>
                </a:lnTo>
                <a:lnTo>
                  <a:pt x="3871172" y="1344343"/>
                </a:lnTo>
                <a:lnTo>
                  <a:pt x="3869577" y="1347291"/>
                </a:lnTo>
                <a:cubicBezTo>
                  <a:pt x="3867973" y="1348432"/>
                  <a:pt x="3865261" y="1349953"/>
                  <a:pt x="3861292" y="1352599"/>
                </a:cubicBezTo>
                <a:cubicBezTo>
                  <a:pt x="3862350" y="1356832"/>
                  <a:pt x="3862046" y="1361668"/>
                  <a:pt x="3864467" y="1365299"/>
                </a:cubicBezTo>
                <a:lnTo>
                  <a:pt x="3871172" y="1369769"/>
                </a:lnTo>
                <a:lnTo>
                  <a:pt x="3871172" y="1420473"/>
                </a:lnTo>
                <a:lnTo>
                  <a:pt x="3861292" y="1422449"/>
                </a:lnTo>
                <a:cubicBezTo>
                  <a:pt x="3857032" y="1423396"/>
                  <a:pt x="3852825" y="1424566"/>
                  <a:pt x="3848592" y="1425624"/>
                </a:cubicBezTo>
                <a:lnTo>
                  <a:pt x="3854942" y="1444674"/>
                </a:lnTo>
                <a:lnTo>
                  <a:pt x="3858117" y="1454199"/>
                </a:lnTo>
                <a:cubicBezTo>
                  <a:pt x="3853884" y="1456316"/>
                  <a:pt x="3845417" y="1455816"/>
                  <a:pt x="3845417" y="1460549"/>
                </a:cubicBezTo>
                <a:cubicBezTo>
                  <a:pt x="3845417" y="1467326"/>
                  <a:pt x="3854131" y="1470943"/>
                  <a:pt x="3858117" y="1476424"/>
                </a:cubicBezTo>
                <a:cubicBezTo>
                  <a:pt x="3862606" y="1482596"/>
                  <a:pt x="3870817" y="1495474"/>
                  <a:pt x="3870817" y="1495474"/>
                </a:cubicBezTo>
                <a:cubicBezTo>
                  <a:pt x="3867642" y="1496532"/>
                  <a:pt x="3864510" y="1497730"/>
                  <a:pt x="3861292" y="1498649"/>
                </a:cubicBezTo>
                <a:cubicBezTo>
                  <a:pt x="3857096" y="1499848"/>
                  <a:pt x="3849448" y="1497545"/>
                  <a:pt x="3848592" y="1501824"/>
                </a:cubicBezTo>
                <a:cubicBezTo>
                  <a:pt x="3847554" y="1507013"/>
                  <a:pt x="3855312" y="1510037"/>
                  <a:pt x="3858117" y="1514524"/>
                </a:cubicBezTo>
                <a:cubicBezTo>
                  <a:pt x="3868565" y="1531240"/>
                  <a:pt x="3862057" y="1525170"/>
                  <a:pt x="3865810" y="1528750"/>
                </a:cubicBezTo>
                <a:lnTo>
                  <a:pt x="3871172" y="1533992"/>
                </a:lnTo>
                <a:lnTo>
                  <a:pt x="3871172" y="1537422"/>
                </a:lnTo>
                <a:lnTo>
                  <a:pt x="3865131" y="1538862"/>
                </a:lnTo>
                <a:cubicBezTo>
                  <a:pt x="3862177" y="1539567"/>
                  <a:pt x="3859531" y="1540625"/>
                  <a:pt x="3858117" y="1543099"/>
                </a:cubicBezTo>
                <a:cubicBezTo>
                  <a:pt x="3855440" y="1547784"/>
                  <a:pt x="3859983" y="1553739"/>
                  <a:pt x="3861292" y="1558974"/>
                </a:cubicBezTo>
                <a:cubicBezTo>
                  <a:pt x="3863271" y="1566890"/>
                  <a:pt x="3866779" y="1574132"/>
                  <a:pt x="3870817" y="1581199"/>
                </a:cubicBezTo>
                <a:lnTo>
                  <a:pt x="3871172" y="1581732"/>
                </a:lnTo>
                <a:lnTo>
                  <a:pt x="3871172" y="1591115"/>
                </a:lnTo>
                <a:lnTo>
                  <a:pt x="3868676" y="1591277"/>
                </a:lnTo>
                <a:cubicBezTo>
                  <a:pt x="3865846" y="1591462"/>
                  <a:pt x="3863200" y="1591991"/>
                  <a:pt x="3861292" y="1593899"/>
                </a:cubicBezTo>
                <a:cubicBezTo>
                  <a:pt x="3858663" y="1596528"/>
                  <a:pt x="3870604" y="1612629"/>
                  <a:pt x="3870817" y="1612949"/>
                </a:cubicBezTo>
                <a:cubicBezTo>
                  <a:pt x="3862350" y="1614007"/>
                  <a:pt x="3850970" y="1609646"/>
                  <a:pt x="3845417" y="1616124"/>
                </a:cubicBezTo>
                <a:cubicBezTo>
                  <a:pt x="3844481" y="1617216"/>
                  <a:pt x="3857019" y="1648854"/>
                  <a:pt x="3858117" y="1651049"/>
                </a:cubicBezTo>
                <a:cubicBezTo>
                  <a:pt x="3859824" y="1654462"/>
                  <a:pt x="3862350" y="1657399"/>
                  <a:pt x="3864467" y="1660574"/>
                </a:cubicBezTo>
                <a:cubicBezTo>
                  <a:pt x="3862350" y="1663749"/>
                  <a:pt x="3860815" y="1667401"/>
                  <a:pt x="3858117" y="1670099"/>
                </a:cubicBezTo>
                <a:cubicBezTo>
                  <a:pt x="3844193" y="1684023"/>
                  <a:pt x="3852070" y="1667769"/>
                  <a:pt x="3839067" y="1685974"/>
                </a:cubicBezTo>
                <a:cubicBezTo>
                  <a:pt x="3836316" y="1689825"/>
                  <a:pt x="3834834" y="1694441"/>
                  <a:pt x="3832717" y="1698674"/>
                </a:cubicBezTo>
                <a:cubicBezTo>
                  <a:pt x="3833775" y="1703966"/>
                  <a:pt x="3835892" y="1709153"/>
                  <a:pt x="3835892" y="1714549"/>
                </a:cubicBezTo>
                <a:cubicBezTo>
                  <a:pt x="3835892" y="1722033"/>
                  <a:pt x="3831972" y="1729328"/>
                  <a:pt x="3832717" y="1736774"/>
                </a:cubicBezTo>
                <a:cubicBezTo>
                  <a:pt x="3833208" y="1741685"/>
                  <a:pt x="3846194" y="1753426"/>
                  <a:pt x="3848592" y="1755824"/>
                </a:cubicBezTo>
                <a:cubicBezTo>
                  <a:pt x="3852825" y="1756882"/>
                  <a:pt x="3863243" y="1755096"/>
                  <a:pt x="3861292" y="1758999"/>
                </a:cubicBezTo>
                <a:cubicBezTo>
                  <a:pt x="3858879" y="1763826"/>
                  <a:pt x="3850726" y="1761209"/>
                  <a:pt x="3845417" y="1762174"/>
                </a:cubicBezTo>
                <a:cubicBezTo>
                  <a:pt x="3839083" y="1763326"/>
                  <a:pt x="3832717" y="1764291"/>
                  <a:pt x="3826367" y="1765349"/>
                </a:cubicBezTo>
                <a:cubicBezTo>
                  <a:pt x="3831659" y="1768524"/>
                  <a:pt x="3837009" y="1771603"/>
                  <a:pt x="3842242" y="1774874"/>
                </a:cubicBezTo>
                <a:cubicBezTo>
                  <a:pt x="3845478" y="1776896"/>
                  <a:pt x="3849650" y="1778049"/>
                  <a:pt x="3851767" y="1781224"/>
                </a:cubicBezTo>
                <a:cubicBezTo>
                  <a:pt x="3854188" y="1784855"/>
                  <a:pt x="3853884" y="1789691"/>
                  <a:pt x="3854942" y="1793924"/>
                </a:cubicBezTo>
                <a:cubicBezTo>
                  <a:pt x="3851767" y="1794982"/>
                  <a:pt x="3848664" y="1796287"/>
                  <a:pt x="3845417" y="1797099"/>
                </a:cubicBezTo>
                <a:cubicBezTo>
                  <a:pt x="3840182" y="1798408"/>
                  <a:pt x="3833358" y="1796458"/>
                  <a:pt x="3829542" y="1800274"/>
                </a:cubicBezTo>
                <a:cubicBezTo>
                  <a:pt x="3827175" y="1802641"/>
                  <a:pt x="3831659" y="1806624"/>
                  <a:pt x="3832717" y="1809799"/>
                </a:cubicBezTo>
                <a:cubicBezTo>
                  <a:pt x="3839067" y="1816149"/>
                  <a:pt x="3845092" y="1822842"/>
                  <a:pt x="3851767" y="1828849"/>
                </a:cubicBezTo>
                <a:cubicBezTo>
                  <a:pt x="3868243" y="1843677"/>
                  <a:pt x="3862099" y="1831270"/>
                  <a:pt x="3867642" y="1847899"/>
                </a:cubicBezTo>
                <a:cubicBezTo>
                  <a:pt x="3862350" y="1848957"/>
                  <a:pt x="3856257" y="1848081"/>
                  <a:pt x="3851767" y="1851074"/>
                </a:cubicBezTo>
                <a:cubicBezTo>
                  <a:pt x="3848982" y="1852930"/>
                  <a:pt x="3851163" y="1858456"/>
                  <a:pt x="3848592" y="1860599"/>
                </a:cubicBezTo>
                <a:cubicBezTo>
                  <a:pt x="3841997" y="1866095"/>
                  <a:pt x="3824775" y="1868537"/>
                  <a:pt x="3816842" y="1870124"/>
                </a:cubicBezTo>
                <a:cubicBezTo>
                  <a:pt x="3821075" y="1874357"/>
                  <a:pt x="3824670" y="1879344"/>
                  <a:pt x="3829542" y="1882824"/>
                </a:cubicBezTo>
                <a:cubicBezTo>
                  <a:pt x="3839160" y="1889694"/>
                  <a:pt x="3848279" y="1881393"/>
                  <a:pt x="3826367" y="1892349"/>
                </a:cubicBezTo>
                <a:cubicBezTo>
                  <a:pt x="3828806" y="1894788"/>
                  <a:pt x="3849898" y="1914384"/>
                  <a:pt x="3851767" y="1920924"/>
                </a:cubicBezTo>
                <a:cubicBezTo>
                  <a:pt x="3852686" y="1924142"/>
                  <a:pt x="3849650" y="1927274"/>
                  <a:pt x="3848592" y="1930449"/>
                </a:cubicBezTo>
                <a:cubicBezTo>
                  <a:pt x="3832872" y="1935689"/>
                  <a:pt x="3835582" y="1931261"/>
                  <a:pt x="3845417" y="1955849"/>
                </a:cubicBezTo>
                <a:cubicBezTo>
                  <a:pt x="3848933" y="1964638"/>
                  <a:pt x="3858117" y="1981249"/>
                  <a:pt x="3858117" y="1981249"/>
                </a:cubicBezTo>
                <a:cubicBezTo>
                  <a:pt x="3835892" y="1988657"/>
                  <a:pt x="3836950" y="1981249"/>
                  <a:pt x="3842242" y="1997124"/>
                </a:cubicBezTo>
                <a:cubicBezTo>
                  <a:pt x="3864874" y="2012212"/>
                  <a:pt x="3842121" y="1994046"/>
                  <a:pt x="3826367" y="2006649"/>
                </a:cubicBezTo>
                <a:cubicBezTo>
                  <a:pt x="3822861" y="2009454"/>
                  <a:pt x="3833017" y="2012725"/>
                  <a:pt x="3835892" y="2016174"/>
                </a:cubicBezTo>
                <a:cubicBezTo>
                  <a:pt x="3838335" y="2019105"/>
                  <a:pt x="3840024" y="2022594"/>
                  <a:pt x="3842242" y="2025699"/>
                </a:cubicBezTo>
                <a:cubicBezTo>
                  <a:pt x="3854256" y="2042518"/>
                  <a:pt x="3849790" y="2032467"/>
                  <a:pt x="3854942" y="2047924"/>
                </a:cubicBezTo>
                <a:cubicBezTo>
                  <a:pt x="3806692" y="2053955"/>
                  <a:pt x="3830968" y="2045300"/>
                  <a:pt x="3839067" y="2057449"/>
                </a:cubicBezTo>
                <a:cubicBezTo>
                  <a:pt x="3841488" y="2061080"/>
                  <a:pt x="3841184" y="2065916"/>
                  <a:pt x="3842242" y="2070149"/>
                </a:cubicBezTo>
                <a:cubicBezTo>
                  <a:pt x="3848592" y="2077557"/>
                  <a:pt x="3855697" y="2084380"/>
                  <a:pt x="3861292" y="2092374"/>
                </a:cubicBezTo>
                <a:cubicBezTo>
                  <a:pt x="3863211" y="2095116"/>
                  <a:pt x="3862807" y="2098993"/>
                  <a:pt x="3864467" y="2101899"/>
                </a:cubicBezTo>
                <a:lnTo>
                  <a:pt x="3871172" y="2110839"/>
                </a:lnTo>
                <a:lnTo>
                  <a:pt x="3871172" y="2116291"/>
                </a:lnTo>
                <a:lnTo>
                  <a:pt x="3858117" y="2124124"/>
                </a:lnTo>
                <a:cubicBezTo>
                  <a:pt x="3853107" y="2126128"/>
                  <a:pt x="3847510" y="2126128"/>
                  <a:pt x="3842242" y="2127299"/>
                </a:cubicBezTo>
                <a:cubicBezTo>
                  <a:pt x="3837982" y="2128246"/>
                  <a:pt x="3833775" y="2129416"/>
                  <a:pt x="3829542" y="2130474"/>
                </a:cubicBezTo>
                <a:cubicBezTo>
                  <a:pt x="3844885" y="2153489"/>
                  <a:pt x="3833253" y="2129403"/>
                  <a:pt x="3826367" y="2143174"/>
                </a:cubicBezTo>
                <a:cubicBezTo>
                  <a:pt x="3824870" y="2146167"/>
                  <a:pt x="3828484" y="2149524"/>
                  <a:pt x="3829542" y="2152699"/>
                </a:cubicBezTo>
                <a:cubicBezTo>
                  <a:pt x="3832717" y="2155874"/>
                  <a:pt x="3835279" y="2159813"/>
                  <a:pt x="3839067" y="2162224"/>
                </a:cubicBezTo>
                <a:cubicBezTo>
                  <a:pt x="3847053" y="2167306"/>
                  <a:pt x="3864467" y="2174924"/>
                  <a:pt x="3864467" y="2174924"/>
                </a:cubicBezTo>
                <a:cubicBezTo>
                  <a:pt x="3859175" y="2177041"/>
                  <a:pt x="3854090" y="2179774"/>
                  <a:pt x="3848592" y="2181274"/>
                </a:cubicBezTo>
                <a:cubicBezTo>
                  <a:pt x="3842381" y="2182968"/>
                  <a:pt x="3828145" y="2178165"/>
                  <a:pt x="3829542" y="2184449"/>
                </a:cubicBezTo>
                <a:cubicBezTo>
                  <a:pt x="3832139" y="2196138"/>
                  <a:pt x="3854942" y="2209849"/>
                  <a:pt x="3854942" y="2209849"/>
                </a:cubicBezTo>
                <a:cubicBezTo>
                  <a:pt x="3851767" y="2210907"/>
                  <a:pt x="3848741" y="2212633"/>
                  <a:pt x="3845417" y="2213024"/>
                </a:cubicBezTo>
                <a:cubicBezTo>
                  <a:pt x="3830664" y="2214760"/>
                  <a:pt x="3813136" y="2207681"/>
                  <a:pt x="3800967" y="2216199"/>
                </a:cubicBezTo>
                <a:cubicBezTo>
                  <a:pt x="3794715" y="2220576"/>
                  <a:pt x="3813667" y="2235249"/>
                  <a:pt x="3813667" y="2235249"/>
                </a:cubicBezTo>
                <a:cubicBezTo>
                  <a:pt x="3818959" y="2238424"/>
                  <a:pt x="3824022" y="2242014"/>
                  <a:pt x="3829542" y="2244774"/>
                </a:cubicBezTo>
                <a:cubicBezTo>
                  <a:pt x="3832535" y="2246271"/>
                  <a:pt x="3836454" y="2245858"/>
                  <a:pt x="3839067" y="2247949"/>
                </a:cubicBezTo>
                <a:cubicBezTo>
                  <a:pt x="3842047" y="2250333"/>
                  <a:pt x="3843300" y="2254299"/>
                  <a:pt x="3845417" y="2257474"/>
                </a:cubicBezTo>
                <a:cubicBezTo>
                  <a:pt x="3848592" y="2259591"/>
                  <a:pt x="3856149" y="2260204"/>
                  <a:pt x="3854942" y="2263824"/>
                </a:cubicBezTo>
                <a:cubicBezTo>
                  <a:pt x="3854252" y="2265894"/>
                  <a:pt x="3852080" y="2266258"/>
                  <a:pt x="3849579" y="2266319"/>
                </a:cubicBezTo>
                <a:lnTo>
                  <a:pt x="3849515" y="2266325"/>
                </a:lnTo>
                <a:lnTo>
                  <a:pt x="3848353" y="2265249"/>
                </a:lnTo>
                <a:cubicBezTo>
                  <a:pt x="3846839" y="2263848"/>
                  <a:pt x="3845251" y="2262790"/>
                  <a:pt x="3843369" y="2263103"/>
                </a:cubicBezTo>
                <a:cubicBezTo>
                  <a:pt x="3841155" y="2263472"/>
                  <a:pt x="3839862" y="2266126"/>
                  <a:pt x="3838579" y="2268551"/>
                </a:cubicBezTo>
                <a:lnTo>
                  <a:pt x="3835013" y="2271622"/>
                </a:lnTo>
                <a:lnTo>
                  <a:pt x="3833742" y="2272434"/>
                </a:lnTo>
                <a:lnTo>
                  <a:pt x="3831119" y="2267455"/>
                </a:lnTo>
                <a:cubicBezTo>
                  <a:pt x="3831004" y="2264937"/>
                  <a:pt x="3831269" y="2262026"/>
                  <a:pt x="3830669" y="2259928"/>
                </a:cubicBezTo>
                <a:cubicBezTo>
                  <a:pt x="3829750" y="2256710"/>
                  <a:pt x="3828552" y="2253578"/>
                  <a:pt x="3827494" y="2250403"/>
                </a:cubicBezTo>
                <a:cubicBezTo>
                  <a:pt x="3821773" y="2256124"/>
                  <a:pt x="3816180" y="2262963"/>
                  <a:pt x="3808444" y="2266278"/>
                </a:cubicBezTo>
                <a:cubicBezTo>
                  <a:pt x="3804433" y="2267997"/>
                  <a:pt x="3799940" y="2268254"/>
                  <a:pt x="3795744" y="2269453"/>
                </a:cubicBezTo>
                <a:cubicBezTo>
                  <a:pt x="3792526" y="2270372"/>
                  <a:pt x="3789394" y="2271570"/>
                  <a:pt x="3786219" y="2272628"/>
                </a:cubicBezTo>
                <a:cubicBezTo>
                  <a:pt x="3785161" y="2268395"/>
                  <a:pt x="3786947" y="2261879"/>
                  <a:pt x="3783044" y="2259928"/>
                </a:cubicBezTo>
                <a:cubicBezTo>
                  <a:pt x="3779631" y="2258221"/>
                  <a:pt x="3776932" y="2264571"/>
                  <a:pt x="3773519" y="2266278"/>
                </a:cubicBezTo>
                <a:cubicBezTo>
                  <a:pt x="3770526" y="2267775"/>
                  <a:pt x="3767169" y="2268395"/>
                  <a:pt x="3763994" y="2269453"/>
                </a:cubicBezTo>
                <a:cubicBezTo>
                  <a:pt x="3760819" y="2268395"/>
                  <a:pt x="3756325" y="2269063"/>
                  <a:pt x="3754469" y="2266278"/>
                </a:cubicBezTo>
                <a:cubicBezTo>
                  <a:pt x="3743323" y="2249559"/>
                  <a:pt x="3760950" y="2247184"/>
                  <a:pt x="3741769" y="2253578"/>
                </a:cubicBezTo>
                <a:cubicBezTo>
                  <a:pt x="3738594" y="2251461"/>
                  <a:pt x="3736060" y="2247228"/>
                  <a:pt x="3732244" y="2247228"/>
                </a:cubicBezTo>
                <a:cubicBezTo>
                  <a:pt x="3722487" y="2247228"/>
                  <a:pt x="3712926" y="2250492"/>
                  <a:pt x="3703669" y="2253578"/>
                </a:cubicBezTo>
                <a:cubicBezTo>
                  <a:pt x="3700049" y="2254785"/>
                  <a:pt x="3697557" y="2258221"/>
                  <a:pt x="3694144" y="2259928"/>
                </a:cubicBezTo>
                <a:cubicBezTo>
                  <a:pt x="3691151" y="2261425"/>
                  <a:pt x="3687794" y="2262045"/>
                  <a:pt x="3684619" y="2263103"/>
                </a:cubicBezTo>
                <a:cubicBezTo>
                  <a:pt x="3681444" y="2262045"/>
                  <a:pt x="3678441" y="2259928"/>
                  <a:pt x="3675094" y="2259928"/>
                </a:cubicBezTo>
                <a:cubicBezTo>
                  <a:pt x="3649694" y="2259928"/>
                  <a:pt x="3681444" y="2268395"/>
                  <a:pt x="3656044" y="2259928"/>
                </a:cubicBezTo>
                <a:cubicBezTo>
                  <a:pt x="3630065" y="2277247"/>
                  <a:pt x="3664187" y="2258740"/>
                  <a:pt x="3643344" y="2250403"/>
                </a:cubicBezTo>
                <a:cubicBezTo>
                  <a:pt x="3640435" y="2249239"/>
                  <a:pt x="3623030" y="2267542"/>
                  <a:pt x="3621119" y="2269453"/>
                </a:cubicBezTo>
                <a:cubicBezTo>
                  <a:pt x="3617944" y="2267336"/>
                  <a:pt x="3613978" y="2266083"/>
                  <a:pt x="3611594" y="2263103"/>
                </a:cubicBezTo>
                <a:cubicBezTo>
                  <a:pt x="3609503" y="2260490"/>
                  <a:pt x="3609737" y="2256654"/>
                  <a:pt x="3608419" y="2253578"/>
                </a:cubicBezTo>
                <a:cubicBezTo>
                  <a:pt x="3606555" y="2249228"/>
                  <a:pt x="3605099" y="2244514"/>
                  <a:pt x="3602069" y="2240878"/>
                </a:cubicBezTo>
                <a:cubicBezTo>
                  <a:pt x="3599626" y="2237947"/>
                  <a:pt x="3595719" y="2236645"/>
                  <a:pt x="3592544" y="2234528"/>
                </a:cubicBezTo>
                <a:cubicBezTo>
                  <a:pt x="3588311" y="2236645"/>
                  <a:pt x="3583480" y="2237848"/>
                  <a:pt x="3579844" y="2240878"/>
                </a:cubicBezTo>
                <a:cubicBezTo>
                  <a:pt x="3560696" y="2256835"/>
                  <a:pt x="3586711" y="2245997"/>
                  <a:pt x="3563969" y="2253578"/>
                </a:cubicBezTo>
                <a:cubicBezTo>
                  <a:pt x="3550013" y="2274513"/>
                  <a:pt x="3553833" y="2280727"/>
                  <a:pt x="3544919" y="2259928"/>
                </a:cubicBezTo>
                <a:cubicBezTo>
                  <a:pt x="3543601" y="2256852"/>
                  <a:pt x="3542802" y="2253578"/>
                  <a:pt x="3541744" y="2250403"/>
                </a:cubicBezTo>
                <a:cubicBezTo>
                  <a:pt x="3526107" y="2255615"/>
                  <a:pt x="3536916" y="2249846"/>
                  <a:pt x="3525869" y="2263103"/>
                </a:cubicBezTo>
                <a:cubicBezTo>
                  <a:pt x="3518499" y="2271948"/>
                  <a:pt x="3512987" y="2275146"/>
                  <a:pt x="3503644" y="2282153"/>
                </a:cubicBezTo>
                <a:cubicBezTo>
                  <a:pt x="3500469" y="2278978"/>
                  <a:pt x="3497773" y="2275238"/>
                  <a:pt x="3494119" y="2272628"/>
                </a:cubicBezTo>
                <a:cubicBezTo>
                  <a:pt x="3490268" y="2269877"/>
                  <a:pt x="3485528" y="2268626"/>
                  <a:pt x="3481419" y="2266278"/>
                </a:cubicBezTo>
                <a:cubicBezTo>
                  <a:pt x="3478106" y="2264385"/>
                  <a:pt x="3475069" y="2262045"/>
                  <a:pt x="3471894" y="2259928"/>
                </a:cubicBezTo>
                <a:cubicBezTo>
                  <a:pt x="3468719" y="2260986"/>
                  <a:pt x="3465362" y="2261606"/>
                  <a:pt x="3462369" y="2263103"/>
                </a:cubicBezTo>
                <a:cubicBezTo>
                  <a:pt x="3458956" y="2264810"/>
                  <a:pt x="3456257" y="2271160"/>
                  <a:pt x="3452844" y="2269453"/>
                </a:cubicBezTo>
                <a:cubicBezTo>
                  <a:pt x="3448941" y="2267502"/>
                  <a:pt x="3450525" y="2261032"/>
                  <a:pt x="3449669" y="2256753"/>
                </a:cubicBezTo>
                <a:cubicBezTo>
                  <a:pt x="3448406" y="2250440"/>
                  <a:pt x="3447552" y="2244053"/>
                  <a:pt x="3446494" y="2237703"/>
                </a:cubicBezTo>
                <a:cubicBezTo>
                  <a:pt x="3442261" y="2240878"/>
                  <a:pt x="3437536" y="2243486"/>
                  <a:pt x="3433794" y="2247228"/>
                </a:cubicBezTo>
                <a:cubicBezTo>
                  <a:pt x="3431096" y="2249926"/>
                  <a:pt x="3430987" y="2255336"/>
                  <a:pt x="3427444" y="2256753"/>
                </a:cubicBezTo>
                <a:cubicBezTo>
                  <a:pt x="3424337" y="2257996"/>
                  <a:pt x="3421094" y="2254636"/>
                  <a:pt x="3417919" y="2253578"/>
                </a:cubicBezTo>
                <a:cubicBezTo>
                  <a:pt x="3404072" y="2274348"/>
                  <a:pt x="3419318" y="2257452"/>
                  <a:pt x="3405219" y="2250403"/>
                </a:cubicBezTo>
                <a:cubicBezTo>
                  <a:pt x="3401316" y="2248452"/>
                  <a:pt x="3396752" y="2252520"/>
                  <a:pt x="3392519" y="2253578"/>
                </a:cubicBezTo>
                <a:cubicBezTo>
                  <a:pt x="3389344" y="2255695"/>
                  <a:pt x="3385925" y="2257485"/>
                  <a:pt x="3382994" y="2259928"/>
                </a:cubicBezTo>
                <a:cubicBezTo>
                  <a:pt x="3379545" y="2262803"/>
                  <a:pt x="3377277" y="2267073"/>
                  <a:pt x="3373469" y="2269453"/>
                </a:cubicBezTo>
                <a:cubicBezTo>
                  <a:pt x="3368636" y="2272474"/>
                  <a:pt x="3362692" y="2273254"/>
                  <a:pt x="3357594" y="2275803"/>
                </a:cubicBezTo>
                <a:cubicBezTo>
                  <a:pt x="3354181" y="2277510"/>
                  <a:pt x="3351244" y="2280036"/>
                  <a:pt x="3348069" y="2282153"/>
                </a:cubicBezTo>
                <a:cubicBezTo>
                  <a:pt x="3344894" y="2281095"/>
                  <a:pt x="3339787" y="2282085"/>
                  <a:pt x="3338544" y="2278978"/>
                </a:cubicBezTo>
                <a:cubicBezTo>
                  <a:pt x="3326868" y="2249787"/>
                  <a:pt x="3347301" y="2246426"/>
                  <a:pt x="3325844" y="2253578"/>
                </a:cubicBezTo>
                <a:cubicBezTo>
                  <a:pt x="3323727" y="2256753"/>
                  <a:pt x="3322474" y="2260719"/>
                  <a:pt x="3319494" y="2263103"/>
                </a:cubicBezTo>
                <a:cubicBezTo>
                  <a:pt x="3308156" y="2272173"/>
                  <a:pt x="3307679" y="2263051"/>
                  <a:pt x="3303619" y="2253578"/>
                </a:cubicBezTo>
                <a:cubicBezTo>
                  <a:pt x="3302301" y="2250502"/>
                  <a:pt x="3301502" y="2247228"/>
                  <a:pt x="3300444" y="2244053"/>
                </a:cubicBezTo>
                <a:cubicBezTo>
                  <a:pt x="3295152" y="2245111"/>
                  <a:pt x="3289804" y="2245919"/>
                  <a:pt x="3284569" y="2247228"/>
                </a:cubicBezTo>
                <a:cubicBezTo>
                  <a:pt x="3281322" y="2248040"/>
                  <a:pt x="3278391" y="2250403"/>
                  <a:pt x="3275044" y="2250403"/>
                </a:cubicBezTo>
                <a:cubicBezTo>
                  <a:pt x="3271697" y="2250403"/>
                  <a:pt x="3268694" y="2248286"/>
                  <a:pt x="3265519" y="2247228"/>
                </a:cubicBezTo>
                <a:cubicBezTo>
                  <a:pt x="3261286" y="2248286"/>
                  <a:pt x="3256830" y="2248684"/>
                  <a:pt x="3252819" y="2250403"/>
                </a:cubicBezTo>
                <a:cubicBezTo>
                  <a:pt x="3249312" y="2251906"/>
                  <a:pt x="3246867" y="2255413"/>
                  <a:pt x="3243294" y="2256753"/>
                </a:cubicBezTo>
                <a:cubicBezTo>
                  <a:pt x="3238241" y="2258648"/>
                  <a:pt x="3232711" y="2258870"/>
                  <a:pt x="3227419" y="2259928"/>
                </a:cubicBezTo>
                <a:cubicBezTo>
                  <a:pt x="3225302" y="2255695"/>
                  <a:pt x="3222933" y="2251578"/>
                  <a:pt x="3221069" y="2247228"/>
                </a:cubicBezTo>
                <a:cubicBezTo>
                  <a:pt x="3219751" y="2244152"/>
                  <a:pt x="3220764" y="2235981"/>
                  <a:pt x="3217894" y="2237703"/>
                </a:cubicBezTo>
                <a:cubicBezTo>
                  <a:pt x="3211350" y="2241630"/>
                  <a:pt x="3209427" y="2250403"/>
                  <a:pt x="3205194" y="2256753"/>
                </a:cubicBezTo>
                <a:lnTo>
                  <a:pt x="3198844" y="2266278"/>
                </a:lnTo>
                <a:cubicBezTo>
                  <a:pt x="3195669" y="2264161"/>
                  <a:pt x="3191703" y="2262908"/>
                  <a:pt x="3189319" y="2259928"/>
                </a:cubicBezTo>
                <a:cubicBezTo>
                  <a:pt x="3187228" y="2257315"/>
                  <a:pt x="3189391" y="2251215"/>
                  <a:pt x="3186144" y="2250403"/>
                </a:cubicBezTo>
                <a:cubicBezTo>
                  <a:pt x="3179910" y="2248845"/>
                  <a:pt x="3168238" y="2268738"/>
                  <a:pt x="3167094" y="2269453"/>
                </a:cubicBezTo>
                <a:cubicBezTo>
                  <a:pt x="3162518" y="2272313"/>
                  <a:pt x="3156454" y="2271319"/>
                  <a:pt x="3151219" y="2272628"/>
                </a:cubicBezTo>
                <a:cubicBezTo>
                  <a:pt x="3147972" y="2273440"/>
                  <a:pt x="3144869" y="2274745"/>
                  <a:pt x="3141694" y="2275803"/>
                </a:cubicBezTo>
                <a:cubicBezTo>
                  <a:pt x="3137461" y="2274745"/>
                  <a:pt x="3132401" y="2275354"/>
                  <a:pt x="3128994" y="2272628"/>
                </a:cubicBezTo>
                <a:cubicBezTo>
                  <a:pt x="3126381" y="2270537"/>
                  <a:pt x="3129132" y="2262630"/>
                  <a:pt x="3125819" y="2263103"/>
                </a:cubicBezTo>
                <a:cubicBezTo>
                  <a:pt x="3118264" y="2264182"/>
                  <a:pt x="3114009" y="2273390"/>
                  <a:pt x="3106769" y="2275803"/>
                </a:cubicBezTo>
                <a:lnTo>
                  <a:pt x="3097244" y="2278978"/>
                </a:lnTo>
                <a:cubicBezTo>
                  <a:pt x="3095127" y="2275803"/>
                  <a:pt x="3092601" y="2272866"/>
                  <a:pt x="3090894" y="2269453"/>
                </a:cubicBezTo>
                <a:cubicBezTo>
                  <a:pt x="3089397" y="2266460"/>
                  <a:pt x="3090826" y="2261171"/>
                  <a:pt x="3087719" y="2259928"/>
                </a:cubicBezTo>
                <a:cubicBezTo>
                  <a:pt x="3083667" y="2258307"/>
                  <a:pt x="3079252" y="2262045"/>
                  <a:pt x="3075019" y="2263103"/>
                </a:cubicBezTo>
                <a:cubicBezTo>
                  <a:pt x="3071844" y="2260986"/>
                  <a:pt x="3069258" y="2256126"/>
                  <a:pt x="3065494" y="2256753"/>
                </a:cubicBezTo>
                <a:cubicBezTo>
                  <a:pt x="3033783" y="2262038"/>
                  <a:pt x="3075001" y="2272622"/>
                  <a:pt x="3046444" y="2263103"/>
                </a:cubicBezTo>
                <a:cubicBezTo>
                  <a:pt x="3045386" y="2259928"/>
                  <a:pt x="3046551" y="2252922"/>
                  <a:pt x="3043269" y="2253578"/>
                </a:cubicBezTo>
                <a:cubicBezTo>
                  <a:pt x="3037398" y="2254752"/>
                  <a:pt x="3035168" y="2262445"/>
                  <a:pt x="3030569" y="2266278"/>
                </a:cubicBezTo>
                <a:cubicBezTo>
                  <a:pt x="3007171" y="2285776"/>
                  <a:pt x="3013729" y="2282475"/>
                  <a:pt x="2995644" y="2288503"/>
                </a:cubicBezTo>
                <a:cubicBezTo>
                  <a:pt x="2991679" y="2284538"/>
                  <a:pt x="2984471" y="2274490"/>
                  <a:pt x="2976594" y="2275803"/>
                </a:cubicBezTo>
                <a:cubicBezTo>
                  <a:pt x="2972830" y="2276430"/>
                  <a:pt x="2970244" y="2280036"/>
                  <a:pt x="2967069" y="2282153"/>
                </a:cubicBezTo>
                <a:cubicBezTo>
                  <a:pt x="2964952" y="2278978"/>
                  <a:pt x="2963699" y="2275012"/>
                  <a:pt x="2960719" y="2272628"/>
                </a:cubicBezTo>
                <a:cubicBezTo>
                  <a:pt x="2958106" y="2270537"/>
                  <a:pt x="2953561" y="2271820"/>
                  <a:pt x="2951194" y="2269453"/>
                </a:cubicBezTo>
                <a:cubicBezTo>
                  <a:pt x="2934261" y="2252520"/>
                  <a:pt x="2963894" y="2265220"/>
                  <a:pt x="2938494" y="2256753"/>
                </a:cubicBezTo>
                <a:cubicBezTo>
                  <a:pt x="2935319" y="2259928"/>
                  <a:pt x="2932513" y="2263521"/>
                  <a:pt x="2928969" y="2266278"/>
                </a:cubicBezTo>
                <a:cubicBezTo>
                  <a:pt x="2922945" y="2270963"/>
                  <a:pt x="2909919" y="2278978"/>
                  <a:pt x="2909919" y="2278978"/>
                </a:cubicBezTo>
                <a:cubicBezTo>
                  <a:pt x="2901452" y="2253578"/>
                  <a:pt x="2914152" y="2281095"/>
                  <a:pt x="2897219" y="2272628"/>
                </a:cubicBezTo>
                <a:cubicBezTo>
                  <a:pt x="2894226" y="2271131"/>
                  <a:pt x="2896135" y="2265716"/>
                  <a:pt x="2894044" y="2263103"/>
                </a:cubicBezTo>
                <a:cubicBezTo>
                  <a:pt x="2891660" y="2260123"/>
                  <a:pt x="2887694" y="2258870"/>
                  <a:pt x="2884519" y="2256753"/>
                </a:cubicBezTo>
                <a:cubicBezTo>
                  <a:pt x="2880286" y="2259928"/>
                  <a:pt x="2876552" y="2263911"/>
                  <a:pt x="2871819" y="2266278"/>
                </a:cubicBezTo>
                <a:cubicBezTo>
                  <a:pt x="2865832" y="2269271"/>
                  <a:pt x="2852769" y="2272628"/>
                  <a:pt x="2852769" y="2272628"/>
                </a:cubicBezTo>
                <a:cubicBezTo>
                  <a:pt x="2845763" y="2237596"/>
                  <a:pt x="2849832" y="2251117"/>
                  <a:pt x="2843244" y="2231353"/>
                </a:cubicBezTo>
                <a:cubicBezTo>
                  <a:pt x="2819685" y="2243133"/>
                  <a:pt x="2821163" y="2241582"/>
                  <a:pt x="2801969" y="2253578"/>
                </a:cubicBezTo>
                <a:cubicBezTo>
                  <a:pt x="2798733" y="2255600"/>
                  <a:pt x="2795375" y="2257485"/>
                  <a:pt x="2792444" y="2259928"/>
                </a:cubicBezTo>
                <a:cubicBezTo>
                  <a:pt x="2788995" y="2262803"/>
                  <a:pt x="2786328" y="2266531"/>
                  <a:pt x="2782919" y="2269453"/>
                </a:cubicBezTo>
                <a:cubicBezTo>
                  <a:pt x="2778901" y="2272897"/>
                  <a:pt x="2774452" y="2275803"/>
                  <a:pt x="2770219" y="2278978"/>
                </a:cubicBezTo>
                <a:cubicBezTo>
                  <a:pt x="2767044" y="2276861"/>
                  <a:pt x="2764107" y="2274335"/>
                  <a:pt x="2760694" y="2272628"/>
                </a:cubicBezTo>
                <a:cubicBezTo>
                  <a:pt x="2757701" y="2271131"/>
                  <a:pt x="2753536" y="2271820"/>
                  <a:pt x="2751169" y="2269453"/>
                </a:cubicBezTo>
                <a:cubicBezTo>
                  <a:pt x="2748802" y="2267086"/>
                  <a:pt x="2749052" y="2263103"/>
                  <a:pt x="2747994" y="2259928"/>
                </a:cubicBezTo>
                <a:cubicBezTo>
                  <a:pt x="2742702" y="2260986"/>
                  <a:pt x="2736946" y="2265516"/>
                  <a:pt x="2732119" y="2263103"/>
                </a:cubicBezTo>
                <a:cubicBezTo>
                  <a:pt x="2728216" y="2261152"/>
                  <a:pt x="2730324" y="2254543"/>
                  <a:pt x="2728944" y="2250403"/>
                </a:cubicBezTo>
                <a:cubicBezTo>
                  <a:pt x="2727142" y="2244996"/>
                  <a:pt x="2724711" y="2239820"/>
                  <a:pt x="2722594" y="2234528"/>
                </a:cubicBezTo>
                <a:cubicBezTo>
                  <a:pt x="2719419" y="2235586"/>
                  <a:pt x="2715682" y="2235612"/>
                  <a:pt x="2713069" y="2237703"/>
                </a:cubicBezTo>
                <a:cubicBezTo>
                  <a:pt x="2710089" y="2240087"/>
                  <a:pt x="2709162" y="2244297"/>
                  <a:pt x="2706719" y="2247228"/>
                </a:cubicBezTo>
                <a:cubicBezTo>
                  <a:pt x="2703844" y="2250677"/>
                  <a:pt x="2700930" y="2254262"/>
                  <a:pt x="2697194" y="2256753"/>
                </a:cubicBezTo>
                <a:cubicBezTo>
                  <a:pt x="2694409" y="2258609"/>
                  <a:pt x="2690662" y="2258431"/>
                  <a:pt x="2687669" y="2259928"/>
                </a:cubicBezTo>
                <a:cubicBezTo>
                  <a:pt x="2684256" y="2261635"/>
                  <a:pt x="2681319" y="2264161"/>
                  <a:pt x="2678144" y="2266278"/>
                </a:cubicBezTo>
                <a:cubicBezTo>
                  <a:pt x="2677086" y="2258870"/>
                  <a:pt x="2680718" y="2248844"/>
                  <a:pt x="2674969" y="2244053"/>
                </a:cubicBezTo>
                <a:cubicBezTo>
                  <a:pt x="2670591" y="2240404"/>
                  <a:pt x="2663927" y="2247382"/>
                  <a:pt x="2659094" y="2250403"/>
                </a:cubicBezTo>
                <a:cubicBezTo>
                  <a:pt x="2633982" y="2266098"/>
                  <a:pt x="2668119" y="2256218"/>
                  <a:pt x="2633694" y="2263103"/>
                </a:cubicBezTo>
                <a:cubicBezTo>
                  <a:pt x="2629461" y="2265220"/>
                  <a:pt x="2625663" y="2270231"/>
                  <a:pt x="2620994" y="2269453"/>
                </a:cubicBezTo>
                <a:cubicBezTo>
                  <a:pt x="2617230" y="2268826"/>
                  <a:pt x="2617624" y="2262312"/>
                  <a:pt x="2614644" y="2259928"/>
                </a:cubicBezTo>
                <a:cubicBezTo>
                  <a:pt x="2612031" y="2257837"/>
                  <a:pt x="2608294" y="2257811"/>
                  <a:pt x="2605119" y="2256753"/>
                </a:cubicBezTo>
                <a:cubicBezTo>
                  <a:pt x="2603002" y="2253578"/>
                  <a:pt x="2602312" y="2248645"/>
                  <a:pt x="2598769" y="2247228"/>
                </a:cubicBezTo>
                <a:cubicBezTo>
                  <a:pt x="2594661" y="2245585"/>
                  <a:pt x="2581725" y="2255416"/>
                  <a:pt x="2579719" y="2256753"/>
                </a:cubicBezTo>
                <a:cubicBezTo>
                  <a:pt x="2578661" y="2253578"/>
                  <a:pt x="2578911" y="2249595"/>
                  <a:pt x="2576544" y="2247228"/>
                </a:cubicBezTo>
                <a:cubicBezTo>
                  <a:pt x="2574177" y="2244861"/>
                  <a:pt x="2570366" y="2244053"/>
                  <a:pt x="2567019" y="2244053"/>
                </a:cubicBezTo>
                <a:cubicBezTo>
                  <a:pt x="2560728" y="2244053"/>
                  <a:pt x="2552464" y="2250367"/>
                  <a:pt x="2547969" y="2253578"/>
                </a:cubicBezTo>
                <a:cubicBezTo>
                  <a:pt x="2543663" y="2256654"/>
                  <a:pt x="2539502" y="2259928"/>
                  <a:pt x="2535269" y="2263103"/>
                </a:cubicBezTo>
                <a:cubicBezTo>
                  <a:pt x="2531036" y="2260986"/>
                  <a:pt x="2525916" y="2260100"/>
                  <a:pt x="2522569" y="2256753"/>
                </a:cubicBezTo>
                <a:cubicBezTo>
                  <a:pt x="2512433" y="2246617"/>
                  <a:pt x="2530827" y="2235795"/>
                  <a:pt x="2506694" y="2259928"/>
                </a:cubicBezTo>
                <a:cubicBezTo>
                  <a:pt x="2503519" y="2257811"/>
                  <a:pt x="2500962" y="2253999"/>
                  <a:pt x="2497169" y="2253578"/>
                </a:cubicBezTo>
                <a:cubicBezTo>
                  <a:pt x="2490771" y="2252867"/>
                  <a:pt x="2484482" y="2255774"/>
                  <a:pt x="2478119" y="2256753"/>
                </a:cubicBezTo>
                <a:cubicBezTo>
                  <a:pt x="2470722" y="2257891"/>
                  <a:pt x="2463302" y="2258870"/>
                  <a:pt x="2455894" y="2259928"/>
                </a:cubicBezTo>
                <a:cubicBezTo>
                  <a:pt x="2435804" y="2280018"/>
                  <a:pt x="2455361" y="2265745"/>
                  <a:pt x="2443194" y="2253578"/>
                </a:cubicBezTo>
                <a:cubicBezTo>
                  <a:pt x="2440827" y="2251211"/>
                  <a:pt x="2436844" y="2255695"/>
                  <a:pt x="2433669" y="2256753"/>
                </a:cubicBezTo>
                <a:cubicBezTo>
                  <a:pt x="2412280" y="2285272"/>
                  <a:pt x="2435398" y="2262815"/>
                  <a:pt x="2414619" y="2266278"/>
                </a:cubicBezTo>
                <a:cubicBezTo>
                  <a:pt x="2410855" y="2266905"/>
                  <a:pt x="2408366" y="2270665"/>
                  <a:pt x="2405094" y="2272628"/>
                </a:cubicBezTo>
                <a:cubicBezTo>
                  <a:pt x="2368611" y="2294518"/>
                  <a:pt x="2394863" y="2277332"/>
                  <a:pt x="2373344" y="2291678"/>
                </a:cubicBezTo>
                <a:cubicBezTo>
                  <a:pt x="2371227" y="2288503"/>
                  <a:pt x="2369974" y="2284537"/>
                  <a:pt x="2366994" y="2282153"/>
                </a:cubicBezTo>
                <a:cubicBezTo>
                  <a:pt x="2364381" y="2280062"/>
                  <a:pt x="2359560" y="2281591"/>
                  <a:pt x="2357469" y="2278978"/>
                </a:cubicBezTo>
                <a:cubicBezTo>
                  <a:pt x="2354743" y="2275571"/>
                  <a:pt x="2355352" y="2270511"/>
                  <a:pt x="2354294" y="2266278"/>
                </a:cubicBezTo>
                <a:cubicBezTo>
                  <a:pt x="2350061" y="2268395"/>
                  <a:pt x="2345703" y="2270280"/>
                  <a:pt x="2341594" y="2272628"/>
                </a:cubicBezTo>
                <a:cubicBezTo>
                  <a:pt x="2338281" y="2274521"/>
                  <a:pt x="2335049" y="2281362"/>
                  <a:pt x="2332069" y="2278978"/>
                </a:cubicBezTo>
                <a:cubicBezTo>
                  <a:pt x="2326842" y="2274797"/>
                  <a:pt x="2325719" y="2259928"/>
                  <a:pt x="2325719" y="2259928"/>
                </a:cubicBezTo>
                <a:cubicBezTo>
                  <a:pt x="2319369" y="2260986"/>
                  <a:pt x="2312776" y="2261067"/>
                  <a:pt x="2306669" y="2263103"/>
                </a:cubicBezTo>
                <a:cubicBezTo>
                  <a:pt x="2303049" y="2264310"/>
                  <a:pt x="2300886" y="2270201"/>
                  <a:pt x="2297144" y="2269453"/>
                </a:cubicBezTo>
                <a:cubicBezTo>
                  <a:pt x="2293402" y="2268705"/>
                  <a:pt x="2292911" y="2263103"/>
                  <a:pt x="2290794" y="2259928"/>
                </a:cubicBezTo>
                <a:cubicBezTo>
                  <a:pt x="2288912" y="2260197"/>
                  <a:pt x="2265089" y="2262248"/>
                  <a:pt x="2259044" y="2266278"/>
                </a:cubicBezTo>
                <a:cubicBezTo>
                  <a:pt x="2255308" y="2268769"/>
                  <a:pt x="2252928" y="2272881"/>
                  <a:pt x="2249519" y="2275803"/>
                </a:cubicBezTo>
                <a:cubicBezTo>
                  <a:pt x="2242627" y="2281710"/>
                  <a:pt x="2234832" y="2286652"/>
                  <a:pt x="2227294" y="2291678"/>
                </a:cubicBezTo>
                <a:cubicBezTo>
                  <a:pt x="2225177" y="2287445"/>
                  <a:pt x="2225177" y="2281095"/>
                  <a:pt x="2220944" y="2278978"/>
                </a:cubicBezTo>
                <a:cubicBezTo>
                  <a:pt x="2200213" y="2268613"/>
                  <a:pt x="2213293" y="2297300"/>
                  <a:pt x="2205069" y="2272628"/>
                </a:cubicBezTo>
                <a:cubicBezTo>
                  <a:pt x="2202761" y="2273397"/>
                  <a:pt x="2183983" y="2279927"/>
                  <a:pt x="2182844" y="2278978"/>
                </a:cubicBezTo>
                <a:cubicBezTo>
                  <a:pt x="2177702" y="2274693"/>
                  <a:pt x="2176494" y="2259928"/>
                  <a:pt x="2176494" y="2259928"/>
                </a:cubicBezTo>
                <a:cubicBezTo>
                  <a:pt x="2171202" y="2262045"/>
                  <a:pt x="2165955" y="2264277"/>
                  <a:pt x="2160619" y="2266278"/>
                </a:cubicBezTo>
                <a:cubicBezTo>
                  <a:pt x="2157485" y="2267453"/>
                  <a:pt x="2153771" y="2267445"/>
                  <a:pt x="2151094" y="2269453"/>
                </a:cubicBezTo>
                <a:cubicBezTo>
                  <a:pt x="2145107" y="2273943"/>
                  <a:pt x="2141206" y="2280838"/>
                  <a:pt x="2135219" y="2285328"/>
                </a:cubicBezTo>
                <a:cubicBezTo>
                  <a:pt x="2132542" y="2287336"/>
                  <a:pt x="2128687" y="2287006"/>
                  <a:pt x="2125694" y="2288503"/>
                </a:cubicBezTo>
                <a:cubicBezTo>
                  <a:pt x="2101075" y="2300813"/>
                  <a:pt x="2130585" y="2290048"/>
                  <a:pt x="2106644" y="2298028"/>
                </a:cubicBezTo>
                <a:cubicBezTo>
                  <a:pt x="2105977" y="2296027"/>
                  <a:pt x="2101090" y="2278581"/>
                  <a:pt x="2097119" y="2278978"/>
                </a:cubicBezTo>
                <a:cubicBezTo>
                  <a:pt x="2078817" y="2280808"/>
                  <a:pt x="2072678" y="2293398"/>
                  <a:pt x="2059019" y="2301203"/>
                </a:cubicBezTo>
                <a:cubicBezTo>
                  <a:pt x="2056113" y="2302863"/>
                  <a:pt x="2052669" y="2303320"/>
                  <a:pt x="2049494" y="2304378"/>
                </a:cubicBezTo>
                <a:cubicBezTo>
                  <a:pt x="2050014" y="2299694"/>
                  <a:pt x="2056743" y="2260827"/>
                  <a:pt x="2049494" y="2253578"/>
                </a:cubicBezTo>
                <a:cubicBezTo>
                  <a:pt x="2046319" y="2250403"/>
                  <a:pt x="2043378" y="2260181"/>
                  <a:pt x="2039969" y="2263103"/>
                </a:cubicBezTo>
                <a:cubicBezTo>
                  <a:pt x="2027737" y="2273588"/>
                  <a:pt x="2030300" y="2271618"/>
                  <a:pt x="2017744" y="2275803"/>
                </a:cubicBezTo>
                <a:cubicBezTo>
                  <a:pt x="2015627" y="2272628"/>
                  <a:pt x="2014937" y="2267695"/>
                  <a:pt x="2011394" y="2266278"/>
                </a:cubicBezTo>
                <a:cubicBezTo>
                  <a:pt x="2008287" y="2265035"/>
                  <a:pt x="2005003" y="2268278"/>
                  <a:pt x="2001869" y="2269453"/>
                </a:cubicBezTo>
                <a:cubicBezTo>
                  <a:pt x="1996533" y="2271454"/>
                  <a:pt x="1991286" y="2273686"/>
                  <a:pt x="1985994" y="2275803"/>
                </a:cubicBezTo>
                <a:cubicBezTo>
                  <a:pt x="1982819" y="2273686"/>
                  <a:pt x="1980211" y="2268705"/>
                  <a:pt x="1976469" y="2269453"/>
                </a:cubicBezTo>
                <a:cubicBezTo>
                  <a:pt x="1972727" y="2270201"/>
                  <a:pt x="1972141" y="2275742"/>
                  <a:pt x="1970119" y="2278978"/>
                </a:cubicBezTo>
                <a:cubicBezTo>
                  <a:pt x="1956113" y="2301387"/>
                  <a:pt x="1966316" y="2289131"/>
                  <a:pt x="1947894" y="2307553"/>
                </a:cubicBezTo>
                <a:cubicBezTo>
                  <a:pt x="1946836" y="2303320"/>
                  <a:pt x="1945575" y="2299132"/>
                  <a:pt x="1944719" y="2294853"/>
                </a:cubicBezTo>
                <a:cubicBezTo>
                  <a:pt x="1943456" y="2288540"/>
                  <a:pt x="1946571" y="2279825"/>
                  <a:pt x="1941544" y="2275803"/>
                </a:cubicBezTo>
                <a:cubicBezTo>
                  <a:pt x="1937848" y="2272846"/>
                  <a:pt x="1933238" y="2280395"/>
                  <a:pt x="1928844" y="2282153"/>
                </a:cubicBezTo>
                <a:cubicBezTo>
                  <a:pt x="1922629" y="2284639"/>
                  <a:pt x="1909794" y="2288503"/>
                  <a:pt x="1909794" y="2288503"/>
                </a:cubicBezTo>
                <a:cubicBezTo>
                  <a:pt x="1903444" y="2286386"/>
                  <a:pt x="1895477" y="2277420"/>
                  <a:pt x="1890744" y="2282153"/>
                </a:cubicBezTo>
                <a:cubicBezTo>
                  <a:pt x="1887569" y="2285328"/>
                  <a:pt x="1884873" y="2289068"/>
                  <a:pt x="1881219" y="2291678"/>
                </a:cubicBezTo>
                <a:cubicBezTo>
                  <a:pt x="1877368" y="2294429"/>
                  <a:pt x="1872628" y="2295680"/>
                  <a:pt x="1868519" y="2298028"/>
                </a:cubicBezTo>
                <a:cubicBezTo>
                  <a:pt x="1865206" y="2299921"/>
                  <a:pt x="1862169" y="2302261"/>
                  <a:pt x="1858994" y="2304378"/>
                </a:cubicBezTo>
                <a:cubicBezTo>
                  <a:pt x="1857936" y="2300145"/>
                  <a:pt x="1857073" y="2295858"/>
                  <a:pt x="1855819" y="2291678"/>
                </a:cubicBezTo>
                <a:cubicBezTo>
                  <a:pt x="1853896" y="2285267"/>
                  <a:pt x="1849469" y="2272628"/>
                  <a:pt x="1849469" y="2272628"/>
                </a:cubicBezTo>
                <a:cubicBezTo>
                  <a:pt x="1846294" y="2274745"/>
                  <a:pt x="1842642" y="2276280"/>
                  <a:pt x="1839944" y="2278978"/>
                </a:cubicBezTo>
                <a:cubicBezTo>
                  <a:pt x="1816315" y="2302607"/>
                  <a:pt x="1843342" y="2283063"/>
                  <a:pt x="1820894" y="2298028"/>
                </a:cubicBezTo>
                <a:cubicBezTo>
                  <a:pt x="1818777" y="2294853"/>
                  <a:pt x="1818087" y="2289920"/>
                  <a:pt x="1814544" y="2288503"/>
                </a:cubicBezTo>
                <a:cubicBezTo>
                  <a:pt x="1811437" y="2287260"/>
                  <a:pt x="1808366" y="2291678"/>
                  <a:pt x="1805019" y="2291678"/>
                </a:cubicBezTo>
                <a:cubicBezTo>
                  <a:pt x="1801672" y="2291678"/>
                  <a:pt x="1798669" y="2289561"/>
                  <a:pt x="1795494" y="2288503"/>
                </a:cubicBezTo>
                <a:cubicBezTo>
                  <a:pt x="1773269" y="2303320"/>
                  <a:pt x="1780677" y="2307553"/>
                  <a:pt x="1770094" y="2291678"/>
                </a:cubicBezTo>
                <a:cubicBezTo>
                  <a:pt x="1765861" y="2292736"/>
                  <a:pt x="1761025" y="2292432"/>
                  <a:pt x="1757394" y="2294853"/>
                </a:cubicBezTo>
                <a:cubicBezTo>
                  <a:pt x="1754219" y="2296970"/>
                  <a:pt x="1754638" y="2303095"/>
                  <a:pt x="1751044" y="2304378"/>
                </a:cubicBezTo>
                <a:cubicBezTo>
                  <a:pt x="1738919" y="2308708"/>
                  <a:pt x="1712944" y="2310728"/>
                  <a:pt x="1712944" y="2310728"/>
                </a:cubicBezTo>
                <a:cubicBezTo>
                  <a:pt x="1709769" y="2309670"/>
                  <a:pt x="1705275" y="2310338"/>
                  <a:pt x="1703419" y="2307553"/>
                </a:cubicBezTo>
                <a:cubicBezTo>
                  <a:pt x="1700426" y="2303063"/>
                  <a:pt x="1701415" y="2296946"/>
                  <a:pt x="1700244" y="2291678"/>
                </a:cubicBezTo>
                <a:cubicBezTo>
                  <a:pt x="1699297" y="2287418"/>
                  <a:pt x="1698127" y="2283211"/>
                  <a:pt x="1697069" y="2278978"/>
                </a:cubicBezTo>
                <a:lnTo>
                  <a:pt x="1678019" y="2285328"/>
                </a:lnTo>
                <a:lnTo>
                  <a:pt x="1668494" y="2288503"/>
                </a:lnTo>
                <a:cubicBezTo>
                  <a:pt x="1666377" y="2284270"/>
                  <a:pt x="1666877" y="2275803"/>
                  <a:pt x="1662144" y="2275803"/>
                </a:cubicBezTo>
                <a:cubicBezTo>
                  <a:pt x="1655367" y="2275803"/>
                  <a:pt x="1651750" y="2284517"/>
                  <a:pt x="1646269" y="2288503"/>
                </a:cubicBezTo>
                <a:cubicBezTo>
                  <a:pt x="1640097" y="2292992"/>
                  <a:pt x="1627219" y="2301203"/>
                  <a:pt x="1627219" y="2301203"/>
                </a:cubicBezTo>
                <a:cubicBezTo>
                  <a:pt x="1626161" y="2298028"/>
                  <a:pt x="1624963" y="2294896"/>
                  <a:pt x="1624044" y="2291678"/>
                </a:cubicBezTo>
                <a:cubicBezTo>
                  <a:pt x="1622845" y="2287482"/>
                  <a:pt x="1625148" y="2279834"/>
                  <a:pt x="1620869" y="2278978"/>
                </a:cubicBezTo>
                <a:cubicBezTo>
                  <a:pt x="1615680" y="2277940"/>
                  <a:pt x="1612656" y="2285698"/>
                  <a:pt x="1608169" y="2288503"/>
                </a:cubicBezTo>
                <a:cubicBezTo>
                  <a:pt x="1585881" y="2302433"/>
                  <a:pt x="1604102" y="2286220"/>
                  <a:pt x="1585944" y="2304378"/>
                </a:cubicBezTo>
                <a:cubicBezTo>
                  <a:pt x="1583827" y="2299086"/>
                  <a:pt x="1584542" y="2291331"/>
                  <a:pt x="1579594" y="2288503"/>
                </a:cubicBezTo>
                <a:cubicBezTo>
                  <a:pt x="1574909" y="2285826"/>
                  <a:pt x="1568954" y="2290369"/>
                  <a:pt x="1563719" y="2291678"/>
                </a:cubicBezTo>
                <a:cubicBezTo>
                  <a:pt x="1555803" y="2293657"/>
                  <a:pt x="1548561" y="2297165"/>
                  <a:pt x="1541494" y="2301203"/>
                </a:cubicBezTo>
                <a:cubicBezTo>
                  <a:pt x="1538181" y="2303096"/>
                  <a:pt x="1535144" y="2305436"/>
                  <a:pt x="1531969" y="2307553"/>
                </a:cubicBezTo>
                <a:cubicBezTo>
                  <a:pt x="1530911" y="2302261"/>
                  <a:pt x="1532610" y="2295494"/>
                  <a:pt x="1528794" y="2291678"/>
                </a:cubicBezTo>
                <a:cubicBezTo>
                  <a:pt x="1526165" y="2289049"/>
                  <a:pt x="1510064" y="2300990"/>
                  <a:pt x="1509744" y="2301203"/>
                </a:cubicBezTo>
                <a:cubicBezTo>
                  <a:pt x="1508686" y="2292736"/>
                  <a:pt x="1513047" y="2281356"/>
                  <a:pt x="1506569" y="2275803"/>
                </a:cubicBezTo>
                <a:cubicBezTo>
                  <a:pt x="1505477" y="2274867"/>
                  <a:pt x="1473839" y="2287405"/>
                  <a:pt x="1471644" y="2288503"/>
                </a:cubicBezTo>
                <a:cubicBezTo>
                  <a:pt x="1468231" y="2290210"/>
                  <a:pt x="1465294" y="2292736"/>
                  <a:pt x="1462119" y="2294853"/>
                </a:cubicBezTo>
                <a:cubicBezTo>
                  <a:pt x="1458944" y="2292736"/>
                  <a:pt x="1455292" y="2291201"/>
                  <a:pt x="1452594" y="2288503"/>
                </a:cubicBezTo>
                <a:cubicBezTo>
                  <a:pt x="1438670" y="2274579"/>
                  <a:pt x="1454924" y="2282456"/>
                  <a:pt x="1436719" y="2269453"/>
                </a:cubicBezTo>
                <a:cubicBezTo>
                  <a:pt x="1432868" y="2266702"/>
                  <a:pt x="1428252" y="2265220"/>
                  <a:pt x="1424019" y="2263103"/>
                </a:cubicBezTo>
                <a:cubicBezTo>
                  <a:pt x="1418727" y="2264161"/>
                  <a:pt x="1413540" y="2266278"/>
                  <a:pt x="1408144" y="2266278"/>
                </a:cubicBezTo>
                <a:cubicBezTo>
                  <a:pt x="1400660" y="2266278"/>
                  <a:pt x="1393365" y="2262358"/>
                  <a:pt x="1385919" y="2263103"/>
                </a:cubicBezTo>
                <a:cubicBezTo>
                  <a:pt x="1381008" y="2263594"/>
                  <a:pt x="1369267" y="2276580"/>
                  <a:pt x="1366869" y="2278978"/>
                </a:cubicBezTo>
                <a:cubicBezTo>
                  <a:pt x="1365811" y="2283211"/>
                  <a:pt x="1367597" y="2293629"/>
                  <a:pt x="1363694" y="2291678"/>
                </a:cubicBezTo>
                <a:cubicBezTo>
                  <a:pt x="1358867" y="2289265"/>
                  <a:pt x="1361484" y="2281112"/>
                  <a:pt x="1360519" y="2275803"/>
                </a:cubicBezTo>
                <a:cubicBezTo>
                  <a:pt x="1359367" y="2269469"/>
                  <a:pt x="1358402" y="2263103"/>
                  <a:pt x="1357344" y="2256753"/>
                </a:cubicBezTo>
                <a:cubicBezTo>
                  <a:pt x="1354169" y="2262045"/>
                  <a:pt x="1351090" y="2267395"/>
                  <a:pt x="1347819" y="2272628"/>
                </a:cubicBezTo>
                <a:cubicBezTo>
                  <a:pt x="1345797" y="2275864"/>
                  <a:pt x="1344644" y="2280036"/>
                  <a:pt x="1341469" y="2282153"/>
                </a:cubicBezTo>
                <a:cubicBezTo>
                  <a:pt x="1337838" y="2284574"/>
                  <a:pt x="1333002" y="2284270"/>
                  <a:pt x="1328769" y="2285328"/>
                </a:cubicBezTo>
                <a:cubicBezTo>
                  <a:pt x="1327711" y="2282153"/>
                  <a:pt x="1326406" y="2279050"/>
                  <a:pt x="1325594" y="2275803"/>
                </a:cubicBezTo>
                <a:cubicBezTo>
                  <a:pt x="1324285" y="2270568"/>
                  <a:pt x="1326235" y="2263744"/>
                  <a:pt x="1322419" y="2259928"/>
                </a:cubicBezTo>
                <a:cubicBezTo>
                  <a:pt x="1320052" y="2257561"/>
                  <a:pt x="1316069" y="2262045"/>
                  <a:pt x="1312894" y="2263103"/>
                </a:cubicBezTo>
                <a:cubicBezTo>
                  <a:pt x="1306544" y="2269453"/>
                  <a:pt x="1299851" y="2275478"/>
                  <a:pt x="1293844" y="2282153"/>
                </a:cubicBezTo>
                <a:cubicBezTo>
                  <a:pt x="1279016" y="2298629"/>
                  <a:pt x="1291423" y="2292485"/>
                  <a:pt x="1274794" y="2298028"/>
                </a:cubicBezTo>
                <a:cubicBezTo>
                  <a:pt x="1273736" y="2292736"/>
                  <a:pt x="1274612" y="2286643"/>
                  <a:pt x="1271619" y="2282153"/>
                </a:cubicBezTo>
                <a:cubicBezTo>
                  <a:pt x="1269763" y="2279368"/>
                  <a:pt x="1264237" y="2281549"/>
                  <a:pt x="1262094" y="2278978"/>
                </a:cubicBezTo>
                <a:cubicBezTo>
                  <a:pt x="1256598" y="2272383"/>
                  <a:pt x="1254156" y="2255161"/>
                  <a:pt x="1252569" y="2247228"/>
                </a:cubicBezTo>
                <a:cubicBezTo>
                  <a:pt x="1248336" y="2251461"/>
                  <a:pt x="1243349" y="2255056"/>
                  <a:pt x="1239869" y="2259928"/>
                </a:cubicBezTo>
                <a:cubicBezTo>
                  <a:pt x="1232999" y="2269546"/>
                  <a:pt x="1241300" y="2278665"/>
                  <a:pt x="1230344" y="2256753"/>
                </a:cubicBezTo>
                <a:cubicBezTo>
                  <a:pt x="1227905" y="2259192"/>
                  <a:pt x="1208309" y="2280284"/>
                  <a:pt x="1201769" y="2282153"/>
                </a:cubicBezTo>
                <a:cubicBezTo>
                  <a:pt x="1198551" y="2283072"/>
                  <a:pt x="1195419" y="2280036"/>
                  <a:pt x="1192244" y="2278978"/>
                </a:cubicBezTo>
                <a:cubicBezTo>
                  <a:pt x="1187004" y="2263258"/>
                  <a:pt x="1191432" y="2265968"/>
                  <a:pt x="1166844" y="2275803"/>
                </a:cubicBezTo>
                <a:cubicBezTo>
                  <a:pt x="1158055" y="2279319"/>
                  <a:pt x="1141444" y="2288503"/>
                  <a:pt x="1141444" y="2288503"/>
                </a:cubicBezTo>
                <a:cubicBezTo>
                  <a:pt x="1134036" y="2266278"/>
                  <a:pt x="1141444" y="2267336"/>
                  <a:pt x="1125569" y="2272628"/>
                </a:cubicBezTo>
                <a:cubicBezTo>
                  <a:pt x="1110481" y="2295260"/>
                  <a:pt x="1128647" y="2272507"/>
                  <a:pt x="1116044" y="2256753"/>
                </a:cubicBezTo>
                <a:cubicBezTo>
                  <a:pt x="1113239" y="2253247"/>
                  <a:pt x="1109968" y="2263403"/>
                  <a:pt x="1106519" y="2266278"/>
                </a:cubicBezTo>
                <a:cubicBezTo>
                  <a:pt x="1103588" y="2268721"/>
                  <a:pt x="1100099" y="2270410"/>
                  <a:pt x="1096994" y="2272628"/>
                </a:cubicBezTo>
                <a:cubicBezTo>
                  <a:pt x="1080175" y="2284642"/>
                  <a:pt x="1090226" y="2280176"/>
                  <a:pt x="1074769" y="2285328"/>
                </a:cubicBezTo>
                <a:cubicBezTo>
                  <a:pt x="1068738" y="2237078"/>
                  <a:pt x="1077393" y="2261354"/>
                  <a:pt x="1065244" y="2269453"/>
                </a:cubicBezTo>
                <a:cubicBezTo>
                  <a:pt x="1061613" y="2271874"/>
                  <a:pt x="1056777" y="2271570"/>
                  <a:pt x="1052544" y="2272628"/>
                </a:cubicBezTo>
                <a:cubicBezTo>
                  <a:pt x="1045136" y="2278978"/>
                  <a:pt x="1038313" y="2286083"/>
                  <a:pt x="1030319" y="2291678"/>
                </a:cubicBezTo>
                <a:cubicBezTo>
                  <a:pt x="1027577" y="2293597"/>
                  <a:pt x="1023700" y="2293193"/>
                  <a:pt x="1020794" y="2294853"/>
                </a:cubicBezTo>
                <a:cubicBezTo>
                  <a:pt x="1016200" y="2297478"/>
                  <a:pt x="1012327" y="2301203"/>
                  <a:pt x="1008094" y="2304378"/>
                </a:cubicBezTo>
                <a:cubicBezTo>
                  <a:pt x="1004919" y="2299086"/>
                  <a:pt x="1000861" y="2294233"/>
                  <a:pt x="998569" y="2288503"/>
                </a:cubicBezTo>
                <a:cubicBezTo>
                  <a:pt x="996565" y="2283493"/>
                  <a:pt x="996565" y="2277896"/>
                  <a:pt x="995394" y="2272628"/>
                </a:cubicBezTo>
                <a:cubicBezTo>
                  <a:pt x="994447" y="2268368"/>
                  <a:pt x="993277" y="2264161"/>
                  <a:pt x="992219" y="2259928"/>
                </a:cubicBezTo>
                <a:cubicBezTo>
                  <a:pt x="969204" y="2275271"/>
                  <a:pt x="993290" y="2263639"/>
                  <a:pt x="979519" y="2256753"/>
                </a:cubicBezTo>
                <a:cubicBezTo>
                  <a:pt x="976526" y="2255256"/>
                  <a:pt x="973169" y="2258870"/>
                  <a:pt x="969994" y="2259928"/>
                </a:cubicBezTo>
                <a:cubicBezTo>
                  <a:pt x="966819" y="2263103"/>
                  <a:pt x="962880" y="2265665"/>
                  <a:pt x="960469" y="2269453"/>
                </a:cubicBezTo>
                <a:cubicBezTo>
                  <a:pt x="955387" y="2277439"/>
                  <a:pt x="947769" y="2294853"/>
                  <a:pt x="947769" y="2294853"/>
                </a:cubicBezTo>
                <a:cubicBezTo>
                  <a:pt x="945652" y="2289561"/>
                  <a:pt x="942919" y="2284476"/>
                  <a:pt x="941419" y="2278978"/>
                </a:cubicBezTo>
                <a:cubicBezTo>
                  <a:pt x="939725" y="2272767"/>
                  <a:pt x="944528" y="2258531"/>
                  <a:pt x="938244" y="2259928"/>
                </a:cubicBezTo>
                <a:cubicBezTo>
                  <a:pt x="926555" y="2262525"/>
                  <a:pt x="912844" y="2285328"/>
                  <a:pt x="912844" y="2285328"/>
                </a:cubicBezTo>
                <a:cubicBezTo>
                  <a:pt x="911786" y="2282153"/>
                  <a:pt x="910060" y="2279127"/>
                  <a:pt x="909669" y="2275803"/>
                </a:cubicBezTo>
                <a:cubicBezTo>
                  <a:pt x="907933" y="2261050"/>
                  <a:pt x="915012" y="2243522"/>
                  <a:pt x="906494" y="2231353"/>
                </a:cubicBezTo>
                <a:cubicBezTo>
                  <a:pt x="902117" y="2225101"/>
                  <a:pt x="887444" y="2244053"/>
                  <a:pt x="887444" y="2244053"/>
                </a:cubicBezTo>
                <a:cubicBezTo>
                  <a:pt x="884269" y="2249345"/>
                  <a:pt x="880679" y="2254408"/>
                  <a:pt x="877919" y="2259928"/>
                </a:cubicBezTo>
                <a:cubicBezTo>
                  <a:pt x="876422" y="2262921"/>
                  <a:pt x="876835" y="2266840"/>
                  <a:pt x="874744" y="2269453"/>
                </a:cubicBezTo>
                <a:cubicBezTo>
                  <a:pt x="872360" y="2272433"/>
                  <a:pt x="868394" y="2273686"/>
                  <a:pt x="865219" y="2275803"/>
                </a:cubicBezTo>
                <a:cubicBezTo>
                  <a:pt x="863102" y="2278978"/>
                  <a:pt x="862489" y="2286535"/>
                  <a:pt x="858869" y="2285328"/>
                </a:cubicBezTo>
                <a:cubicBezTo>
                  <a:pt x="854729" y="2283948"/>
                  <a:pt x="857413" y="2276639"/>
                  <a:pt x="855694" y="2272628"/>
                </a:cubicBezTo>
                <a:cubicBezTo>
                  <a:pt x="850907" y="2261458"/>
                  <a:pt x="849965" y="2263310"/>
                  <a:pt x="839819" y="2259928"/>
                </a:cubicBezTo>
                <a:cubicBezTo>
                  <a:pt x="839477" y="2260440"/>
                  <a:pt x="826166" y="2281756"/>
                  <a:pt x="823944" y="2278978"/>
                </a:cubicBezTo>
                <a:cubicBezTo>
                  <a:pt x="818614" y="2272315"/>
                  <a:pt x="821827" y="2262045"/>
                  <a:pt x="820769" y="2253578"/>
                </a:cubicBezTo>
                <a:cubicBezTo>
                  <a:pt x="817594" y="2254636"/>
                  <a:pt x="813967" y="2254808"/>
                  <a:pt x="811244" y="2256753"/>
                </a:cubicBezTo>
                <a:cubicBezTo>
                  <a:pt x="806372" y="2260233"/>
                  <a:pt x="804300" y="2267808"/>
                  <a:pt x="798544" y="2269453"/>
                </a:cubicBezTo>
                <a:cubicBezTo>
                  <a:pt x="794875" y="2270501"/>
                  <a:pt x="792194" y="2265220"/>
                  <a:pt x="789019" y="2263103"/>
                </a:cubicBezTo>
                <a:cubicBezTo>
                  <a:pt x="785844" y="2265220"/>
                  <a:pt x="783258" y="2268826"/>
                  <a:pt x="779494" y="2269453"/>
                </a:cubicBezTo>
                <a:cubicBezTo>
                  <a:pt x="776193" y="2270003"/>
                  <a:pt x="773045" y="2264960"/>
                  <a:pt x="769969" y="2266278"/>
                </a:cubicBezTo>
                <a:cubicBezTo>
                  <a:pt x="764466" y="2268636"/>
                  <a:pt x="761995" y="2275302"/>
                  <a:pt x="757269" y="2278978"/>
                </a:cubicBezTo>
                <a:cubicBezTo>
                  <a:pt x="746022" y="2287726"/>
                  <a:pt x="743182" y="2287907"/>
                  <a:pt x="731869" y="2291678"/>
                </a:cubicBezTo>
                <a:cubicBezTo>
                  <a:pt x="730811" y="2277920"/>
                  <a:pt x="733819" y="2263215"/>
                  <a:pt x="728694" y="2250403"/>
                </a:cubicBezTo>
                <a:cubicBezTo>
                  <a:pt x="727026" y="2246234"/>
                  <a:pt x="722044" y="2256479"/>
                  <a:pt x="719169" y="2259928"/>
                </a:cubicBezTo>
                <a:cubicBezTo>
                  <a:pt x="705940" y="2275803"/>
                  <a:pt x="720756" y="2264161"/>
                  <a:pt x="703294" y="2275803"/>
                </a:cubicBezTo>
                <a:cubicBezTo>
                  <a:pt x="702236" y="2270511"/>
                  <a:pt x="701428" y="2265163"/>
                  <a:pt x="700119" y="2259928"/>
                </a:cubicBezTo>
                <a:cubicBezTo>
                  <a:pt x="699307" y="2256681"/>
                  <a:pt x="700291" y="2250403"/>
                  <a:pt x="696944" y="2250403"/>
                </a:cubicBezTo>
                <a:cubicBezTo>
                  <a:pt x="692454" y="2250403"/>
                  <a:pt x="690594" y="2256753"/>
                  <a:pt x="687419" y="2259928"/>
                </a:cubicBezTo>
                <a:cubicBezTo>
                  <a:pt x="686361" y="2255695"/>
                  <a:pt x="688296" y="2248849"/>
                  <a:pt x="684244" y="2247228"/>
                </a:cubicBezTo>
                <a:cubicBezTo>
                  <a:pt x="679850" y="2245470"/>
                  <a:pt x="675653" y="2251230"/>
                  <a:pt x="671544" y="2253578"/>
                </a:cubicBezTo>
                <a:cubicBezTo>
                  <a:pt x="635187" y="2274353"/>
                  <a:pt x="691894" y="2243186"/>
                  <a:pt x="652494" y="2269453"/>
                </a:cubicBezTo>
                <a:cubicBezTo>
                  <a:pt x="649709" y="2271309"/>
                  <a:pt x="646144" y="2271570"/>
                  <a:pt x="642969" y="2272628"/>
                </a:cubicBezTo>
                <a:cubicBezTo>
                  <a:pt x="628879" y="2230359"/>
                  <a:pt x="645431" y="2262611"/>
                  <a:pt x="627094" y="2266278"/>
                </a:cubicBezTo>
                <a:cubicBezTo>
                  <a:pt x="623352" y="2267026"/>
                  <a:pt x="622861" y="2259928"/>
                  <a:pt x="620744" y="2256753"/>
                </a:cubicBezTo>
                <a:cubicBezTo>
                  <a:pt x="617569" y="2258870"/>
                  <a:pt x="614324" y="2260885"/>
                  <a:pt x="611219" y="2263103"/>
                </a:cubicBezTo>
                <a:cubicBezTo>
                  <a:pt x="606913" y="2266179"/>
                  <a:pt x="602922" y="2269693"/>
                  <a:pt x="598519" y="2272628"/>
                </a:cubicBezTo>
                <a:cubicBezTo>
                  <a:pt x="593384" y="2276051"/>
                  <a:pt x="587936" y="2278978"/>
                  <a:pt x="582644" y="2282153"/>
                </a:cubicBezTo>
                <a:cubicBezTo>
                  <a:pt x="580527" y="2277920"/>
                  <a:pt x="578158" y="2273803"/>
                  <a:pt x="576294" y="2269453"/>
                </a:cubicBezTo>
                <a:cubicBezTo>
                  <a:pt x="574976" y="2266377"/>
                  <a:pt x="576466" y="2259928"/>
                  <a:pt x="573119" y="2259928"/>
                </a:cubicBezTo>
                <a:cubicBezTo>
                  <a:pt x="568629" y="2259928"/>
                  <a:pt x="566769" y="2266278"/>
                  <a:pt x="563594" y="2269453"/>
                </a:cubicBezTo>
                <a:cubicBezTo>
                  <a:pt x="562536" y="2262045"/>
                  <a:pt x="567845" y="2248156"/>
                  <a:pt x="560419" y="2247228"/>
                </a:cubicBezTo>
                <a:cubicBezTo>
                  <a:pt x="550737" y="2246018"/>
                  <a:pt x="545746" y="2260099"/>
                  <a:pt x="538194" y="2266278"/>
                </a:cubicBezTo>
                <a:cubicBezTo>
                  <a:pt x="529530" y="2273367"/>
                  <a:pt x="524785" y="2276276"/>
                  <a:pt x="515969" y="2282153"/>
                </a:cubicBezTo>
                <a:cubicBezTo>
                  <a:pt x="514911" y="2277920"/>
                  <a:pt x="513741" y="2273713"/>
                  <a:pt x="512794" y="2269453"/>
                </a:cubicBezTo>
                <a:cubicBezTo>
                  <a:pt x="511623" y="2264185"/>
                  <a:pt x="513936" y="2256816"/>
                  <a:pt x="509619" y="2253578"/>
                </a:cubicBezTo>
                <a:cubicBezTo>
                  <a:pt x="506566" y="2251288"/>
                  <a:pt x="503269" y="2257811"/>
                  <a:pt x="500094" y="2259928"/>
                </a:cubicBezTo>
                <a:cubicBezTo>
                  <a:pt x="497614" y="2263648"/>
                  <a:pt x="489101" y="2279831"/>
                  <a:pt x="481044" y="2275803"/>
                </a:cubicBezTo>
                <a:cubicBezTo>
                  <a:pt x="475946" y="2273254"/>
                  <a:pt x="476811" y="2265220"/>
                  <a:pt x="474694" y="2259928"/>
                </a:cubicBezTo>
                <a:cubicBezTo>
                  <a:pt x="469402" y="2262045"/>
                  <a:pt x="464299" y="2267844"/>
                  <a:pt x="458819" y="2266278"/>
                </a:cubicBezTo>
                <a:cubicBezTo>
                  <a:pt x="454268" y="2264978"/>
                  <a:pt x="455816" y="2256925"/>
                  <a:pt x="452469" y="2253578"/>
                </a:cubicBezTo>
                <a:cubicBezTo>
                  <a:pt x="450102" y="2251211"/>
                  <a:pt x="446119" y="2251461"/>
                  <a:pt x="442944" y="2250403"/>
                </a:cubicBezTo>
                <a:cubicBezTo>
                  <a:pt x="438711" y="2252520"/>
                  <a:pt x="434638" y="2254995"/>
                  <a:pt x="430244" y="2256753"/>
                </a:cubicBezTo>
                <a:cubicBezTo>
                  <a:pt x="424029" y="2259239"/>
                  <a:pt x="417288" y="2260333"/>
                  <a:pt x="411194" y="2263103"/>
                </a:cubicBezTo>
                <a:cubicBezTo>
                  <a:pt x="369955" y="2281848"/>
                  <a:pt x="413372" y="2266610"/>
                  <a:pt x="385794" y="2275803"/>
                </a:cubicBezTo>
                <a:cubicBezTo>
                  <a:pt x="383392" y="2268596"/>
                  <a:pt x="383147" y="2261364"/>
                  <a:pt x="373094" y="2259928"/>
                </a:cubicBezTo>
                <a:cubicBezTo>
                  <a:pt x="368774" y="2259311"/>
                  <a:pt x="364627" y="2262045"/>
                  <a:pt x="360394" y="2263103"/>
                </a:cubicBezTo>
                <a:cubicBezTo>
                  <a:pt x="357219" y="2265220"/>
                  <a:pt x="354412" y="2270870"/>
                  <a:pt x="350869" y="2269453"/>
                </a:cubicBezTo>
                <a:cubicBezTo>
                  <a:pt x="344277" y="2266816"/>
                  <a:pt x="341711" y="2239903"/>
                  <a:pt x="341344" y="2237703"/>
                </a:cubicBezTo>
                <a:cubicBezTo>
                  <a:pt x="338169" y="2239820"/>
                  <a:pt x="334517" y="2241355"/>
                  <a:pt x="331819" y="2244053"/>
                </a:cubicBezTo>
                <a:cubicBezTo>
                  <a:pt x="312760" y="2263112"/>
                  <a:pt x="321931" y="2271178"/>
                  <a:pt x="312769" y="2234528"/>
                </a:cubicBezTo>
                <a:cubicBezTo>
                  <a:pt x="291352" y="2255945"/>
                  <a:pt x="296559" y="2262097"/>
                  <a:pt x="290544" y="2244053"/>
                </a:cubicBezTo>
                <a:cubicBezTo>
                  <a:pt x="286311" y="2245111"/>
                  <a:pt x="281747" y="2245277"/>
                  <a:pt x="277844" y="2247228"/>
                </a:cubicBezTo>
                <a:cubicBezTo>
                  <a:pt x="266702" y="2252799"/>
                  <a:pt x="264515" y="2258652"/>
                  <a:pt x="255619" y="2266278"/>
                </a:cubicBezTo>
                <a:cubicBezTo>
                  <a:pt x="251601" y="2269722"/>
                  <a:pt x="247152" y="2272628"/>
                  <a:pt x="242919" y="2275803"/>
                </a:cubicBezTo>
                <a:cubicBezTo>
                  <a:pt x="241861" y="2271570"/>
                  <a:pt x="240943" y="2267299"/>
                  <a:pt x="239744" y="2263103"/>
                </a:cubicBezTo>
                <a:cubicBezTo>
                  <a:pt x="238825" y="2259885"/>
                  <a:pt x="239899" y="2253911"/>
                  <a:pt x="236569" y="2253578"/>
                </a:cubicBezTo>
                <a:cubicBezTo>
                  <a:pt x="226860" y="2252607"/>
                  <a:pt x="217519" y="2257811"/>
                  <a:pt x="207994" y="2259928"/>
                </a:cubicBezTo>
                <a:cubicBezTo>
                  <a:pt x="202702" y="2264161"/>
                  <a:pt x="196911" y="2267836"/>
                  <a:pt x="192119" y="2272628"/>
                </a:cubicBezTo>
                <a:cubicBezTo>
                  <a:pt x="189421" y="2275326"/>
                  <a:pt x="188059" y="2285206"/>
                  <a:pt x="185769" y="2282153"/>
                </a:cubicBezTo>
                <a:cubicBezTo>
                  <a:pt x="181279" y="2276166"/>
                  <a:pt x="183824" y="2267310"/>
                  <a:pt x="182594" y="2259928"/>
                </a:cubicBezTo>
                <a:cubicBezTo>
                  <a:pt x="181707" y="2254605"/>
                  <a:pt x="180477" y="2249345"/>
                  <a:pt x="179419" y="2244053"/>
                </a:cubicBezTo>
                <a:cubicBezTo>
                  <a:pt x="174127" y="2247228"/>
                  <a:pt x="169183" y="2251072"/>
                  <a:pt x="163544" y="2253578"/>
                </a:cubicBezTo>
                <a:cubicBezTo>
                  <a:pt x="132790" y="2267246"/>
                  <a:pt x="167025" y="2245966"/>
                  <a:pt x="141319" y="2263103"/>
                </a:cubicBezTo>
                <a:cubicBezTo>
                  <a:pt x="140261" y="2259928"/>
                  <a:pt x="141319" y="2254636"/>
                  <a:pt x="138144" y="2253578"/>
                </a:cubicBezTo>
                <a:cubicBezTo>
                  <a:pt x="133024" y="2251871"/>
                  <a:pt x="127665" y="2256753"/>
                  <a:pt x="122269" y="2256753"/>
                </a:cubicBezTo>
                <a:cubicBezTo>
                  <a:pt x="118922" y="2256753"/>
                  <a:pt x="115919" y="2254636"/>
                  <a:pt x="112744" y="2253578"/>
                </a:cubicBezTo>
                <a:cubicBezTo>
                  <a:pt x="113802" y="2240878"/>
                  <a:pt x="118684" y="2227919"/>
                  <a:pt x="115919" y="2215478"/>
                </a:cubicBezTo>
                <a:cubicBezTo>
                  <a:pt x="114945" y="2211095"/>
                  <a:pt x="109316" y="2221594"/>
                  <a:pt x="106394" y="2225003"/>
                </a:cubicBezTo>
                <a:cubicBezTo>
                  <a:pt x="102950" y="2229021"/>
                  <a:pt x="99674" y="2233216"/>
                  <a:pt x="96869" y="2237703"/>
                </a:cubicBezTo>
                <a:cubicBezTo>
                  <a:pt x="94361" y="2241717"/>
                  <a:pt x="92441" y="2246078"/>
                  <a:pt x="90519" y="2250403"/>
                </a:cubicBezTo>
                <a:cubicBezTo>
                  <a:pt x="88204" y="2255611"/>
                  <a:pt x="87482" y="2261640"/>
                  <a:pt x="84169" y="2266278"/>
                </a:cubicBezTo>
                <a:cubicBezTo>
                  <a:pt x="81951" y="2269383"/>
                  <a:pt x="77819" y="2270511"/>
                  <a:pt x="74644" y="2272628"/>
                </a:cubicBezTo>
                <a:cubicBezTo>
                  <a:pt x="68584" y="2242329"/>
                  <a:pt x="76952" y="2261275"/>
                  <a:pt x="61944" y="2266278"/>
                </a:cubicBezTo>
                <a:lnTo>
                  <a:pt x="58301" y="2265064"/>
                </a:lnTo>
                <a:lnTo>
                  <a:pt x="54394" y="2257220"/>
                </a:lnTo>
                <a:cubicBezTo>
                  <a:pt x="51810" y="2252245"/>
                  <a:pt x="49198" y="2247816"/>
                  <a:pt x="43200" y="2238219"/>
                </a:cubicBezTo>
                <a:cubicBezTo>
                  <a:pt x="41178" y="2234983"/>
                  <a:pt x="39293" y="2231625"/>
                  <a:pt x="36850" y="2228694"/>
                </a:cubicBezTo>
                <a:cubicBezTo>
                  <a:pt x="33975" y="2225245"/>
                  <a:pt x="30247" y="2222578"/>
                  <a:pt x="27325" y="2219169"/>
                </a:cubicBezTo>
                <a:cubicBezTo>
                  <a:pt x="23881" y="2215151"/>
                  <a:pt x="20975" y="2210702"/>
                  <a:pt x="17800" y="2206469"/>
                </a:cubicBezTo>
                <a:cubicBezTo>
                  <a:pt x="19917" y="2203294"/>
                  <a:pt x="22443" y="2200357"/>
                  <a:pt x="24150" y="2196944"/>
                </a:cubicBezTo>
                <a:cubicBezTo>
                  <a:pt x="25647" y="2193951"/>
                  <a:pt x="24958" y="2189786"/>
                  <a:pt x="27325" y="2187419"/>
                </a:cubicBezTo>
                <a:cubicBezTo>
                  <a:pt x="29692" y="2185052"/>
                  <a:pt x="33675" y="2185302"/>
                  <a:pt x="36850" y="2184244"/>
                </a:cubicBezTo>
                <a:cubicBezTo>
                  <a:pt x="35792" y="2178952"/>
                  <a:pt x="31262" y="2173196"/>
                  <a:pt x="33675" y="2168369"/>
                </a:cubicBezTo>
                <a:cubicBezTo>
                  <a:pt x="35626" y="2164466"/>
                  <a:pt x="42235" y="2166574"/>
                  <a:pt x="46375" y="2165194"/>
                </a:cubicBezTo>
                <a:cubicBezTo>
                  <a:pt x="51782" y="2163392"/>
                  <a:pt x="56958" y="2160961"/>
                  <a:pt x="62250" y="2158844"/>
                </a:cubicBezTo>
                <a:cubicBezTo>
                  <a:pt x="61192" y="2155669"/>
                  <a:pt x="61166" y="2151932"/>
                  <a:pt x="59075" y="2149319"/>
                </a:cubicBezTo>
                <a:cubicBezTo>
                  <a:pt x="56691" y="2146339"/>
                  <a:pt x="52481" y="2145412"/>
                  <a:pt x="49550" y="2142969"/>
                </a:cubicBezTo>
                <a:cubicBezTo>
                  <a:pt x="46101" y="2140094"/>
                  <a:pt x="42516" y="2137180"/>
                  <a:pt x="40025" y="2133444"/>
                </a:cubicBezTo>
                <a:cubicBezTo>
                  <a:pt x="38169" y="2130659"/>
                  <a:pt x="38347" y="2126912"/>
                  <a:pt x="36850" y="2123919"/>
                </a:cubicBezTo>
                <a:cubicBezTo>
                  <a:pt x="35143" y="2120506"/>
                  <a:pt x="32617" y="2117569"/>
                  <a:pt x="30500" y="2114394"/>
                </a:cubicBezTo>
                <a:cubicBezTo>
                  <a:pt x="37908" y="2113336"/>
                  <a:pt x="47934" y="2116968"/>
                  <a:pt x="52725" y="2111219"/>
                </a:cubicBezTo>
                <a:cubicBezTo>
                  <a:pt x="56374" y="2106841"/>
                  <a:pt x="49396" y="2100177"/>
                  <a:pt x="46375" y="2095344"/>
                </a:cubicBezTo>
                <a:cubicBezTo>
                  <a:pt x="30680" y="2070232"/>
                  <a:pt x="40560" y="2104369"/>
                  <a:pt x="33675" y="2069944"/>
                </a:cubicBezTo>
                <a:cubicBezTo>
                  <a:pt x="31558" y="2065711"/>
                  <a:pt x="26547" y="2061913"/>
                  <a:pt x="27325" y="2057244"/>
                </a:cubicBezTo>
                <a:cubicBezTo>
                  <a:pt x="27952" y="2053480"/>
                  <a:pt x="34466" y="2053874"/>
                  <a:pt x="36850" y="2050894"/>
                </a:cubicBezTo>
                <a:cubicBezTo>
                  <a:pt x="38941" y="2048281"/>
                  <a:pt x="38967" y="2044544"/>
                  <a:pt x="40025" y="2041369"/>
                </a:cubicBezTo>
                <a:cubicBezTo>
                  <a:pt x="43200" y="2039252"/>
                  <a:pt x="48133" y="2038562"/>
                  <a:pt x="49550" y="2035019"/>
                </a:cubicBezTo>
                <a:cubicBezTo>
                  <a:pt x="51193" y="2030911"/>
                  <a:pt x="41362" y="2017975"/>
                  <a:pt x="40025" y="2015969"/>
                </a:cubicBezTo>
                <a:cubicBezTo>
                  <a:pt x="43200" y="2014911"/>
                  <a:pt x="47183" y="2015161"/>
                  <a:pt x="49550" y="2012794"/>
                </a:cubicBezTo>
                <a:cubicBezTo>
                  <a:pt x="51917" y="2010427"/>
                  <a:pt x="52725" y="2006616"/>
                  <a:pt x="52725" y="2003269"/>
                </a:cubicBezTo>
                <a:cubicBezTo>
                  <a:pt x="52725" y="1996978"/>
                  <a:pt x="46411" y="1988714"/>
                  <a:pt x="43200" y="1984219"/>
                </a:cubicBezTo>
                <a:cubicBezTo>
                  <a:pt x="40124" y="1979913"/>
                  <a:pt x="36850" y="1975752"/>
                  <a:pt x="33675" y="1971519"/>
                </a:cubicBezTo>
                <a:cubicBezTo>
                  <a:pt x="35792" y="1967286"/>
                  <a:pt x="36678" y="1962166"/>
                  <a:pt x="40025" y="1958819"/>
                </a:cubicBezTo>
                <a:cubicBezTo>
                  <a:pt x="50161" y="1948683"/>
                  <a:pt x="60983" y="1967077"/>
                  <a:pt x="36850" y="1942944"/>
                </a:cubicBezTo>
                <a:cubicBezTo>
                  <a:pt x="38967" y="1939769"/>
                  <a:pt x="42779" y="1937212"/>
                  <a:pt x="43200" y="1933419"/>
                </a:cubicBezTo>
                <a:cubicBezTo>
                  <a:pt x="43911" y="1927021"/>
                  <a:pt x="41004" y="1920732"/>
                  <a:pt x="40025" y="1914369"/>
                </a:cubicBezTo>
                <a:cubicBezTo>
                  <a:pt x="38887" y="1906972"/>
                  <a:pt x="37908" y="1899552"/>
                  <a:pt x="36850" y="1892144"/>
                </a:cubicBezTo>
                <a:cubicBezTo>
                  <a:pt x="16760" y="1872054"/>
                  <a:pt x="31033" y="1891611"/>
                  <a:pt x="43200" y="1879444"/>
                </a:cubicBezTo>
                <a:cubicBezTo>
                  <a:pt x="45567" y="1877077"/>
                  <a:pt x="41083" y="1873094"/>
                  <a:pt x="40025" y="1869919"/>
                </a:cubicBezTo>
                <a:cubicBezTo>
                  <a:pt x="11506" y="1848530"/>
                  <a:pt x="33963" y="1871648"/>
                  <a:pt x="30500" y="1850869"/>
                </a:cubicBezTo>
                <a:cubicBezTo>
                  <a:pt x="29873" y="1847105"/>
                  <a:pt x="26113" y="1844616"/>
                  <a:pt x="24150" y="1841344"/>
                </a:cubicBezTo>
                <a:cubicBezTo>
                  <a:pt x="2260" y="1804861"/>
                  <a:pt x="19446" y="1831113"/>
                  <a:pt x="5100" y="1809594"/>
                </a:cubicBezTo>
                <a:cubicBezTo>
                  <a:pt x="8275" y="1807477"/>
                  <a:pt x="12241" y="1806224"/>
                  <a:pt x="14625" y="1803244"/>
                </a:cubicBezTo>
                <a:cubicBezTo>
                  <a:pt x="16716" y="1800631"/>
                  <a:pt x="15187" y="1795810"/>
                  <a:pt x="17800" y="1793719"/>
                </a:cubicBezTo>
                <a:cubicBezTo>
                  <a:pt x="21207" y="1790993"/>
                  <a:pt x="26267" y="1791602"/>
                  <a:pt x="30500" y="1790544"/>
                </a:cubicBezTo>
                <a:cubicBezTo>
                  <a:pt x="28383" y="1786311"/>
                  <a:pt x="26498" y="1781953"/>
                  <a:pt x="24150" y="1777844"/>
                </a:cubicBezTo>
                <a:cubicBezTo>
                  <a:pt x="22257" y="1774531"/>
                  <a:pt x="15416" y="1771299"/>
                  <a:pt x="17800" y="1768319"/>
                </a:cubicBezTo>
                <a:cubicBezTo>
                  <a:pt x="21981" y="1763092"/>
                  <a:pt x="36850" y="1761969"/>
                  <a:pt x="36850" y="1761969"/>
                </a:cubicBezTo>
                <a:cubicBezTo>
                  <a:pt x="35792" y="1755619"/>
                  <a:pt x="35711" y="1749026"/>
                  <a:pt x="33675" y="1742919"/>
                </a:cubicBezTo>
                <a:cubicBezTo>
                  <a:pt x="32468" y="1739299"/>
                  <a:pt x="26577" y="1737136"/>
                  <a:pt x="27325" y="1733394"/>
                </a:cubicBezTo>
                <a:cubicBezTo>
                  <a:pt x="28073" y="1729652"/>
                  <a:pt x="33675" y="1729161"/>
                  <a:pt x="36850" y="1727044"/>
                </a:cubicBezTo>
                <a:cubicBezTo>
                  <a:pt x="36581" y="1725162"/>
                  <a:pt x="34530" y="1701339"/>
                  <a:pt x="30500" y="1695294"/>
                </a:cubicBezTo>
                <a:cubicBezTo>
                  <a:pt x="28009" y="1691558"/>
                  <a:pt x="23897" y="1689178"/>
                  <a:pt x="20975" y="1685769"/>
                </a:cubicBezTo>
                <a:cubicBezTo>
                  <a:pt x="15068" y="1678877"/>
                  <a:pt x="10126" y="1671082"/>
                  <a:pt x="5100" y="1663544"/>
                </a:cubicBezTo>
                <a:cubicBezTo>
                  <a:pt x="9333" y="1661427"/>
                  <a:pt x="15683" y="1661427"/>
                  <a:pt x="17800" y="1657194"/>
                </a:cubicBezTo>
                <a:cubicBezTo>
                  <a:pt x="28165" y="1636463"/>
                  <a:pt x="-522" y="1649543"/>
                  <a:pt x="24150" y="1641319"/>
                </a:cubicBezTo>
                <a:cubicBezTo>
                  <a:pt x="23381" y="1639011"/>
                  <a:pt x="16851" y="1620233"/>
                  <a:pt x="17800" y="1619094"/>
                </a:cubicBezTo>
                <a:cubicBezTo>
                  <a:pt x="22085" y="1613952"/>
                  <a:pt x="36850" y="1612744"/>
                  <a:pt x="36850" y="1612744"/>
                </a:cubicBezTo>
                <a:cubicBezTo>
                  <a:pt x="34733" y="1607452"/>
                  <a:pt x="32501" y="1602205"/>
                  <a:pt x="30500" y="1596869"/>
                </a:cubicBezTo>
                <a:cubicBezTo>
                  <a:pt x="29325" y="1593735"/>
                  <a:pt x="29333" y="1590021"/>
                  <a:pt x="27325" y="1587344"/>
                </a:cubicBezTo>
                <a:cubicBezTo>
                  <a:pt x="22835" y="1581357"/>
                  <a:pt x="15940" y="1577456"/>
                  <a:pt x="11450" y="1571469"/>
                </a:cubicBezTo>
                <a:cubicBezTo>
                  <a:pt x="9442" y="1568792"/>
                  <a:pt x="9772" y="1564937"/>
                  <a:pt x="8275" y="1561944"/>
                </a:cubicBezTo>
                <a:cubicBezTo>
                  <a:pt x="-958" y="1543480"/>
                  <a:pt x="2790" y="1555463"/>
                  <a:pt x="1874" y="1552509"/>
                </a:cubicBezTo>
                <a:lnTo>
                  <a:pt x="0" y="1546741"/>
                </a:lnTo>
                <a:lnTo>
                  <a:pt x="0" y="1542472"/>
                </a:lnTo>
                <a:lnTo>
                  <a:pt x="9175" y="1539371"/>
                </a:lnTo>
                <a:cubicBezTo>
                  <a:pt x="13737" y="1537569"/>
                  <a:pt x="17999" y="1535355"/>
                  <a:pt x="17800" y="1533369"/>
                </a:cubicBezTo>
                <a:cubicBezTo>
                  <a:pt x="16885" y="1524218"/>
                  <a:pt x="13280" y="1518108"/>
                  <a:pt x="8928" y="1512578"/>
                </a:cubicBezTo>
                <a:lnTo>
                  <a:pt x="0" y="1501005"/>
                </a:lnTo>
                <a:lnTo>
                  <a:pt x="0" y="1486803"/>
                </a:lnTo>
                <a:lnTo>
                  <a:pt x="1294" y="1486983"/>
                </a:lnTo>
                <a:cubicBezTo>
                  <a:pt x="14542" y="1488755"/>
                  <a:pt x="37764" y="1491181"/>
                  <a:pt x="43200" y="1485744"/>
                </a:cubicBezTo>
                <a:cubicBezTo>
                  <a:pt x="46375" y="1482569"/>
                  <a:pt x="36597" y="1479628"/>
                  <a:pt x="33675" y="1476219"/>
                </a:cubicBezTo>
                <a:cubicBezTo>
                  <a:pt x="23190" y="1463987"/>
                  <a:pt x="25160" y="1466550"/>
                  <a:pt x="20975" y="1453994"/>
                </a:cubicBezTo>
                <a:cubicBezTo>
                  <a:pt x="24150" y="1451877"/>
                  <a:pt x="29083" y="1451187"/>
                  <a:pt x="30500" y="1447644"/>
                </a:cubicBezTo>
                <a:cubicBezTo>
                  <a:pt x="31743" y="1444537"/>
                  <a:pt x="28500" y="1441253"/>
                  <a:pt x="27325" y="1438119"/>
                </a:cubicBezTo>
                <a:cubicBezTo>
                  <a:pt x="25324" y="1432783"/>
                  <a:pt x="23092" y="1427536"/>
                  <a:pt x="20975" y="1422244"/>
                </a:cubicBezTo>
                <a:cubicBezTo>
                  <a:pt x="23092" y="1419069"/>
                  <a:pt x="28073" y="1416461"/>
                  <a:pt x="27325" y="1412719"/>
                </a:cubicBezTo>
                <a:cubicBezTo>
                  <a:pt x="26577" y="1408977"/>
                  <a:pt x="21036" y="1408391"/>
                  <a:pt x="17800" y="1406369"/>
                </a:cubicBezTo>
                <a:cubicBezTo>
                  <a:pt x="6596" y="1399366"/>
                  <a:pt x="4058" y="1398415"/>
                  <a:pt x="2018" y="1396913"/>
                </a:cubicBezTo>
                <a:lnTo>
                  <a:pt x="0" y="1395011"/>
                </a:lnTo>
                <a:lnTo>
                  <a:pt x="0" y="1381450"/>
                </a:lnTo>
                <a:lnTo>
                  <a:pt x="1925" y="1380969"/>
                </a:lnTo>
                <a:cubicBezTo>
                  <a:pt x="8238" y="1379706"/>
                  <a:pt x="16953" y="1382821"/>
                  <a:pt x="20975" y="1377794"/>
                </a:cubicBezTo>
                <a:cubicBezTo>
                  <a:pt x="23932" y="1374098"/>
                  <a:pt x="16383" y="1369488"/>
                  <a:pt x="14625" y="1365094"/>
                </a:cubicBezTo>
                <a:cubicBezTo>
                  <a:pt x="12139" y="1358879"/>
                  <a:pt x="8275" y="1346044"/>
                  <a:pt x="8275" y="1346044"/>
                </a:cubicBezTo>
                <a:cubicBezTo>
                  <a:pt x="10392" y="1339694"/>
                  <a:pt x="19358" y="1331727"/>
                  <a:pt x="14625" y="1326994"/>
                </a:cubicBezTo>
                <a:cubicBezTo>
                  <a:pt x="11450" y="1323819"/>
                  <a:pt x="7710" y="1321123"/>
                  <a:pt x="5100" y="1317469"/>
                </a:cubicBezTo>
                <a:lnTo>
                  <a:pt x="0" y="1307269"/>
                </a:lnTo>
                <a:lnTo>
                  <a:pt x="0" y="1293344"/>
                </a:lnTo>
                <a:lnTo>
                  <a:pt x="5100" y="1292069"/>
                </a:lnTo>
                <a:cubicBezTo>
                  <a:pt x="11511" y="1290146"/>
                  <a:pt x="24150" y="1285719"/>
                  <a:pt x="24150" y="1285719"/>
                </a:cubicBezTo>
                <a:cubicBezTo>
                  <a:pt x="22033" y="1282544"/>
                  <a:pt x="20498" y="1278892"/>
                  <a:pt x="17800" y="1276194"/>
                </a:cubicBezTo>
                <a:cubicBezTo>
                  <a:pt x="79" y="1258472"/>
                  <a:pt x="6642" y="1269245"/>
                  <a:pt x="4717" y="1266268"/>
                </a:cubicBezTo>
                <a:lnTo>
                  <a:pt x="0" y="1259055"/>
                </a:lnTo>
                <a:lnTo>
                  <a:pt x="0" y="1256311"/>
                </a:lnTo>
                <a:lnTo>
                  <a:pt x="8275" y="1250794"/>
                </a:lnTo>
                <a:cubicBezTo>
                  <a:pt x="9518" y="1247687"/>
                  <a:pt x="5100" y="1244616"/>
                  <a:pt x="5100" y="1241269"/>
                </a:cubicBezTo>
                <a:cubicBezTo>
                  <a:pt x="5100" y="1237922"/>
                  <a:pt x="7217" y="1234919"/>
                  <a:pt x="8275" y="1231744"/>
                </a:cubicBezTo>
                <a:lnTo>
                  <a:pt x="0" y="1220818"/>
                </a:lnTo>
                <a:lnTo>
                  <a:pt x="0" y="1209612"/>
                </a:lnTo>
                <a:lnTo>
                  <a:pt x="5100" y="1206344"/>
                </a:lnTo>
                <a:cubicBezTo>
                  <a:pt x="4042" y="1202111"/>
                  <a:pt x="4346" y="1197275"/>
                  <a:pt x="1925" y="1193644"/>
                </a:cubicBezTo>
                <a:lnTo>
                  <a:pt x="0" y="1192361"/>
                </a:lnTo>
                <a:lnTo>
                  <a:pt x="0" y="1137514"/>
                </a:lnTo>
                <a:lnTo>
                  <a:pt x="5100" y="1136494"/>
                </a:lnTo>
                <a:cubicBezTo>
                  <a:pt x="9360" y="1135547"/>
                  <a:pt x="13567" y="1134377"/>
                  <a:pt x="17800" y="1133319"/>
                </a:cubicBezTo>
                <a:lnTo>
                  <a:pt x="11450" y="1114269"/>
                </a:lnTo>
                <a:lnTo>
                  <a:pt x="8275" y="1104744"/>
                </a:lnTo>
                <a:cubicBezTo>
                  <a:pt x="12508" y="1102627"/>
                  <a:pt x="20975" y="1103127"/>
                  <a:pt x="20975" y="1098394"/>
                </a:cubicBezTo>
                <a:cubicBezTo>
                  <a:pt x="20975" y="1091617"/>
                  <a:pt x="12261" y="1088000"/>
                  <a:pt x="8275" y="1082519"/>
                </a:cubicBezTo>
                <a:cubicBezTo>
                  <a:pt x="6031" y="1079433"/>
                  <a:pt x="2856" y="1074671"/>
                  <a:pt x="242" y="1070680"/>
                </a:cubicBezTo>
                <a:lnTo>
                  <a:pt x="0" y="1070306"/>
                </a:lnTo>
                <a:lnTo>
                  <a:pt x="0" y="1061994"/>
                </a:lnTo>
                <a:lnTo>
                  <a:pt x="5100" y="1060294"/>
                </a:lnTo>
                <a:cubicBezTo>
                  <a:pt x="9296" y="1059095"/>
                  <a:pt x="16944" y="1061398"/>
                  <a:pt x="17800" y="1057119"/>
                </a:cubicBezTo>
                <a:cubicBezTo>
                  <a:pt x="18838" y="1051930"/>
                  <a:pt x="11080" y="1048906"/>
                  <a:pt x="8275" y="1044419"/>
                </a:cubicBezTo>
                <a:cubicBezTo>
                  <a:pt x="-2173" y="1027703"/>
                  <a:pt x="4336" y="1033774"/>
                  <a:pt x="582" y="1030193"/>
                </a:cubicBezTo>
                <a:lnTo>
                  <a:pt x="0" y="1029624"/>
                </a:lnTo>
                <a:lnTo>
                  <a:pt x="0" y="1020382"/>
                </a:lnTo>
                <a:lnTo>
                  <a:pt x="1262" y="1020081"/>
                </a:lnTo>
                <a:cubicBezTo>
                  <a:pt x="4216" y="1019376"/>
                  <a:pt x="6861" y="1018318"/>
                  <a:pt x="8275" y="1015844"/>
                </a:cubicBezTo>
                <a:cubicBezTo>
                  <a:pt x="10952" y="1011159"/>
                  <a:pt x="6409" y="1005204"/>
                  <a:pt x="5100" y="999969"/>
                </a:cubicBezTo>
                <a:lnTo>
                  <a:pt x="0" y="988069"/>
                </a:lnTo>
                <a:lnTo>
                  <a:pt x="0" y="966855"/>
                </a:lnTo>
                <a:lnTo>
                  <a:pt x="5100" y="965044"/>
                </a:lnTo>
                <a:cubicBezTo>
                  <a:pt x="6415" y="963730"/>
                  <a:pt x="4087" y="959047"/>
                  <a:pt x="1404" y="954653"/>
                </a:cubicBezTo>
                <a:lnTo>
                  <a:pt x="0" y="952568"/>
                </a:lnTo>
                <a:lnTo>
                  <a:pt x="0" y="946137"/>
                </a:lnTo>
                <a:lnTo>
                  <a:pt x="9368" y="946439"/>
                </a:lnTo>
                <a:cubicBezTo>
                  <a:pt x="13966" y="946587"/>
                  <a:pt x="18199" y="946058"/>
                  <a:pt x="20975" y="942819"/>
                </a:cubicBezTo>
                <a:cubicBezTo>
                  <a:pt x="21911" y="941727"/>
                  <a:pt x="9373" y="910089"/>
                  <a:pt x="8275" y="907894"/>
                </a:cubicBezTo>
                <a:cubicBezTo>
                  <a:pt x="6568" y="904481"/>
                  <a:pt x="4042" y="901544"/>
                  <a:pt x="1925" y="898369"/>
                </a:cubicBezTo>
                <a:cubicBezTo>
                  <a:pt x="4042" y="895194"/>
                  <a:pt x="5577" y="891542"/>
                  <a:pt x="8275" y="888844"/>
                </a:cubicBezTo>
                <a:cubicBezTo>
                  <a:pt x="22199" y="874920"/>
                  <a:pt x="14322" y="891174"/>
                  <a:pt x="27325" y="872969"/>
                </a:cubicBezTo>
                <a:cubicBezTo>
                  <a:pt x="30076" y="869118"/>
                  <a:pt x="31558" y="864502"/>
                  <a:pt x="33675" y="860269"/>
                </a:cubicBezTo>
                <a:cubicBezTo>
                  <a:pt x="32617" y="854977"/>
                  <a:pt x="30500" y="849790"/>
                  <a:pt x="30500" y="844394"/>
                </a:cubicBezTo>
                <a:cubicBezTo>
                  <a:pt x="30500" y="836910"/>
                  <a:pt x="34420" y="829615"/>
                  <a:pt x="33675" y="822169"/>
                </a:cubicBezTo>
                <a:cubicBezTo>
                  <a:pt x="33184" y="817258"/>
                  <a:pt x="20198" y="805517"/>
                  <a:pt x="17800" y="803119"/>
                </a:cubicBezTo>
                <a:cubicBezTo>
                  <a:pt x="13567" y="802061"/>
                  <a:pt x="3149" y="803847"/>
                  <a:pt x="5100" y="799944"/>
                </a:cubicBezTo>
                <a:cubicBezTo>
                  <a:pt x="7513" y="795117"/>
                  <a:pt x="15666" y="797734"/>
                  <a:pt x="20975" y="796769"/>
                </a:cubicBezTo>
                <a:cubicBezTo>
                  <a:pt x="27309" y="795617"/>
                  <a:pt x="33675" y="794652"/>
                  <a:pt x="40025" y="793594"/>
                </a:cubicBezTo>
                <a:cubicBezTo>
                  <a:pt x="34733" y="790419"/>
                  <a:pt x="29383" y="787340"/>
                  <a:pt x="24150" y="784069"/>
                </a:cubicBezTo>
                <a:cubicBezTo>
                  <a:pt x="20914" y="782047"/>
                  <a:pt x="16742" y="780894"/>
                  <a:pt x="14625" y="777719"/>
                </a:cubicBezTo>
                <a:cubicBezTo>
                  <a:pt x="12204" y="774088"/>
                  <a:pt x="12508" y="769252"/>
                  <a:pt x="11450" y="765019"/>
                </a:cubicBezTo>
                <a:cubicBezTo>
                  <a:pt x="14625" y="763961"/>
                  <a:pt x="17728" y="762656"/>
                  <a:pt x="20975" y="761844"/>
                </a:cubicBezTo>
                <a:cubicBezTo>
                  <a:pt x="26210" y="760535"/>
                  <a:pt x="33034" y="762485"/>
                  <a:pt x="36850" y="758669"/>
                </a:cubicBezTo>
                <a:cubicBezTo>
                  <a:pt x="39217" y="756302"/>
                  <a:pt x="34733" y="752319"/>
                  <a:pt x="33675" y="749144"/>
                </a:cubicBezTo>
                <a:cubicBezTo>
                  <a:pt x="27325" y="742794"/>
                  <a:pt x="21300" y="736101"/>
                  <a:pt x="14625" y="730094"/>
                </a:cubicBezTo>
                <a:cubicBezTo>
                  <a:pt x="2268" y="718973"/>
                  <a:pt x="2635" y="723172"/>
                  <a:pt x="1252" y="718951"/>
                </a:cubicBezTo>
                <a:lnTo>
                  <a:pt x="0" y="714994"/>
                </a:lnTo>
                <a:lnTo>
                  <a:pt x="0" y="710794"/>
                </a:lnTo>
                <a:lnTo>
                  <a:pt x="14625" y="707869"/>
                </a:lnTo>
                <a:cubicBezTo>
                  <a:pt x="17410" y="706013"/>
                  <a:pt x="15229" y="700487"/>
                  <a:pt x="17800" y="698344"/>
                </a:cubicBezTo>
                <a:cubicBezTo>
                  <a:pt x="24395" y="692848"/>
                  <a:pt x="41617" y="690406"/>
                  <a:pt x="49550" y="688819"/>
                </a:cubicBezTo>
                <a:cubicBezTo>
                  <a:pt x="45317" y="684586"/>
                  <a:pt x="41722" y="679599"/>
                  <a:pt x="36850" y="676119"/>
                </a:cubicBezTo>
                <a:cubicBezTo>
                  <a:pt x="27232" y="669249"/>
                  <a:pt x="18113" y="677550"/>
                  <a:pt x="40025" y="666594"/>
                </a:cubicBezTo>
                <a:cubicBezTo>
                  <a:pt x="37586" y="664155"/>
                  <a:pt x="16494" y="644559"/>
                  <a:pt x="14625" y="638019"/>
                </a:cubicBezTo>
                <a:cubicBezTo>
                  <a:pt x="13706" y="634801"/>
                  <a:pt x="16742" y="631669"/>
                  <a:pt x="17800" y="628494"/>
                </a:cubicBezTo>
                <a:cubicBezTo>
                  <a:pt x="33520" y="623254"/>
                  <a:pt x="30810" y="627682"/>
                  <a:pt x="20975" y="603094"/>
                </a:cubicBezTo>
                <a:cubicBezTo>
                  <a:pt x="17459" y="594305"/>
                  <a:pt x="8275" y="577694"/>
                  <a:pt x="8275" y="577694"/>
                </a:cubicBezTo>
                <a:cubicBezTo>
                  <a:pt x="30500" y="570286"/>
                  <a:pt x="29442" y="577694"/>
                  <a:pt x="24150" y="561819"/>
                </a:cubicBezTo>
                <a:cubicBezTo>
                  <a:pt x="1518" y="546731"/>
                  <a:pt x="24271" y="564897"/>
                  <a:pt x="40025" y="552294"/>
                </a:cubicBezTo>
                <a:cubicBezTo>
                  <a:pt x="43531" y="549489"/>
                  <a:pt x="33375" y="546218"/>
                  <a:pt x="30500" y="542769"/>
                </a:cubicBezTo>
                <a:cubicBezTo>
                  <a:pt x="28057" y="539838"/>
                  <a:pt x="26368" y="536349"/>
                  <a:pt x="24150" y="533244"/>
                </a:cubicBezTo>
                <a:cubicBezTo>
                  <a:pt x="12136" y="516425"/>
                  <a:pt x="16602" y="526476"/>
                  <a:pt x="11450" y="511019"/>
                </a:cubicBezTo>
                <a:cubicBezTo>
                  <a:pt x="59700" y="504988"/>
                  <a:pt x="35424" y="513643"/>
                  <a:pt x="27325" y="501494"/>
                </a:cubicBezTo>
                <a:cubicBezTo>
                  <a:pt x="24904" y="497863"/>
                  <a:pt x="25208" y="493027"/>
                  <a:pt x="24150" y="488794"/>
                </a:cubicBezTo>
                <a:cubicBezTo>
                  <a:pt x="17800" y="481386"/>
                  <a:pt x="10695" y="474563"/>
                  <a:pt x="5100" y="466569"/>
                </a:cubicBezTo>
                <a:cubicBezTo>
                  <a:pt x="3181" y="463827"/>
                  <a:pt x="3585" y="459950"/>
                  <a:pt x="1925" y="457044"/>
                </a:cubicBezTo>
                <a:lnTo>
                  <a:pt x="0" y="454477"/>
                </a:lnTo>
                <a:lnTo>
                  <a:pt x="0" y="439784"/>
                </a:lnTo>
                <a:lnTo>
                  <a:pt x="8275" y="434819"/>
                </a:lnTo>
                <a:cubicBezTo>
                  <a:pt x="13285" y="432815"/>
                  <a:pt x="18882" y="432815"/>
                  <a:pt x="24150" y="431644"/>
                </a:cubicBezTo>
                <a:cubicBezTo>
                  <a:pt x="28410" y="430697"/>
                  <a:pt x="32617" y="429527"/>
                  <a:pt x="36850" y="428469"/>
                </a:cubicBezTo>
                <a:cubicBezTo>
                  <a:pt x="21507" y="405454"/>
                  <a:pt x="33139" y="429540"/>
                  <a:pt x="40025" y="415769"/>
                </a:cubicBezTo>
                <a:cubicBezTo>
                  <a:pt x="41522" y="412776"/>
                  <a:pt x="37908" y="409419"/>
                  <a:pt x="36850" y="406244"/>
                </a:cubicBezTo>
                <a:cubicBezTo>
                  <a:pt x="33675" y="403069"/>
                  <a:pt x="31113" y="399130"/>
                  <a:pt x="27325" y="396719"/>
                </a:cubicBezTo>
                <a:cubicBezTo>
                  <a:pt x="19339" y="391637"/>
                  <a:pt x="1925" y="384019"/>
                  <a:pt x="1925" y="384019"/>
                </a:cubicBezTo>
                <a:cubicBezTo>
                  <a:pt x="7217" y="381902"/>
                  <a:pt x="12302" y="379169"/>
                  <a:pt x="17800" y="377669"/>
                </a:cubicBezTo>
                <a:cubicBezTo>
                  <a:pt x="24011" y="375975"/>
                  <a:pt x="38247" y="380778"/>
                  <a:pt x="36850" y="374494"/>
                </a:cubicBezTo>
                <a:cubicBezTo>
                  <a:pt x="34253" y="362805"/>
                  <a:pt x="11450" y="349094"/>
                  <a:pt x="11450" y="349094"/>
                </a:cubicBezTo>
                <a:cubicBezTo>
                  <a:pt x="14625" y="348036"/>
                  <a:pt x="17651" y="346310"/>
                  <a:pt x="20975" y="345919"/>
                </a:cubicBezTo>
                <a:cubicBezTo>
                  <a:pt x="35728" y="344183"/>
                  <a:pt x="53256" y="351262"/>
                  <a:pt x="65425" y="342744"/>
                </a:cubicBezTo>
                <a:cubicBezTo>
                  <a:pt x="71677" y="338367"/>
                  <a:pt x="52725" y="323694"/>
                  <a:pt x="52725" y="323694"/>
                </a:cubicBezTo>
                <a:cubicBezTo>
                  <a:pt x="47433" y="320519"/>
                  <a:pt x="42370" y="316929"/>
                  <a:pt x="36850" y="314169"/>
                </a:cubicBezTo>
                <a:cubicBezTo>
                  <a:pt x="33857" y="312672"/>
                  <a:pt x="29938" y="313085"/>
                  <a:pt x="27325" y="310994"/>
                </a:cubicBezTo>
                <a:cubicBezTo>
                  <a:pt x="24345" y="308610"/>
                  <a:pt x="23092" y="304644"/>
                  <a:pt x="20975" y="301469"/>
                </a:cubicBezTo>
                <a:cubicBezTo>
                  <a:pt x="17800" y="299352"/>
                  <a:pt x="10243" y="298739"/>
                  <a:pt x="11450" y="295119"/>
                </a:cubicBezTo>
                <a:cubicBezTo>
                  <a:pt x="12830" y="290979"/>
                  <a:pt x="20139" y="293663"/>
                  <a:pt x="24150" y="291944"/>
                </a:cubicBezTo>
                <a:cubicBezTo>
                  <a:pt x="35320" y="287157"/>
                  <a:pt x="33468" y="286215"/>
                  <a:pt x="36850" y="276069"/>
                </a:cubicBezTo>
                <a:cubicBezTo>
                  <a:pt x="36338" y="275727"/>
                  <a:pt x="15022" y="262416"/>
                  <a:pt x="17800" y="260194"/>
                </a:cubicBezTo>
                <a:cubicBezTo>
                  <a:pt x="24463" y="254864"/>
                  <a:pt x="34733" y="258077"/>
                  <a:pt x="43200" y="257019"/>
                </a:cubicBezTo>
                <a:cubicBezTo>
                  <a:pt x="42142" y="253844"/>
                  <a:pt x="41970" y="250217"/>
                  <a:pt x="40025" y="247494"/>
                </a:cubicBezTo>
                <a:cubicBezTo>
                  <a:pt x="36545" y="242622"/>
                  <a:pt x="28970" y="240550"/>
                  <a:pt x="27325" y="234794"/>
                </a:cubicBezTo>
                <a:cubicBezTo>
                  <a:pt x="26277" y="231125"/>
                  <a:pt x="31558" y="228444"/>
                  <a:pt x="33675" y="225269"/>
                </a:cubicBezTo>
                <a:cubicBezTo>
                  <a:pt x="31558" y="222094"/>
                  <a:pt x="27952" y="219508"/>
                  <a:pt x="27325" y="215744"/>
                </a:cubicBezTo>
                <a:cubicBezTo>
                  <a:pt x="26775" y="212443"/>
                  <a:pt x="31818" y="209295"/>
                  <a:pt x="30500" y="206219"/>
                </a:cubicBezTo>
                <a:cubicBezTo>
                  <a:pt x="28142" y="200716"/>
                  <a:pt x="21476" y="198245"/>
                  <a:pt x="17800" y="193519"/>
                </a:cubicBezTo>
                <a:cubicBezTo>
                  <a:pt x="9052" y="182272"/>
                  <a:pt x="8871" y="179432"/>
                  <a:pt x="5100" y="168119"/>
                </a:cubicBezTo>
                <a:cubicBezTo>
                  <a:pt x="18858" y="167061"/>
                  <a:pt x="33563" y="170069"/>
                  <a:pt x="46375" y="164944"/>
                </a:cubicBezTo>
                <a:cubicBezTo>
                  <a:pt x="50544" y="163276"/>
                  <a:pt x="40299" y="158294"/>
                  <a:pt x="36850" y="155419"/>
                </a:cubicBezTo>
                <a:cubicBezTo>
                  <a:pt x="20975" y="142190"/>
                  <a:pt x="32617" y="157006"/>
                  <a:pt x="20975" y="139544"/>
                </a:cubicBezTo>
                <a:cubicBezTo>
                  <a:pt x="26267" y="138486"/>
                  <a:pt x="31615" y="137678"/>
                  <a:pt x="36850" y="136369"/>
                </a:cubicBezTo>
                <a:cubicBezTo>
                  <a:pt x="40097" y="135557"/>
                  <a:pt x="46375" y="136541"/>
                  <a:pt x="46375" y="133194"/>
                </a:cubicBezTo>
                <a:cubicBezTo>
                  <a:pt x="46375" y="128704"/>
                  <a:pt x="40025" y="126844"/>
                  <a:pt x="36850" y="123669"/>
                </a:cubicBezTo>
                <a:cubicBezTo>
                  <a:pt x="41083" y="122611"/>
                  <a:pt x="47929" y="124546"/>
                  <a:pt x="49550" y="120494"/>
                </a:cubicBezTo>
                <a:cubicBezTo>
                  <a:pt x="51308" y="116100"/>
                  <a:pt x="45548" y="111903"/>
                  <a:pt x="43200" y="107794"/>
                </a:cubicBezTo>
                <a:cubicBezTo>
                  <a:pt x="22425" y="71437"/>
                  <a:pt x="53592" y="128144"/>
                  <a:pt x="27325" y="88744"/>
                </a:cubicBezTo>
                <a:cubicBezTo>
                  <a:pt x="25469" y="85959"/>
                  <a:pt x="25208" y="82394"/>
                  <a:pt x="24150" y="79219"/>
                </a:cubicBezTo>
                <a:cubicBezTo>
                  <a:pt x="66419" y="65129"/>
                  <a:pt x="34167" y="81681"/>
                  <a:pt x="30500" y="63344"/>
                </a:cubicBezTo>
                <a:cubicBezTo>
                  <a:pt x="29752" y="59602"/>
                  <a:pt x="36850" y="59111"/>
                  <a:pt x="40025" y="56994"/>
                </a:cubicBezTo>
                <a:cubicBezTo>
                  <a:pt x="37908" y="53819"/>
                  <a:pt x="35893" y="50574"/>
                  <a:pt x="33675" y="47469"/>
                </a:cubicBezTo>
                <a:lnTo>
                  <a:pt x="24681" y="35476"/>
                </a:lnTo>
                <a:lnTo>
                  <a:pt x="29152" y="32495"/>
                </a:lnTo>
                <a:cubicBezTo>
                  <a:pt x="32145" y="30998"/>
                  <a:pt x="35502" y="30378"/>
                  <a:pt x="38677" y="29320"/>
                </a:cubicBezTo>
                <a:cubicBezTo>
                  <a:pt x="41852" y="31437"/>
                  <a:pt x="44438" y="36297"/>
                  <a:pt x="48202" y="35670"/>
                </a:cubicBezTo>
                <a:cubicBezTo>
                  <a:pt x="52631" y="34932"/>
                  <a:pt x="53371" y="25056"/>
                  <a:pt x="57727" y="26145"/>
                </a:cubicBezTo>
                <a:cubicBezTo>
                  <a:pt x="61960" y="27203"/>
                  <a:pt x="59703" y="34649"/>
                  <a:pt x="60902" y="38845"/>
                </a:cubicBezTo>
                <a:cubicBezTo>
                  <a:pt x="61821" y="42063"/>
                  <a:pt x="63019" y="45195"/>
                  <a:pt x="64077" y="48370"/>
                </a:cubicBezTo>
                <a:cubicBezTo>
                  <a:pt x="69798" y="42649"/>
                  <a:pt x="75391" y="35810"/>
                  <a:pt x="83127" y="32495"/>
                </a:cubicBezTo>
                <a:cubicBezTo>
                  <a:pt x="87138" y="30776"/>
                  <a:pt x="91631" y="30519"/>
                  <a:pt x="95827" y="29320"/>
                </a:cubicBezTo>
                <a:cubicBezTo>
                  <a:pt x="99045" y="28401"/>
                  <a:pt x="102177" y="27203"/>
                  <a:pt x="105352" y="26145"/>
                </a:cubicBezTo>
                <a:cubicBezTo>
                  <a:pt x="106410" y="30378"/>
                  <a:pt x="104624" y="36894"/>
                  <a:pt x="108527" y="38845"/>
                </a:cubicBezTo>
                <a:cubicBezTo>
                  <a:pt x="111940" y="40552"/>
                  <a:pt x="114639" y="34202"/>
                  <a:pt x="118052" y="32495"/>
                </a:cubicBezTo>
                <a:cubicBezTo>
                  <a:pt x="121045" y="30998"/>
                  <a:pt x="124402" y="30378"/>
                  <a:pt x="127577" y="29320"/>
                </a:cubicBezTo>
                <a:cubicBezTo>
                  <a:pt x="130752" y="30378"/>
                  <a:pt x="135246" y="29710"/>
                  <a:pt x="137102" y="32495"/>
                </a:cubicBezTo>
                <a:cubicBezTo>
                  <a:pt x="148248" y="49214"/>
                  <a:pt x="130621" y="51589"/>
                  <a:pt x="149802" y="45195"/>
                </a:cubicBezTo>
                <a:cubicBezTo>
                  <a:pt x="152977" y="47312"/>
                  <a:pt x="155511" y="51545"/>
                  <a:pt x="159327" y="51545"/>
                </a:cubicBezTo>
                <a:cubicBezTo>
                  <a:pt x="169084" y="51545"/>
                  <a:pt x="178645" y="48281"/>
                  <a:pt x="187902" y="45195"/>
                </a:cubicBezTo>
                <a:cubicBezTo>
                  <a:pt x="191522" y="43988"/>
                  <a:pt x="194014" y="40552"/>
                  <a:pt x="197427" y="38845"/>
                </a:cubicBezTo>
                <a:cubicBezTo>
                  <a:pt x="200420" y="37348"/>
                  <a:pt x="203777" y="36728"/>
                  <a:pt x="206952" y="35670"/>
                </a:cubicBezTo>
                <a:cubicBezTo>
                  <a:pt x="210127" y="36728"/>
                  <a:pt x="213130" y="38845"/>
                  <a:pt x="216477" y="38845"/>
                </a:cubicBezTo>
                <a:cubicBezTo>
                  <a:pt x="241877" y="38845"/>
                  <a:pt x="210127" y="30378"/>
                  <a:pt x="235527" y="38845"/>
                </a:cubicBezTo>
                <a:cubicBezTo>
                  <a:pt x="261506" y="21526"/>
                  <a:pt x="227384" y="40033"/>
                  <a:pt x="248227" y="48370"/>
                </a:cubicBezTo>
                <a:cubicBezTo>
                  <a:pt x="251136" y="49534"/>
                  <a:pt x="268541" y="31231"/>
                  <a:pt x="270452" y="29320"/>
                </a:cubicBezTo>
                <a:cubicBezTo>
                  <a:pt x="273627" y="31437"/>
                  <a:pt x="277593" y="32690"/>
                  <a:pt x="279977" y="35670"/>
                </a:cubicBezTo>
                <a:cubicBezTo>
                  <a:pt x="282068" y="38283"/>
                  <a:pt x="281834" y="42119"/>
                  <a:pt x="283152" y="45195"/>
                </a:cubicBezTo>
                <a:cubicBezTo>
                  <a:pt x="285016" y="49545"/>
                  <a:pt x="286472" y="54259"/>
                  <a:pt x="289502" y="57895"/>
                </a:cubicBezTo>
                <a:cubicBezTo>
                  <a:pt x="291945" y="60826"/>
                  <a:pt x="295852" y="62128"/>
                  <a:pt x="299027" y="64245"/>
                </a:cubicBezTo>
                <a:cubicBezTo>
                  <a:pt x="303260" y="62128"/>
                  <a:pt x="308091" y="60925"/>
                  <a:pt x="311727" y="57895"/>
                </a:cubicBezTo>
                <a:cubicBezTo>
                  <a:pt x="330875" y="41938"/>
                  <a:pt x="304860" y="52776"/>
                  <a:pt x="327602" y="45195"/>
                </a:cubicBezTo>
                <a:cubicBezTo>
                  <a:pt x="341558" y="24260"/>
                  <a:pt x="337738" y="18046"/>
                  <a:pt x="346652" y="38845"/>
                </a:cubicBezTo>
                <a:cubicBezTo>
                  <a:pt x="347970" y="41921"/>
                  <a:pt x="348769" y="45195"/>
                  <a:pt x="349827" y="48370"/>
                </a:cubicBezTo>
                <a:cubicBezTo>
                  <a:pt x="365464" y="43158"/>
                  <a:pt x="354655" y="48927"/>
                  <a:pt x="365702" y="35670"/>
                </a:cubicBezTo>
                <a:cubicBezTo>
                  <a:pt x="373072" y="26825"/>
                  <a:pt x="378584" y="23627"/>
                  <a:pt x="387927" y="16620"/>
                </a:cubicBezTo>
                <a:cubicBezTo>
                  <a:pt x="391102" y="19795"/>
                  <a:pt x="393798" y="23535"/>
                  <a:pt x="397452" y="26145"/>
                </a:cubicBezTo>
                <a:cubicBezTo>
                  <a:pt x="401303" y="28896"/>
                  <a:pt x="406043" y="30147"/>
                  <a:pt x="410152" y="32495"/>
                </a:cubicBezTo>
                <a:cubicBezTo>
                  <a:pt x="413465" y="34388"/>
                  <a:pt x="416502" y="36728"/>
                  <a:pt x="419677" y="38845"/>
                </a:cubicBezTo>
                <a:cubicBezTo>
                  <a:pt x="422852" y="37787"/>
                  <a:pt x="426209" y="37167"/>
                  <a:pt x="429202" y="35670"/>
                </a:cubicBezTo>
                <a:cubicBezTo>
                  <a:pt x="432615" y="33963"/>
                  <a:pt x="435314" y="27613"/>
                  <a:pt x="438727" y="29320"/>
                </a:cubicBezTo>
                <a:cubicBezTo>
                  <a:pt x="442630" y="31271"/>
                  <a:pt x="441046" y="37741"/>
                  <a:pt x="441902" y="42020"/>
                </a:cubicBezTo>
                <a:cubicBezTo>
                  <a:pt x="443165" y="48333"/>
                  <a:pt x="444019" y="54720"/>
                  <a:pt x="445077" y="61070"/>
                </a:cubicBezTo>
                <a:cubicBezTo>
                  <a:pt x="449310" y="57895"/>
                  <a:pt x="454035" y="55287"/>
                  <a:pt x="457777" y="51545"/>
                </a:cubicBezTo>
                <a:cubicBezTo>
                  <a:pt x="460475" y="48847"/>
                  <a:pt x="460584" y="43437"/>
                  <a:pt x="464127" y="42020"/>
                </a:cubicBezTo>
                <a:cubicBezTo>
                  <a:pt x="467234" y="40777"/>
                  <a:pt x="470477" y="44137"/>
                  <a:pt x="473652" y="45195"/>
                </a:cubicBezTo>
                <a:cubicBezTo>
                  <a:pt x="487499" y="24425"/>
                  <a:pt x="472253" y="41321"/>
                  <a:pt x="486352" y="48370"/>
                </a:cubicBezTo>
                <a:cubicBezTo>
                  <a:pt x="490255" y="50321"/>
                  <a:pt x="494819" y="46253"/>
                  <a:pt x="499052" y="45195"/>
                </a:cubicBezTo>
                <a:cubicBezTo>
                  <a:pt x="502227" y="43078"/>
                  <a:pt x="505646" y="41288"/>
                  <a:pt x="508577" y="38845"/>
                </a:cubicBezTo>
                <a:cubicBezTo>
                  <a:pt x="512026" y="35970"/>
                  <a:pt x="514294" y="31700"/>
                  <a:pt x="518102" y="29320"/>
                </a:cubicBezTo>
                <a:cubicBezTo>
                  <a:pt x="522935" y="26299"/>
                  <a:pt x="528879" y="25519"/>
                  <a:pt x="533977" y="22970"/>
                </a:cubicBezTo>
                <a:cubicBezTo>
                  <a:pt x="537390" y="21263"/>
                  <a:pt x="540327" y="18737"/>
                  <a:pt x="543502" y="16620"/>
                </a:cubicBezTo>
                <a:cubicBezTo>
                  <a:pt x="546677" y="17678"/>
                  <a:pt x="551784" y="16688"/>
                  <a:pt x="553027" y="19795"/>
                </a:cubicBezTo>
                <a:cubicBezTo>
                  <a:pt x="564703" y="48986"/>
                  <a:pt x="544270" y="52347"/>
                  <a:pt x="565727" y="45195"/>
                </a:cubicBezTo>
                <a:cubicBezTo>
                  <a:pt x="567844" y="42020"/>
                  <a:pt x="569097" y="38054"/>
                  <a:pt x="572077" y="35670"/>
                </a:cubicBezTo>
                <a:cubicBezTo>
                  <a:pt x="583415" y="26600"/>
                  <a:pt x="583892" y="35722"/>
                  <a:pt x="587952" y="45195"/>
                </a:cubicBezTo>
                <a:cubicBezTo>
                  <a:pt x="589270" y="48271"/>
                  <a:pt x="590069" y="51545"/>
                  <a:pt x="591127" y="54720"/>
                </a:cubicBezTo>
                <a:cubicBezTo>
                  <a:pt x="596419" y="53662"/>
                  <a:pt x="601767" y="52854"/>
                  <a:pt x="607002" y="51545"/>
                </a:cubicBezTo>
                <a:cubicBezTo>
                  <a:pt x="610249" y="50733"/>
                  <a:pt x="613180" y="48370"/>
                  <a:pt x="616527" y="48370"/>
                </a:cubicBezTo>
                <a:cubicBezTo>
                  <a:pt x="619874" y="48370"/>
                  <a:pt x="622877" y="50487"/>
                  <a:pt x="626052" y="51545"/>
                </a:cubicBezTo>
                <a:cubicBezTo>
                  <a:pt x="630285" y="50487"/>
                  <a:pt x="634741" y="50089"/>
                  <a:pt x="638752" y="48370"/>
                </a:cubicBezTo>
                <a:cubicBezTo>
                  <a:pt x="642259" y="46867"/>
                  <a:pt x="644704" y="43360"/>
                  <a:pt x="648277" y="42020"/>
                </a:cubicBezTo>
                <a:cubicBezTo>
                  <a:pt x="653330" y="40125"/>
                  <a:pt x="658860" y="39903"/>
                  <a:pt x="664152" y="38845"/>
                </a:cubicBezTo>
                <a:cubicBezTo>
                  <a:pt x="666269" y="43078"/>
                  <a:pt x="668638" y="47195"/>
                  <a:pt x="670502" y="51545"/>
                </a:cubicBezTo>
                <a:cubicBezTo>
                  <a:pt x="671820" y="54621"/>
                  <a:pt x="670807" y="62792"/>
                  <a:pt x="673677" y="61070"/>
                </a:cubicBezTo>
                <a:cubicBezTo>
                  <a:pt x="680221" y="57143"/>
                  <a:pt x="682144" y="48370"/>
                  <a:pt x="686377" y="42020"/>
                </a:cubicBezTo>
                <a:lnTo>
                  <a:pt x="692727" y="32495"/>
                </a:lnTo>
                <a:cubicBezTo>
                  <a:pt x="695902" y="34612"/>
                  <a:pt x="699868" y="35865"/>
                  <a:pt x="702252" y="38845"/>
                </a:cubicBezTo>
                <a:cubicBezTo>
                  <a:pt x="704343" y="41458"/>
                  <a:pt x="702180" y="47558"/>
                  <a:pt x="705427" y="48370"/>
                </a:cubicBezTo>
                <a:cubicBezTo>
                  <a:pt x="711661" y="49928"/>
                  <a:pt x="723333" y="30035"/>
                  <a:pt x="724477" y="29320"/>
                </a:cubicBezTo>
                <a:cubicBezTo>
                  <a:pt x="729053" y="26460"/>
                  <a:pt x="735117" y="27454"/>
                  <a:pt x="740352" y="26145"/>
                </a:cubicBezTo>
                <a:cubicBezTo>
                  <a:pt x="743599" y="25333"/>
                  <a:pt x="746702" y="24028"/>
                  <a:pt x="749877" y="22970"/>
                </a:cubicBezTo>
                <a:cubicBezTo>
                  <a:pt x="754110" y="24028"/>
                  <a:pt x="759170" y="23419"/>
                  <a:pt x="762577" y="26145"/>
                </a:cubicBezTo>
                <a:cubicBezTo>
                  <a:pt x="765190" y="28236"/>
                  <a:pt x="762439" y="36143"/>
                  <a:pt x="765752" y="35670"/>
                </a:cubicBezTo>
                <a:cubicBezTo>
                  <a:pt x="773307" y="34591"/>
                  <a:pt x="777562" y="25383"/>
                  <a:pt x="784802" y="22970"/>
                </a:cubicBezTo>
                <a:lnTo>
                  <a:pt x="794327" y="19795"/>
                </a:lnTo>
                <a:cubicBezTo>
                  <a:pt x="796444" y="22970"/>
                  <a:pt x="798970" y="25907"/>
                  <a:pt x="800677" y="29320"/>
                </a:cubicBezTo>
                <a:cubicBezTo>
                  <a:pt x="802174" y="32313"/>
                  <a:pt x="800745" y="37602"/>
                  <a:pt x="803852" y="38845"/>
                </a:cubicBezTo>
                <a:cubicBezTo>
                  <a:pt x="807904" y="40466"/>
                  <a:pt x="812319" y="36728"/>
                  <a:pt x="816552" y="35670"/>
                </a:cubicBezTo>
                <a:cubicBezTo>
                  <a:pt x="819727" y="37787"/>
                  <a:pt x="822313" y="42647"/>
                  <a:pt x="826077" y="42020"/>
                </a:cubicBezTo>
                <a:cubicBezTo>
                  <a:pt x="857788" y="36735"/>
                  <a:pt x="816570" y="26151"/>
                  <a:pt x="845127" y="35670"/>
                </a:cubicBezTo>
                <a:cubicBezTo>
                  <a:pt x="846185" y="38845"/>
                  <a:pt x="845020" y="45851"/>
                  <a:pt x="848302" y="45195"/>
                </a:cubicBezTo>
                <a:cubicBezTo>
                  <a:pt x="854173" y="44021"/>
                  <a:pt x="856403" y="36328"/>
                  <a:pt x="861002" y="32495"/>
                </a:cubicBezTo>
                <a:cubicBezTo>
                  <a:pt x="884400" y="12997"/>
                  <a:pt x="877842" y="16298"/>
                  <a:pt x="895927" y="10270"/>
                </a:cubicBezTo>
                <a:cubicBezTo>
                  <a:pt x="899892" y="14235"/>
                  <a:pt x="907100" y="24283"/>
                  <a:pt x="914977" y="22970"/>
                </a:cubicBezTo>
                <a:cubicBezTo>
                  <a:pt x="918741" y="22343"/>
                  <a:pt x="921327" y="18737"/>
                  <a:pt x="924502" y="16620"/>
                </a:cubicBezTo>
                <a:cubicBezTo>
                  <a:pt x="926619" y="19795"/>
                  <a:pt x="927872" y="23761"/>
                  <a:pt x="930852" y="26145"/>
                </a:cubicBezTo>
                <a:cubicBezTo>
                  <a:pt x="933465" y="28236"/>
                  <a:pt x="938010" y="26953"/>
                  <a:pt x="940377" y="29320"/>
                </a:cubicBezTo>
                <a:cubicBezTo>
                  <a:pt x="957310" y="46253"/>
                  <a:pt x="927677" y="33553"/>
                  <a:pt x="953077" y="42020"/>
                </a:cubicBezTo>
                <a:cubicBezTo>
                  <a:pt x="956252" y="38845"/>
                  <a:pt x="959058" y="35252"/>
                  <a:pt x="962602" y="32495"/>
                </a:cubicBezTo>
                <a:cubicBezTo>
                  <a:pt x="968626" y="27810"/>
                  <a:pt x="981652" y="19795"/>
                  <a:pt x="981652" y="19795"/>
                </a:cubicBezTo>
                <a:cubicBezTo>
                  <a:pt x="990119" y="45195"/>
                  <a:pt x="977419" y="17678"/>
                  <a:pt x="994352" y="26145"/>
                </a:cubicBezTo>
                <a:cubicBezTo>
                  <a:pt x="997345" y="27642"/>
                  <a:pt x="995436" y="33057"/>
                  <a:pt x="997527" y="35670"/>
                </a:cubicBezTo>
                <a:cubicBezTo>
                  <a:pt x="999911" y="38650"/>
                  <a:pt x="1003877" y="39903"/>
                  <a:pt x="1007052" y="42020"/>
                </a:cubicBezTo>
                <a:cubicBezTo>
                  <a:pt x="1011285" y="38845"/>
                  <a:pt x="1015019" y="34862"/>
                  <a:pt x="1019752" y="32495"/>
                </a:cubicBezTo>
                <a:cubicBezTo>
                  <a:pt x="1025739" y="29502"/>
                  <a:pt x="1038802" y="26145"/>
                  <a:pt x="1038802" y="26145"/>
                </a:cubicBezTo>
                <a:cubicBezTo>
                  <a:pt x="1045808" y="61177"/>
                  <a:pt x="1041739" y="47656"/>
                  <a:pt x="1048327" y="67420"/>
                </a:cubicBezTo>
                <a:cubicBezTo>
                  <a:pt x="1071886" y="55640"/>
                  <a:pt x="1070408" y="57191"/>
                  <a:pt x="1089602" y="45195"/>
                </a:cubicBezTo>
                <a:cubicBezTo>
                  <a:pt x="1092838" y="43173"/>
                  <a:pt x="1096196" y="41288"/>
                  <a:pt x="1099127" y="38845"/>
                </a:cubicBezTo>
                <a:cubicBezTo>
                  <a:pt x="1102576" y="35970"/>
                  <a:pt x="1105243" y="32242"/>
                  <a:pt x="1108652" y="29320"/>
                </a:cubicBezTo>
                <a:cubicBezTo>
                  <a:pt x="1112670" y="25876"/>
                  <a:pt x="1117119" y="22970"/>
                  <a:pt x="1121352" y="19795"/>
                </a:cubicBezTo>
                <a:cubicBezTo>
                  <a:pt x="1124527" y="21912"/>
                  <a:pt x="1127464" y="24438"/>
                  <a:pt x="1130877" y="26145"/>
                </a:cubicBezTo>
                <a:cubicBezTo>
                  <a:pt x="1133870" y="27642"/>
                  <a:pt x="1138035" y="26953"/>
                  <a:pt x="1140402" y="29320"/>
                </a:cubicBezTo>
                <a:cubicBezTo>
                  <a:pt x="1142769" y="31687"/>
                  <a:pt x="1142519" y="35670"/>
                  <a:pt x="1143577" y="38845"/>
                </a:cubicBezTo>
                <a:cubicBezTo>
                  <a:pt x="1148869" y="37787"/>
                  <a:pt x="1154625" y="33257"/>
                  <a:pt x="1159452" y="35670"/>
                </a:cubicBezTo>
                <a:cubicBezTo>
                  <a:pt x="1163355" y="37621"/>
                  <a:pt x="1161247" y="44230"/>
                  <a:pt x="1162627" y="48370"/>
                </a:cubicBezTo>
                <a:cubicBezTo>
                  <a:pt x="1164429" y="53777"/>
                  <a:pt x="1166860" y="58953"/>
                  <a:pt x="1168977" y="64245"/>
                </a:cubicBezTo>
                <a:cubicBezTo>
                  <a:pt x="1172152" y="63187"/>
                  <a:pt x="1175889" y="63161"/>
                  <a:pt x="1178502" y="61070"/>
                </a:cubicBezTo>
                <a:cubicBezTo>
                  <a:pt x="1181482" y="58686"/>
                  <a:pt x="1182409" y="54476"/>
                  <a:pt x="1184852" y="51545"/>
                </a:cubicBezTo>
                <a:cubicBezTo>
                  <a:pt x="1187727" y="48096"/>
                  <a:pt x="1190641" y="44511"/>
                  <a:pt x="1194377" y="42020"/>
                </a:cubicBezTo>
                <a:cubicBezTo>
                  <a:pt x="1197162" y="40164"/>
                  <a:pt x="1200909" y="40342"/>
                  <a:pt x="1203902" y="38845"/>
                </a:cubicBezTo>
                <a:cubicBezTo>
                  <a:pt x="1207315" y="37138"/>
                  <a:pt x="1210252" y="34612"/>
                  <a:pt x="1213427" y="32495"/>
                </a:cubicBezTo>
                <a:cubicBezTo>
                  <a:pt x="1214485" y="39903"/>
                  <a:pt x="1210853" y="49929"/>
                  <a:pt x="1216602" y="54720"/>
                </a:cubicBezTo>
                <a:cubicBezTo>
                  <a:pt x="1220980" y="58369"/>
                  <a:pt x="1227644" y="51391"/>
                  <a:pt x="1232477" y="48370"/>
                </a:cubicBezTo>
                <a:cubicBezTo>
                  <a:pt x="1257589" y="32675"/>
                  <a:pt x="1223452" y="42555"/>
                  <a:pt x="1257877" y="35670"/>
                </a:cubicBezTo>
                <a:cubicBezTo>
                  <a:pt x="1262110" y="33553"/>
                  <a:pt x="1265908" y="28542"/>
                  <a:pt x="1270577" y="29320"/>
                </a:cubicBezTo>
                <a:cubicBezTo>
                  <a:pt x="1274341" y="29947"/>
                  <a:pt x="1273947" y="36461"/>
                  <a:pt x="1276927" y="38845"/>
                </a:cubicBezTo>
                <a:cubicBezTo>
                  <a:pt x="1279540" y="40936"/>
                  <a:pt x="1283277" y="40962"/>
                  <a:pt x="1286452" y="42020"/>
                </a:cubicBezTo>
                <a:cubicBezTo>
                  <a:pt x="1288569" y="45195"/>
                  <a:pt x="1289259" y="50128"/>
                  <a:pt x="1292802" y="51545"/>
                </a:cubicBezTo>
                <a:cubicBezTo>
                  <a:pt x="1296910" y="53188"/>
                  <a:pt x="1309846" y="43357"/>
                  <a:pt x="1311852" y="42020"/>
                </a:cubicBezTo>
                <a:cubicBezTo>
                  <a:pt x="1312910" y="45195"/>
                  <a:pt x="1312660" y="49178"/>
                  <a:pt x="1315027" y="51545"/>
                </a:cubicBezTo>
                <a:cubicBezTo>
                  <a:pt x="1317394" y="53912"/>
                  <a:pt x="1321205" y="54720"/>
                  <a:pt x="1324552" y="54720"/>
                </a:cubicBezTo>
                <a:cubicBezTo>
                  <a:pt x="1330843" y="54720"/>
                  <a:pt x="1339107" y="48406"/>
                  <a:pt x="1343602" y="45195"/>
                </a:cubicBezTo>
                <a:cubicBezTo>
                  <a:pt x="1347908" y="42119"/>
                  <a:pt x="1352069" y="38845"/>
                  <a:pt x="1356302" y="35670"/>
                </a:cubicBezTo>
                <a:cubicBezTo>
                  <a:pt x="1360535" y="37787"/>
                  <a:pt x="1365655" y="38673"/>
                  <a:pt x="1369002" y="42020"/>
                </a:cubicBezTo>
                <a:cubicBezTo>
                  <a:pt x="1379138" y="52156"/>
                  <a:pt x="1360744" y="62978"/>
                  <a:pt x="1384877" y="38845"/>
                </a:cubicBezTo>
                <a:cubicBezTo>
                  <a:pt x="1388052" y="40962"/>
                  <a:pt x="1390609" y="44774"/>
                  <a:pt x="1394402" y="45195"/>
                </a:cubicBezTo>
                <a:cubicBezTo>
                  <a:pt x="1400800" y="45906"/>
                  <a:pt x="1407089" y="42999"/>
                  <a:pt x="1413452" y="42020"/>
                </a:cubicBezTo>
                <a:cubicBezTo>
                  <a:pt x="1420849" y="40882"/>
                  <a:pt x="1428269" y="39903"/>
                  <a:pt x="1435677" y="38845"/>
                </a:cubicBezTo>
                <a:cubicBezTo>
                  <a:pt x="1455767" y="18755"/>
                  <a:pt x="1436210" y="33028"/>
                  <a:pt x="1448377" y="45195"/>
                </a:cubicBezTo>
                <a:cubicBezTo>
                  <a:pt x="1450744" y="47562"/>
                  <a:pt x="1454727" y="43078"/>
                  <a:pt x="1457902" y="42020"/>
                </a:cubicBezTo>
                <a:cubicBezTo>
                  <a:pt x="1479291" y="13501"/>
                  <a:pt x="1456173" y="35958"/>
                  <a:pt x="1476952" y="32495"/>
                </a:cubicBezTo>
                <a:cubicBezTo>
                  <a:pt x="1480716" y="31868"/>
                  <a:pt x="1483205" y="28108"/>
                  <a:pt x="1486477" y="26145"/>
                </a:cubicBezTo>
                <a:cubicBezTo>
                  <a:pt x="1522960" y="4255"/>
                  <a:pt x="1496708" y="21441"/>
                  <a:pt x="1518227" y="7095"/>
                </a:cubicBezTo>
                <a:cubicBezTo>
                  <a:pt x="1520344" y="10270"/>
                  <a:pt x="1521597" y="14236"/>
                  <a:pt x="1524577" y="16620"/>
                </a:cubicBezTo>
                <a:cubicBezTo>
                  <a:pt x="1527190" y="18711"/>
                  <a:pt x="1532011" y="17182"/>
                  <a:pt x="1534102" y="19795"/>
                </a:cubicBezTo>
                <a:cubicBezTo>
                  <a:pt x="1536828" y="23202"/>
                  <a:pt x="1536219" y="28262"/>
                  <a:pt x="1537277" y="32495"/>
                </a:cubicBezTo>
                <a:cubicBezTo>
                  <a:pt x="1541510" y="30378"/>
                  <a:pt x="1545868" y="28493"/>
                  <a:pt x="1549977" y="26145"/>
                </a:cubicBezTo>
                <a:cubicBezTo>
                  <a:pt x="1553290" y="24252"/>
                  <a:pt x="1556522" y="17411"/>
                  <a:pt x="1559502" y="19795"/>
                </a:cubicBezTo>
                <a:cubicBezTo>
                  <a:pt x="1564729" y="23976"/>
                  <a:pt x="1565852" y="38845"/>
                  <a:pt x="1565852" y="38845"/>
                </a:cubicBezTo>
                <a:cubicBezTo>
                  <a:pt x="1572202" y="37787"/>
                  <a:pt x="1578795" y="37706"/>
                  <a:pt x="1584902" y="35670"/>
                </a:cubicBezTo>
                <a:cubicBezTo>
                  <a:pt x="1588522" y="34463"/>
                  <a:pt x="1590685" y="28572"/>
                  <a:pt x="1594427" y="29320"/>
                </a:cubicBezTo>
                <a:cubicBezTo>
                  <a:pt x="1598169" y="30068"/>
                  <a:pt x="1598660" y="35670"/>
                  <a:pt x="1600777" y="38845"/>
                </a:cubicBezTo>
                <a:cubicBezTo>
                  <a:pt x="1602659" y="38576"/>
                  <a:pt x="1626482" y="36525"/>
                  <a:pt x="1632527" y="32495"/>
                </a:cubicBezTo>
                <a:cubicBezTo>
                  <a:pt x="1636263" y="30004"/>
                  <a:pt x="1638643" y="25892"/>
                  <a:pt x="1642052" y="22970"/>
                </a:cubicBezTo>
                <a:cubicBezTo>
                  <a:pt x="1648944" y="17063"/>
                  <a:pt x="1656739" y="12121"/>
                  <a:pt x="1664277" y="7095"/>
                </a:cubicBezTo>
                <a:cubicBezTo>
                  <a:pt x="1666394" y="11328"/>
                  <a:pt x="1666394" y="17678"/>
                  <a:pt x="1670627" y="19795"/>
                </a:cubicBezTo>
                <a:cubicBezTo>
                  <a:pt x="1691358" y="30160"/>
                  <a:pt x="1678278" y="1473"/>
                  <a:pt x="1686502" y="26145"/>
                </a:cubicBezTo>
                <a:cubicBezTo>
                  <a:pt x="1688810" y="25376"/>
                  <a:pt x="1707588" y="18846"/>
                  <a:pt x="1708727" y="19795"/>
                </a:cubicBezTo>
                <a:cubicBezTo>
                  <a:pt x="1713869" y="24080"/>
                  <a:pt x="1715077" y="38845"/>
                  <a:pt x="1715077" y="38845"/>
                </a:cubicBezTo>
                <a:cubicBezTo>
                  <a:pt x="1720369" y="36728"/>
                  <a:pt x="1725616" y="34496"/>
                  <a:pt x="1730952" y="32495"/>
                </a:cubicBezTo>
                <a:cubicBezTo>
                  <a:pt x="1734086" y="31320"/>
                  <a:pt x="1737800" y="31328"/>
                  <a:pt x="1740477" y="29320"/>
                </a:cubicBezTo>
                <a:cubicBezTo>
                  <a:pt x="1746464" y="24830"/>
                  <a:pt x="1750365" y="17935"/>
                  <a:pt x="1756352" y="13445"/>
                </a:cubicBezTo>
                <a:cubicBezTo>
                  <a:pt x="1759029" y="11437"/>
                  <a:pt x="1762884" y="11767"/>
                  <a:pt x="1765877" y="10270"/>
                </a:cubicBezTo>
                <a:cubicBezTo>
                  <a:pt x="1790496" y="-2040"/>
                  <a:pt x="1760986" y="8725"/>
                  <a:pt x="1784927" y="745"/>
                </a:cubicBezTo>
                <a:cubicBezTo>
                  <a:pt x="1785594" y="2746"/>
                  <a:pt x="1790481" y="20192"/>
                  <a:pt x="1794452" y="19795"/>
                </a:cubicBezTo>
                <a:cubicBezTo>
                  <a:pt x="1803603" y="18880"/>
                  <a:pt x="1809713" y="15275"/>
                  <a:pt x="1815243" y="10923"/>
                </a:cubicBezTo>
                <a:close/>
              </a:path>
            </a:pathLst>
          </a:custGeom>
          <a:gradFill flip="none" rotWithShape="1">
            <a:gsLst>
              <a:gs pos="0">
                <a:srgbClr val="6D6E71">
                  <a:lumMod val="40000"/>
                  <a:lumOff val="60000"/>
                </a:srgbClr>
              </a:gs>
              <a:gs pos="65000">
                <a:sysClr val="window" lastClr="FFFFFF">
                  <a:lumMod val="95000"/>
                </a:sysClr>
              </a:gs>
              <a:gs pos="35000">
                <a:sysClr val="window" lastClr="FFFFFF">
                  <a:lumMod val="95000"/>
                </a:sysClr>
              </a:gs>
              <a:gs pos="15000">
                <a:srgbClr val="6D6E71">
                  <a:lumMod val="20000"/>
                  <a:lumOff val="80000"/>
                </a:srgbClr>
              </a:gs>
              <a:gs pos="85000">
                <a:srgbClr val="BCC7C0">
                  <a:lumMod val="20000"/>
                  <a:lumOff val="80000"/>
                </a:srgbClr>
              </a:gs>
              <a:gs pos="100000">
                <a:srgbClr val="6D6E71">
                  <a:lumMod val="30000"/>
                  <a:lumOff val="70000"/>
                </a:srgbClr>
              </a:gs>
            </a:gsLst>
            <a:lin ang="5400000" scaled="1"/>
            <a:tileRect/>
          </a:gradFill>
          <a:ln w="12700" cap="flat" cmpd="sng" algn="ctr">
            <a:noFill/>
            <a:prstDash val="solid"/>
            <a:miter lim="800000"/>
          </a:ln>
          <a:effectLst/>
        </p:spPr>
        <p:txBody>
          <a:bodyPr lIns="91440" tIns="45720" rIns="91440" bIns="45720" rtlCol="0" anchor="ctr"/>
          <a:lstStyle/>
          <a:p>
            <a:pPr algn="ctr">
              <a:spcBef>
                <a:spcPts val="200"/>
              </a:spcBef>
              <a:spcAft>
                <a:spcPts val="200"/>
              </a:spcAft>
              <a:buClr>
                <a:srgbClr val="00B050"/>
              </a:buClr>
              <a:buSzPct val="130000"/>
              <a:defRPr/>
            </a:pPr>
            <a:r>
              <a:rPr lang="en-US" sz="2000" b="1" i="1" kern="0" dirty="0">
                <a:latin typeface="Times New Roman" panose="02020603050405020304" pitchFamily="18" charset="0"/>
                <a:cs typeface="Times New Roman" panose="02020603050405020304" pitchFamily="18" charset="0"/>
              </a:rPr>
              <a:t>“The Oil And Gas Industry Is Undergoing Its Biggest-ever Consolidation” </a:t>
            </a:r>
          </a:p>
          <a:p>
            <a:pPr>
              <a:spcBef>
                <a:spcPts val="200"/>
              </a:spcBef>
              <a:spcAft>
                <a:spcPts val="200"/>
              </a:spcAft>
              <a:buClr>
                <a:srgbClr val="00B050"/>
              </a:buClr>
              <a:buSzPct val="130000"/>
              <a:defRPr/>
            </a:pPr>
            <a:r>
              <a:rPr lang="en-US" sz="1100" i="1" kern="0" dirty="0">
                <a:latin typeface="Times New Roman" panose="02020603050405020304" pitchFamily="18" charset="0"/>
                <a:cs typeface="Times New Roman" panose="02020603050405020304" pitchFamily="18" charset="0"/>
              </a:rPr>
              <a:t>(January 23, 2024)</a:t>
            </a:r>
          </a:p>
        </p:txBody>
      </p:sp>
      <p:sp>
        <p:nvSpPr>
          <p:cNvPr id="13" name="Freeform 25">
            <a:extLst>
              <a:ext uri="{FF2B5EF4-FFF2-40B4-BE49-F238E27FC236}">
                <a16:creationId xmlns:a16="http://schemas.microsoft.com/office/drawing/2014/main" id="{487FA0BF-0177-911C-B73A-A151BE0889AD}"/>
              </a:ext>
            </a:extLst>
          </p:cNvPr>
          <p:cNvSpPr>
            <a:spLocks/>
          </p:cNvSpPr>
          <p:nvPr/>
        </p:nvSpPr>
        <p:spPr>
          <a:xfrm>
            <a:off x="6096000" y="3926061"/>
            <a:ext cx="5384756" cy="913936"/>
          </a:xfrm>
          <a:custGeom>
            <a:avLst/>
            <a:gdLst>
              <a:gd name="connsiteX0" fmla="*/ 1829402 w 3871172"/>
              <a:gd name="connsiteY0" fmla="*/ 0 h 2310728"/>
              <a:gd name="connsiteX1" fmla="*/ 1841297 w 3871172"/>
              <a:gd name="connsiteY1" fmla="*/ 0 h 2310728"/>
              <a:gd name="connsiteX2" fmla="*/ 1840838 w 3871172"/>
              <a:gd name="connsiteY2" fmla="*/ 3289 h 2310728"/>
              <a:gd name="connsiteX3" fmla="*/ 1842077 w 3871172"/>
              <a:gd name="connsiteY3" fmla="*/ 45195 h 2310728"/>
              <a:gd name="connsiteX4" fmla="*/ 1851602 w 3871172"/>
              <a:gd name="connsiteY4" fmla="*/ 35670 h 2310728"/>
              <a:gd name="connsiteX5" fmla="*/ 1873827 w 3871172"/>
              <a:gd name="connsiteY5" fmla="*/ 22970 h 2310728"/>
              <a:gd name="connsiteX6" fmla="*/ 1880177 w 3871172"/>
              <a:gd name="connsiteY6" fmla="*/ 32495 h 2310728"/>
              <a:gd name="connsiteX7" fmla="*/ 1889702 w 3871172"/>
              <a:gd name="connsiteY7" fmla="*/ 29320 h 2310728"/>
              <a:gd name="connsiteX8" fmla="*/ 1905577 w 3871172"/>
              <a:gd name="connsiteY8" fmla="*/ 22970 h 2310728"/>
              <a:gd name="connsiteX9" fmla="*/ 1915102 w 3871172"/>
              <a:gd name="connsiteY9" fmla="*/ 29320 h 2310728"/>
              <a:gd name="connsiteX10" fmla="*/ 1921452 w 3871172"/>
              <a:gd name="connsiteY10" fmla="*/ 19795 h 2310728"/>
              <a:gd name="connsiteX11" fmla="*/ 1934402 w 3871172"/>
              <a:gd name="connsiteY11" fmla="*/ 305 h 2310728"/>
              <a:gd name="connsiteX12" fmla="*/ 1934714 w 3871172"/>
              <a:gd name="connsiteY12" fmla="*/ 0 h 2310728"/>
              <a:gd name="connsiteX13" fmla="*/ 1945872 w 3871172"/>
              <a:gd name="connsiteY13" fmla="*/ 0 h 2310728"/>
              <a:gd name="connsiteX14" fmla="*/ 1946852 w 3871172"/>
              <a:gd name="connsiteY14" fmla="*/ 3920 h 2310728"/>
              <a:gd name="connsiteX15" fmla="*/ 1950027 w 3871172"/>
              <a:gd name="connsiteY15" fmla="*/ 22970 h 2310728"/>
              <a:gd name="connsiteX16" fmla="*/ 1962727 w 3871172"/>
              <a:gd name="connsiteY16" fmla="*/ 16620 h 2310728"/>
              <a:gd name="connsiteX17" fmla="*/ 1981777 w 3871172"/>
              <a:gd name="connsiteY17" fmla="*/ 10270 h 2310728"/>
              <a:gd name="connsiteX18" fmla="*/ 2000827 w 3871172"/>
              <a:gd name="connsiteY18" fmla="*/ 16620 h 2310728"/>
              <a:gd name="connsiteX19" fmla="*/ 2010352 w 3871172"/>
              <a:gd name="connsiteY19" fmla="*/ 7095 h 2310728"/>
              <a:gd name="connsiteX20" fmla="*/ 2023052 w 3871172"/>
              <a:gd name="connsiteY20" fmla="*/ 745 h 2310728"/>
              <a:gd name="connsiteX21" fmla="*/ 2024170 w 3871172"/>
              <a:gd name="connsiteY21" fmla="*/ 0 h 2310728"/>
              <a:gd name="connsiteX22" fmla="*/ 2033978 w 3871172"/>
              <a:gd name="connsiteY22" fmla="*/ 0 h 2310728"/>
              <a:gd name="connsiteX23" fmla="*/ 2035752 w 3871172"/>
              <a:gd name="connsiteY23" fmla="*/ 7095 h 2310728"/>
              <a:gd name="connsiteX24" fmla="*/ 2042102 w 3871172"/>
              <a:gd name="connsiteY24" fmla="*/ 26145 h 2310728"/>
              <a:gd name="connsiteX25" fmla="*/ 2051627 w 3871172"/>
              <a:gd name="connsiteY25" fmla="*/ 19795 h 2310728"/>
              <a:gd name="connsiteX26" fmla="*/ 2070677 w 3871172"/>
              <a:gd name="connsiteY26" fmla="*/ 745 h 2310728"/>
              <a:gd name="connsiteX27" fmla="*/ 2077027 w 3871172"/>
              <a:gd name="connsiteY27" fmla="*/ 10270 h 2310728"/>
              <a:gd name="connsiteX28" fmla="*/ 2086552 w 3871172"/>
              <a:gd name="connsiteY28" fmla="*/ 7095 h 2310728"/>
              <a:gd name="connsiteX29" fmla="*/ 2096077 w 3871172"/>
              <a:gd name="connsiteY29" fmla="*/ 10270 h 2310728"/>
              <a:gd name="connsiteX30" fmla="*/ 2109459 w 3871172"/>
              <a:gd name="connsiteY30" fmla="*/ 0 h 2310728"/>
              <a:gd name="connsiteX31" fmla="*/ 2116931 w 3871172"/>
              <a:gd name="connsiteY31" fmla="*/ 0 h 2310728"/>
              <a:gd name="connsiteX32" fmla="*/ 2121477 w 3871172"/>
              <a:gd name="connsiteY32" fmla="*/ 7095 h 2310728"/>
              <a:gd name="connsiteX33" fmla="*/ 2134177 w 3871172"/>
              <a:gd name="connsiteY33" fmla="*/ 3920 h 2310728"/>
              <a:gd name="connsiteX34" fmla="*/ 2136790 w 3871172"/>
              <a:gd name="connsiteY34" fmla="*/ 0 h 2310728"/>
              <a:gd name="connsiteX35" fmla="*/ 2189908 w 3871172"/>
              <a:gd name="connsiteY35" fmla="*/ 0 h 2310728"/>
              <a:gd name="connsiteX36" fmla="*/ 2191327 w 3871172"/>
              <a:gd name="connsiteY36" fmla="*/ 7095 h 2310728"/>
              <a:gd name="connsiteX37" fmla="*/ 2194502 w 3871172"/>
              <a:gd name="connsiteY37" fmla="*/ 19795 h 2310728"/>
              <a:gd name="connsiteX38" fmla="*/ 2213552 w 3871172"/>
              <a:gd name="connsiteY38" fmla="*/ 13445 h 2310728"/>
              <a:gd name="connsiteX39" fmla="*/ 2223077 w 3871172"/>
              <a:gd name="connsiteY39" fmla="*/ 10270 h 2310728"/>
              <a:gd name="connsiteX40" fmla="*/ 2229427 w 3871172"/>
              <a:gd name="connsiteY40" fmla="*/ 22970 h 2310728"/>
              <a:gd name="connsiteX41" fmla="*/ 2245302 w 3871172"/>
              <a:gd name="connsiteY41" fmla="*/ 10270 h 2310728"/>
              <a:gd name="connsiteX42" fmla="*/ 2257142 w 3871172"/>
              <a:gd name="connsiteY42" fmla="*/ 2237 h 2310728"/>
              <a:gd name="connsiteX43" fmla="*/ 2260598 w 3871172"/>
              <a:gd name="connsiteY43" fmla="*/ 0 h 2310728"/>
              <a:gd name="connsiteX44" fmla="*/ 2265162 w 3871172"/>
              <a:gd name="connsiteY44" fmla="*/ 0 h 2310728"/>
              <a:gd name="connsiteX45" fmla="*/ 2267527 w 3871172"/>
              <a:gd name="connsiteY45" fmla="*/ 7095 h 2310728"/>
              <a:gd name="connsiteX46" fmla="*/ 2270702 w 3871172"/>
              <a:gd name="connsiteY46" fmla="*/ 19795 h 2310728"/>
              <a:gd name="connsiteX47" fmla="*/ 2283402 w 3871172"/>
              <a:gd name="connsiteY47" fmla="*/ 10270 h 2310728"/>
              <a:gd name="connsiteX48" fmla="*/ 2297628 w 3871172"/>
              <a:gd name="connsiteY48" fmla="*/ 2577 h 2310728"/>
              <a:gd name="connsiteX49" fmla="*/ 2300148 w 3871172"/>
              <a:gd name="connsiteY49" fmla="*/ 0 h 2310728"/>
              <a:gd name="connsiteX50" fmla="*/ 2307869 w 3871172"/>
              <a:gd name="connsiteY50" fmla="*/ 0 h 2310728"/>
              <a:gd name="connsiteX51" fmla="*/ 2311977 w 3871172"/>
              <a:gd name="connsiteY51" fmla="*/ 10270 h 2310728"/>
              <a:gd name="connsiteX52" fmla="*/ 2327852 w 3871172"/>
              <a:gd name="connsiteY52" fmla="*/ 7095 h 2310728"/>
              <a:gd name="connsiteX53" fmla="*/ 2344407 w 3871172"/>
              <a:gd name="connsiteY53" fmla="*/ 0 h 2310728"/>
              <a:gd name="connsiteX54" fmla="*/ 2361358 w 3871172"/>
              <a:gd name="connsiteY54" fmla="*/ 0 h 2310728"/>
              <a:gd name="connsiteX55" fmla="*/ 2362777 w 3871172"/>
              <a:gd name="connsiteY55" fmla="*/ 7095 h 2310728"/>
              <a:gd name="connsiteX56" fmla="*/ 2373168 w 3871172"/>
              <a:gd name="connsiteY56" fmla="*/ 3398 h 2310728"/>
              <a:gd name="connsiteX57" fmla="*/ 2378217 w 3871172"/>
              <a:gd name="connsiteY57" fmla="*/ 0 h 2310728"/>
              <a:gd name="connsiteX58" fmla="*/ 2381749 w 3871172"/>
              <a:gd name="connsiteY58" fmla="*/ 0 h 2310728"/>
              <a:gd name="connsiteX59" fmla="*/ 2381382 w 3871172"/>
              <a:gd name="connsiteY59" fmla="*/ 11363 h 2310728"/>
              <a:gd name="connsiteX60" fmla="*/ 2385002 w 3871172"/>
              <a:gd name="connsiteY60" fmla="*/ 22970 h 2310728"/>
              <a:gd name="connsiteX61" fmla="*/ 2419927 w 3871172"/>
              <a:gd name="connsiteY61" fmla="*/ 10270 h 2310728"/>
              <a:gd name="connsiteX62" fmla="*/ 2429452 w 3871172"/>
              <a:gd name="connsiteY62" fmla="*/ 3920 h 2310728"/>
              <a:gd name="connsiteX63" fmla="*/ 2438977 w 3871172"/>
              <a:gd name="connsiteY63" fmla="*/ 10270 h 2310728"/>
              <a:gd name="connsiteX64" fmla="*/ 2454852 w 3871172"/>
              <a:gd name="connsiteY64" fmla="*/ 29320 h 2310728"/>
              <a:gd name="connsiteX65" fmla="*/ 2467552 w 3871172"/>
              <a:gd name="connsiteY65" fmla="*/ 35670 h 2310728"/>
              <a:gd name="connsiteX66" fmla="*/ 2483427 w 3871172"/>
              <a:gd name="connsiteY66" fmla="*/ 32495 h 2310728"/>
              <a:gd name="connsiteX67" fmla="*/ 2505652 w 3871172"/>
              <a:gd name="connsiteY67" fmla="*/ 35670 h 2310728"/>
              <a:gd name="connsiteX68" fmla="*/ 2524702 w 3871172"/>
              <a:gd name="connsiteY68" fmla="*/ 19795 h 2310728"/>
              <a:gd name="connsiteX69" fmla="*/ 2527877 w 3871172"/>
              <a:gd name="connsiteY69" fmla="*/ 7095 h 2310728"/>
              <a:gd name="connsiteX70" fmla="*/ 2531052 w 3871172"/>
              <a:gd name="connsiteY70" fmla="*/ 22970 h 2310728"/>
              <a:gd name="connsiteX71" fmla="*/ 2534227 w 3871172"/>
              <a:gd name="connsiteY71" fmla="*/ 42020 h 2310728"/>
              <a:gd name="connsiteX72" fmla="*/ 2543752 w 3871172"/>
              <a:gd name="connsiteY72" fmla="*/ 26145 h 2310728"/>
              <a:gd name="connsiteX73" fmla="*/ 2550102 w 3871172"/>
              <a:gd name="connsiteY73" fmla="*/ 16620 h 2310728"/>
              <a:gd name="connsiteX74" fmla="*/ 2562802 w 3871172"/>
              <a:gd name="connsiteY74" fmla="*/ 13445 h 2310728"/>
              <a:gd name="connsiteX75" fmla="*/ 2565977 w 3871172"/>
              <a:gd name="connsiteY75" fmla="*/ 22970 h 2310728"/>
              <a:gd name="connsiteX76" fmla="*/ 2569152 w 3871172"/>
              <a:gd name="connsiteY76" fmla="*/ 38845 h 2310728"/>
              <a:gd name="connsiteX77" fmla="*/ 2578677 w 3871172"/>
              <a:gd name="connsiteY77" fmla="*/ 35670 h 2310728"/>
              <a:gd name="connsiteX78" fmla="*/ 2597727 w 3871172"/>
              <a:gd name="connsiteY78" fmla="*/ 16620 h 2310728"/>
              <a:gd name="connsiteX79" fmla="*/ 2616777 w 3871172"/>
              <a:gd name="connsiteY79" fmla="*/ 745 h 2310728"/>
              <a:gd name="connsiteX80" fmla="*/ 2619952 w 3871172"/>
              <a:gd name="connsiteY80" fmla="*/ 16620 h 2310728"/>
              <a:gd name="connsiteX81" fmla="*/ 2629477 w 3871172"/>
              <a:gd name="connsiteY81" fmla="*/ 19795 h 2310728"/>
              <a:gd name="connsiteX82" fmla="*/ 2639002 w 3871172"/>
              <a:gd name="connsiteY82" fmla="*/ 51545 h 2310728"/>
              <a:gd name="connsiteX83" fmla="*/ 2651702 w 3871172"/>
              <a:gd name="connsiteY83" fmla="*/ 38845 h 2310728"/>
              <a:gd name="connsiteX84" fmla="*/ 2661227 w 3871172"/>
              <a:gd name="connsiteY84" fmla="*/ 42020 h 2310728"/>
              <a:gd name="connsiteX85" fmla="*/ 2689802 w 3871172"/>
              <a:gd name="connsiteY85" fmla="*/ 16620 h 2310728"/>
              <a:gd name="connsiteX86" fmla="*/ 2699327 w 3871172"/>
              <a:gd name="connsiteY86" fmla="*/ 19795 h 2310728"/>
              <a:gd name="connsiteX87" fmla="*/ 2724727 w 3871172"/>
              <a:gd name="connsiteY87" fmla="*/ 22970 h 2310728"/>
              <a:gd name="connsiteX88" fmla="*/ 2750127 w 3871172"/>
              <a:gd name="connsiteY88" fmla="*/ 10270 h 2310728"/>
              <a:gd name="connsiteX89" fmla="*/ 2766002 w 3871172"/>
              <a:gd name="connsiteY89" fmla="*/ 26145 h 2310728"/>
              <a:gd name="connsiteX90" fmla="*/ 2775527 w 3871172"/>
              <a:gd name="connsiteY90" fmla="*/ 42020 h 2310728"/>
              <a:gd name="connsiteX91" fmla="*/ 2785052 w 3871172"/>
              <a:gd name="connsiteY91" fmla="*/ 32495 h 2310728"/>
              <a:gd name="connsiteX92" fmla="*/ 2794577 w 3871172"/>
              <a:gd name="connsiteY92" fmla="*/ 26145 h 2310728"/>
              <a:gd name="connsiteX93" fmla="*/ 2816802 w 3871172"/>
              <a:gd name="connsiteY93" fmla="*/ 13445 h 2310728"/>
              <a:gd name="connsiteX94" fmla="*/ 2826327 w 3871172"/>
              <a:gd name="connsiteY94" fmla="*/ 29320 h 2310728"/>
              <a:gd name="connsiteX95" fmla="*/ 2839027 w 3871172"/>
              <a:gd name="connsiteY95" fmla="*/ 26145 h 2310728"/>
              <a:gd name="connsiteX96" fmla="*/ 2861252 w 3871172"/>
              <a:gd name="connsiteY96" fmla="*/ 7095 h 2310728"/>
              <a:gd name="connsiteX97" fmla="*/ 2870777 w 3871172"/>
              <a:gd name="connsiteY97" fmla="*/ 3920 h 2310728"/>
              <a:gd name="connsiteX98" fmla="*/ 2876004 w 3871172"/>
              <a:gd name="connsiteY98" fmla="*/ 0 h 2310728"/>
              <a:gd name="connsiteX99" fmla="*/ 2886840 w 3871172"/>
              <a:gd name="connsiteY99" fmla="*/ 0 h 2310728"/>
              <a:gd name="connsiteX100" fmla="*/ 2893002 w 3871172"/>
              <a:gd name="connsiteY100" fmla="*/ 10270 h 2310728"/>
              <a:gd name="connsiteX101" fmla="*/ 2896177 w 3871172"/>
              <a:gd name="connsiteY101" fmla="*/ 26145 h 2310728"/>
              <a:gd name="connsiteX102" fmla="*/ 2899352 w 3871172"/>
              <a:gd name="connsiteY102" fmla="*/ 38845 h 2310728"/>
              <a:gd name="connsiteX103" fmla="*/ 2912052 w 3871172"/>
              <a:gd name="connsiteY103" fmla="*/ 42020 h 2310728"/>
              <a:gd name="connsiteX104" fmla="*/ 2921577 w 3871172"/>
              <a:gd name="connsiteY104" fmla="*/ 38845 h 2310728"/>
              <a:gd name="connsiteX105" fmla="*/ 2931102 w 3871172"/>
              <a:gd name="connsiteY105" fmla="*/ 29320 h 2310728"/>
              <a:gd name="connsiteX106" fmla="*/ 2943802 w 3871172"/>
              <a:gd name="connsiteY106" fmla="*/ 3920 h 2310728"/>
              <a:gd name="connsiteX107" fmla="*/ 2950152 w 3871172"/>
              <a:gd name="connsiteY107" fmla="*/ 19795 h 2310728"/>
              <a:gd name="connsiteX108" fmla="*/ 2953327 w 3871172"/>
              <a:gd name="connsiteY108" fmla="*/ 38845 h 2310728"/>
              <a:gd name="connsiteX109" fmla="*/ 2978727 w 3871172"/>
              <a:gd name="connsiteY109" fmla="*/ 13445 h 2310728"/>
              <a:gd name="connsiteX110" fmla="*/ 2981902 w 3871172"/>
              <a:gd name="connsiteY110" fmla="*/ 22970 h 2310728"/>
              <a:gd name="connsiteX111" fmla="*/ 2985077 w 3871172"/>
              <a:gd name="connsiteY111" fmla="*/ 67420 h 2310728"/>
              <a:gd name="connsiteX112" fmla="*/ 3004127 w 3871172"/>
              <a:gd name="connsiteY112" fmla="*/ 54720 h 2310728"/>
              <a:gd name="connsiteX113" fmla="*/ 3013652 w 3871172"/>
              <a:gd name="connsiteY113" fmla="*/ 38845 h 2310728"/>
              <a:gd name="connsiteX114" fmla="*/ 3016827 w 3871172"/>
              <a:gd name="connsiteY114" fmla="*/ 29320 h 2310728"/>
              <a:gd name="connsiteX115" fmla="*/ 3026352 w 3871172"/>
              <a:gd name="connsiteY115" fmla="*/ 22970 h 2310728"/>
              <a:gd name="connsiteX116" fmla="*/ 3032702 w 3871172"/>
              <a:gd name="connsiteY116" fmla="*/ 13445 h 2310728"/>
              <a:gd name="connsiteX117" fmla="*/ 3035877 w 3871172"/>
              <a:gd name="connsiteY117" fmla="*/ 26145 h 2310728"/>
              <a:gd name="connsiteX118" fmla="*/ 3051752 w 3871172"/>
              <a:gd name="connsiteY118" fmla="*/ 38845 h 2310728"/>
              <a:gd name="connsiteX119" fmla="*/ 3067627 w 3871172"/>
              <a:gd name="connsiteY119" fmla="*/ 19795 h 2310728"/>
              <a:gd name="connsiteX120" fmla="*/ 3070802 w 3871172"/>
              <a:gd name="connsiteY120" fmla="*/ 45195 h 2310728"/>
              <a:gd name="connsiteX121" fmla="*/ 3080327 w 3871172"/>
              <a:gd name="connsiteY121" fmla="*/ 42020 h 2310728"/>
              <a:gd name="connsiteX122" fmla="*/ 3093027 w 3871172"/>
              <a:gd name="connsiteY122" fmla="*/ 29320 h 2310728"/>
              <a:gd name="connsiteX123" fmla="*/ 3102552 w 3871172"/>
              <a:gd name="connsiteY123" fmla="*/ 35670 h 2310728"/>
              <a:gd name="connsiteX124" fmla="*/ 3112077 w 3871172"/>
              <a:gd name="connsiteY124" fmla="*/ 29320 h 2310728"/>
              <a:gd name="connsiteX125" fmla="*/ 3121602 w 3871172"/>
              <a:gd name="connsiteY125" fmla="*/ 32495 h 2310728"/>
              <a:gd name="connsiteX126" fmla="*/ 3134302 w 3871172"/>
              <a:gd name="connsiteY126" fmla="*/ 19795 h 2310728"/>
              <a:gd name="connsiteX127" fmla="*/ 3159702 w 3871172"/>
              <a:gd name="connsiteY127" fmla="*/ 7095 h 2310728"/>
              <a:gd name="connsiteX128" fmla="*/ 3162877 w 3871172"/>
              <a:gd name="connsiteY128" fmla="*/ 48370 h 2310728"/>
              <a:gd name="connsiteX129" fmla="*/ 3172402 w 3871172"/>
              <a:gd name="connsiteY129" fmla="*/ 38845 h 2310728"/>
              <a:gd name="connsiteX130" fmla="*/ 3188277 w 3871172"/>
              <a:gd name="connsiteY130" fmla="*/ 22970 h 2310728"/>
              <a:gd name="connsiteX131" fmla="*/ 3191452 w 3871172"/>
              <a:gd name="connsiteY131" fmla="*/ 38845 h 2310728"/>
              <a:gd name="connsiteX132" fmla="*/ 3194627 w 3871172"/>
              <a:gd name="connsiteY132" fmla="*/ 48370 h 2310728"/>
              <a:gd name="connsiteX133" fmla="*/ 3204152 w 3871172"/>
              <a:gd name="connsiteY133" fmla="*/ 38845 h 2310728"/>
              <a:gd name="connsiteX134" fmla="*/ 3207327 w 3871172"/>
              <a:gd name="connsiteY134" fmla="*/ 51545 h 2310728"/>
              <a:gd name="connsiteX135" fmla="*/ 3220027 w 3871172"/>
              <a:gd name="connsiteY135" fmla="*/ 45195 h 2310728"/>
              <a:gd name="connsiteX136" fmla="*/ 3239077 w 3871172"/>
              <a:gd name="connsiteY136" fmla="*/ 29320 h 2310728"/>
              <a:gd name="connsiteX137" fmla="*/ 3248602 w 3871172"/>
              <a:gd name="connsiteY137" fmla="*/ 26145 h 2310728"/>
              <a:gd name="connsiteX138" fmla="*/ 3264477 w 3871172"/>
              <a:gd name="connsiteY138" fmla="*/ 32495 h 2310728"/>
              <a:gd name="connsiteX139" fmla="*/ 3270827 w 3871172"/>
              <a:gd name="connsiteY139" fmla="*/ 42020 h 2310728"/>
              <a:gd name="connsiteX140" fmla="*/ 3280352 w 3871172"/>
              <a:gd name="connsiteY140" fmla="*/ 35670 h 2310728"/>
              <a:gd name="connsiteX141" fmla="*/ 3293052 w 3871172"/>
              <a:gd name="connsiteY141" fmla="*/ 26145 h 2310728"/>
              <a:gd name="connsiteX142" fmla="*/ 3308927 w 3871172"/>
              <a:gd name="connsiteY142" fmla="*/ 16620 h 2310728"/>
              <a:gd name="connsiteX143" fmla="*/ 3315277 w 3871172"/>
              <a:gd name="connsiteY143" fmla="*/ 29320 h 2310728"/>
              <a:gd name="connsiteX144" fmla="*/ 3318452 w 3871172"/>
              <a:gd name="connsiteY144" fmla="*/ 38845 h 2310728"/>
              <a:gd name="connsiteX145" fmla="*/ 3327977 w 3871172"/>
              <a:gd name="connsiteY145" fmla="*/ 29320 h 2310728"/>
              <a:gd name="connsiteX146" fmla="*/ 3331152 w 3871172"/>
              <a:gd name="connsiteY146" fmla="*/ 51545 h 2310728"/>
              <a:gd name="connsiteX147" fmla="*/ 3353377 w 3871172"/>
              <a:gd name="connsiteY147" fmla="*/ 32495 h 2310728"/>
              <a:gd name="connsiteX148" fmla="*/ 3375602 w 3871172"/>
              <a:gd name="connsiteY148" fmla="*/ 16620 h 2310728"/>
              <a:gd name="connsiteX149" fmla="*/ 3378777 w 3871172"/>
              <a:gd name="connsiteY149" fmla="*/ 29320 h 2310728"/>
              <a:gd name="connsiteX150" fmla="*/ 3381952 w 3871172"/>
              <a:gd name="connsiteY150" fmla="*/ 45195 h 2310728"/>
              <a:gd name="connsiteX151" fmla="*/ 3391477 w 3871172"/>
              <a:gd name="connsiteY151" fmla="*/ 38845 h 2310728"/>
              <a:gd name="connsiteX152" fmla="*/ 3410527 w 3871172"/>
              <a:gd name="connsiteY152" fmla="*/ 22970 h 2310728"/>
              <a:gd name="connsiteX153" fmla="*/ 3416877 w 3871172"/>
              <a:gd name="connsiteY153" fmla="*/ 38845 h 2310728"/>
              <a:gd name="connsiteX154" fmla="*/ 3432752 w 3871172"/>
              <a:gd name="connsiteY154" fmla="*/ 32495 h 2310728"/>
              <a:gd name="connsiteX155" fmla="*/ 3439102 w 3871172"/>
              <a:gd name="connsiteY155" fmla="*/ 45195 h 2310728"/>
              <a:gd name="connsiteX156" fmla="*/ 3448627 w 3871172"/>
              <a:gd name="connsiteY156" fmla="*/ 48370 h 2310728"/>
              <a:gd name="connsiteX157" fmla="*/ 3461327 w 3871172"/>
              <a:gd name="connsiteY157" fmla="*/ 42020 h 2310728"/>
              <a:gd name="connsiteX158" fmla="*/ 3480377 w 3871172"/>
              <a:gd name="connsiteY158" fmla="*/ 35670 h 2310728"/>
              <a:gd name="connsiteX159" fmla="*/ 3505777 w 3871172"/>
              <a:gd name="connsiteY159" fmla="*/ 22970 h 2310728"/>
              <a:gd name="connsiteX160" fmla="*/ 3518477 w 3871172"/>
              <a:gd name="connsiteY160" fmla="*/ 38845 h 2310728"/>
              <a:gd name="connsiteX161" fmla="*/ 3531177 w 3871172"/>
              <a:gd name="connsiteY161" fmla="*/ 35670 h 2310728"/>
              <a:gd name="connsiteX162" fmla="*/ 3540702 w 3871172"/>
              <a:gd name="connsiteY162" fmla="*/ 29320 h 2310728"/>
              <a:gd name="connsiteX163" fmla="*/ 3550227 w 3871172"/>
              <a:gd name="connsiteY163" fmla="*/ 61070 h 2310728"/>
              <a:gd name="connsiteX164" fmla="*/ 3559752 w 3871172"/>
              <a:gd name="connsiteY164" fmla="*/ 54720 h 2310728"/>
              <a:gd name="connsiteX165" fmla="*/ 3578802 w 3871172"/>
              <a:gd name="connsiteY165" fmla="*/ 64245 h 2310728"/>
              <a:gd name="connsiteX166" fmla="*/ 3601027 w 3871172"/>
              <a:gd name="connsiteY166" fmla="*/ 54720 h 2310728"/>
              <a:gd name="connsiteX167" fmla="*/ 3613727 w 3871172"/>
              <a:gd name="connsiteY167" fmla="*/ 51545 h 2310728"/>
              <a:gd name="connsiteX168" fmla="*/ 3635952 w 3871172"/>
              <a:gd name="connsiteY168" fmla="*/ 32495 h 2310728"/>
              <a:gd name="connsiteX169" fmla="*/ 3648652 w 3871172"/>
              <a:gd name="connsiteY169" fmla="*/ 22970 h 2310728"/>
              <a:gd name="connsiteX170" fmla="*/ 3651827 w 3871172"/>
              <a:gd name="connsiteY170" fmla="*/ 35670 h 2310728"/>
              <a:gd name="connsiteX171" fmla="*/ 3655002 w 3871172"/>
              <a:gd name="connsiteY171" fmla="*/ 45195 h 2310728"/>
              <a:gd name="connsiteX172" fmla="*/ 3683577 w 3871172"/>
              <a:gd name="connsiteY172" fmla="*/ 38845 h 2310728"/>
              <a:gd name="connsiteX173" fmla="*/ 3699452 w 3871172"/>
              <a:gd name="connsiteY173" fmla="*/ 26145 h 2310728"/>
              <a:gd name="connsiteX174" fmla="*/ 3705802 w 3871172"/>
              <a:gd name="connsiteY174" fmla="*/ 16620 h 2310728"/>
              <a:gd name="connsiteX175" fmla="*/ 3708977 w 3871172"/>
              <a:gd name="connsiteY175" fmla="*/ 38845 h 2310728"/>
              <a:gd name="connsiteX176" fmla="*/ 3712152 w 3871172"/>
              <a:gd name="connsiteY176" fmla="*/ 54720 h 2310728"/>
              <a:gd name="connsiteX177" fmla="*/ 3728027 w 3871172"/>
              <a:gd name="connsiteY177" fmla="*/ 45195 h 2310728"/>
              <a:gd name="connsiteX178" fmla="*/ 3750252 w 3871172"/>
              <a:gd name="connsiteY178" fmla="*/ 35670 h 2310728"/>
              <a:gd name="connsiteX179" fmla="*/ 3753427 w 3871172"/>
              <a:gd name="connsiteY179" fmla="*/ 45195 h 2310728"/>
              <a:gd name="connsiteX180" fmla="*/ 3769302 w 3871172"/>
              <a:gd name="connsiteY180" fmla="*/ 42020 h 2310728"/>
              <a:gd name="connsiteX181" fmla="*/ 3778827 w 3871172"/>
              <a:gd name="connsiteY181" fmla="*/ 45195 h 2310728"/>
              <a:gd name="connsiteX182" fmla="*/ 3775652 w 3871172"/>
              <a:gd name="connsiteY182" fmla="*/ 83295 h 2310728"/>
              <a:gd name="connsiteX183" fmla="*/ 3785177 w 3871172"/>
              <a:gd name="connsiteY183" fmla="*/ 73770 h 2310728"/>
              <a:gd name="connsiteX184" fmla="*/ 3794702 w 3871172"/>
              <a:gd name="connsiteY184" fmla="*/ 61070 h 2310728"/>
              <a:gd name="connsiteX185" fmla="*/ 3801052 w 3871172"/>
              <a:gd name="connsiteY185" fmla="*/ 48370 h 2310728"/>
              <a:gd name="connsiteX186" fmla="*/ 3807402 w 3871172"/>
              <a:gd name="connsiteY186" fmla="*/ 32495 h 2310728"/>
              <a:gd name="connsiteX187" fmla="*/ 3816927 w 3871172"/>
              <a:gd name="connsiteY187" fmla="*/ 26145 h 2310728"/>
              <a:gd name="connsiteX188" fmla="*/ 3829627 w 3871172"/>
              <a:gd name="connsiteY188" fmla="*/ 32495 h 2310728"/>
              <a:gd name="connsiteX189" fmla="*/ 3833303 w 3871172"/>
              <a:gd name="connsiteY189" fmla="*/ 33720 h 2310728"/>
              <a:gd name="connsiteX190" fmla="*/ 3829542 w 3871172"/>
              <a:gd name="connsiteY190" fmla="*/ 34974 h 2310728"/>
              <a:gd name="connsiteX191" fmla="*/ 3832717 w 3871172"/>
              <a:gd name="connsiteY191" fmla="*/ 47674 h 2310728"/>
              <a:gd name="connsiteX192" fmla="*/ 3826367 w 3871172"/>
              <a:gd name="connsiteY192" fmla="*/ 57199 h 2310728"/>
              <a:gd name="connsiteX193" fmla="*/ 3832717 w 3871172"/>
              <a:gd name="connsiteY193" fmla="*/ 76249 h 2310728"/>
              <a:gd name="connsiteX194" fmla="*/ 3823192 w 3871172"/>
              <a:gd name="connsiteY194" fmla="*/ 79424 h 2310728"/>
              <a:gd name="connsiteX195" fmla="*/ 3835892 w 3871172"/>
              <a:gd name="connsiteY195" fmla="*/ 92124 h 2310728"/>
              <a:gd name="connsiteX196" fmla="*/ 3858117 w 3871172"/>
              <a:gd name="connsiteY196" fmla="*/ 127049 h 2310728"/>
              <a:gd name="connsiteX197" fmla="*/ 3845417 w 3871172"/>
              <a:gd name="connsiteY197" fmla="*/ 146099 h 2310728"/>
              <a:gd name="connsiteX198" fmla="*/ 3851767 w 3871172"/>
              <a:gd name="connsiteY198" fmla="*/ 155624 h 2310728"/>
              <a:gd name="connsiteX199" fmla="*/ 3842242 w 3871172"/>
              <a:gd name="connsiteY199" fmla="*/ 161974 h 2310728"/>
              <a:gd name="connsiteX200" fmla="*/ 3839067 w 3871172"/>
              <a:gd name="connsiteY200" fmla="*/ 171499 h 2310728"/>
              <a:gd name="connsiteX201" fmla="*/ 3826367 w 3871172"/>
              <a:gd name="connsiteY201" fmla="*/ 184199 h 2310728"/>
              <a:gd name="connsiteX202" fmla="*/ 3835892 w 3871172"/>
              <a:gd name="connsiteY202" fmla="*/ 193724 h 2310728"/>
              <a:gd name="connsiteX203" fmla="*/ 3848592 w 3871172"/>
              <a:gd name="connsiteY203" fmla="*/ 212774 h 2310728"/>
              <a:gd name="connsiteX204" fmla="*/ 3842242 w 3871172"/>
              <a:gd name="connsiteY204" fmla="*/ 225474 h 2310728"/>
              <a:gd name="connsiteX205" fmla="*/ 3832717 w 3871172"/>
              <a:gd name="connsiteY205" fmla="*/ 228649 h 2310728"/>
              <a:gd name="connsiteX206" fmla="*/ 3826367 w 3871172"/>
              <a:gd name="connsiteY206" fmla="*/ 238174 h 2310728"/>
              <a:gd name="connsiteX207" fmla="*/ 3835892 w 3871172"/>
              <a:gd name="connsiteY207" fmla="*/ 250874 h 2310728"/>
              <a:gd name="connsiteX208" fmla="*/ 3842242 w 3871172"/>
              <a:gd name="connsiteY208" fmla="*/ 269924 h 2310728"/>
              <a:gd name="connsiteX209" fmla="*/ 3800967 w 3871172"/>
              <a:gd name="connsiteY209" fmla="*/ 279449 h 2310728"/>
              <a:gd name="connsiteX210" fmla="*/ 3823192 w 3871172"/>
              <a:gd name="connsiteY210" fmla="*/ 320724 h 2310728"/>
              <a:gd name="connsiteX211" fmla="*/ 3829542 w 3871172"/>
              <a:gd name="connsiteY211" fmla="*/ 330249 h 2310728"/>
              <a:gd name="connsiteX212" fmla="*/ 3839067 w 3871172"/>
              <a:gd name="connsiteY212" fmla="*/ 339774 h 2310728"/>
              <a:gd name="connsiteX213" fmla="*/ 3848592 w 3871172"/>
              <a:gd name="connsiteY213" fmla="*/ 352474 h 2310728"/>
              <a:gd name="connsiteX214" fmla="*/ 3842242 w 3871172"/>
              <a:gd name="connsiteY214" fmla="*/ 361999 h 2310728"/>
              <a:gd name="connsiteX215" fmla="*/ 3839067 w 3871172"/>
              <a:gd name="connsiteY215" fmla="*/ 371524 h 2310728"/>
              <a:gd name="connsiteX216" fmla="*/ 3829542 w 3871172"/>
              <a:gd name="connsiteY216" fmla="*/ 374699 h 2310728"/>
              <a:gd name="connsiteX217" fmla="*/ 3832717 w 3871172"/>
              <a:gd name="connsiteY217" fmla="*/ 390574 h 2310728"/>
              <a:gd name="connsiteX218" fmla="*/ 3820017 w 3871172"/>
              <a:gd name="connsiteY218" fmla="*/ 393749 h 2310728"/>
              <a:gd name="connsiteX219" fmla="*/ 3804142 w 3871172"/>
              <a:gd name="connsiteY219" fmla="*/ 400099 h 2310728"/>
              <a:gd name="connsiteX220" fmla="*/ 3807317 w 3871172"/>
              <a:gd name="connsiteY220" fmla="*/ 409624 h 2310728"/>
              <a:gd name="connsiteX221" fmla="*/ 3816842 w 3871172"/>
              <a:gd name="connsiteY221" fmla="*/ 415974 h 2310728"/>
              <a:gd name="connsiteX222" fmla="*/ 3826367 w 3871172"/>
              <a:gd name="connsiteY222" fmla="*/ 425499 h 2310728"/>
              <a:gd name="connsiteX223" fmla="*/ 3829542 w 3871172"/>
              <a:gd name="connsiteY223" fmla="*/ 435024 h 2310728"/>
              <a:gd name="connsiteX224" fmla="*/ 3835892 w 3871172"/>
              <a:gd name="connsiteY224" fmla="*/ 444549 h 2310728"/>
              <a:gd name="connsiteX225" fmla="*/ 3813667 w 3871172"/>
              <a:gd name="connsiteY225" fmla="*/ 447724 h 2310728"/>
              <a:gd name="connsiteX226" fmla="*/ 3820017 w 3871172"/>
              <a:gd name="connsiteY226" fmla="*/ 463599 h 2310728"/>
              <a:gd name="connsiteX227" fmla="*/ 3832717 w 3871172"/>
              <a:gd name="connsiteY227" fmla="*/ 488999 h 2310728"/>
              <a:gd name="connsiteX228" fmla="*/ 3839067 w 3871172"/>
              <a:gd name="connsiteY228" fmla="*/ 501699 h 2310728"/>
              <a:gd name="connsiteX229" fmla="*/ 3829542 w 3871172"/>
              <a:gd name="connsiteY229" fmla="*/ 508049 h 2310728"/>
              <a:gd name="connsiteX230" fmla="*/ 3826367 w 3871172"/>
              <a:gd name="connsiteY230" fmla="*/ 517574 h 2310728"/>
              <a:gd name="connsiteX231" fmla="*/ 3816842 w 3871172"/>
              <a:gd name="connsiteY231" fmla="*/ 523924 h 2310728"/>
              <a:gd name="connsiteX232" fmla="*/ 3826367 w 3871172"/>
              <a:gd name="connsiteY232" fmla="*/ 542974 h 2310728"/>
              <a:gd name="connsiteX233" fmla="*/ 3816842 w 3871172"/>
              <a:gd name="connsiteY233" fmla="*/ 546149 h 2310728"/>
              <a:gd name="connsiteX234" fmla="*/ 3813667 w 3871172"/>
              <a:gd name="connsiteY234" fmla="*/ 555674 h 2310728"/>
              <a:gd name="connsiteX235" fmla="*/ 3823192 w 3871172"/>
              <a:gd name="connsiteY235" fmla="*/ 574724 h 2310728"/>
              <a:gd name="connsiteX236" fmla="*/ 3832717 w 3871172"/>
              <a:gd name="connsiteY236" fmla="*/ 587424 h 2310728"/>
              <a:gd name="connsiteX237" fmla="*/ 3826367 w 3871172"/>
              <a:gd name="connsiteY237" fmla="*/ 600124 h 2310728"/>
              <a:gd name="connsiteX238" fmla="*/ 3829542 w 3871172"/>
              <a:gd name="connsiteY238" fmla="*/ 615999 h 2310728"/>
              <a:gd name="connsiteX239" fmla="*/ 3823192 w 3871172"/>
              <a:gd name="connsiteY239" fmla="*/ 625524 h 2310728"/>
              <a:gd name="connsiteX240" fmla="*/ 3826367 w 3871172"/>
              <a:gd name="connsiteY240" fmla="*/ 644574 h 2310728"/>
              <a:gd name="connsiteX241" fmla="*/ 3829542 w 3871172"/>
              <a:gd name="connsiteY241" fmla="*/ 666799 h 2310728"/>
              <a:gd name="connsiteX242" fmla="*/ 3823192 w 3871172"/>
              <a:gd name="connsiteY242" fmla="*/ 679499 h 2310728"/>
              <a:gd name="connsiteX243" fmla="*/ 3826367 w 3871172"/>
              <a:gd name="connsiteY243" fmla="*/ 689024 h 2310728"/>
              <a:gd name="connsiteX244" fmla="*/ 3835892 w 3871172"/>
              <a:gd name="connsiteY244" fmla="*/ 708074 h 2310728"/>
              <a:gd name="connsiteX245" fmla="*/ 3842242 w 3871172"/>
              <a:gd name="connsiteY245" fmla="*/ 717599 h 2310728"/>
              <a:gd name="connsiteX246" fmla="*/ 3861292 w 3871172"/>
              <a:gd name="connsiteY246" fmla="*/ 749349 h 2310728"/>
              <a:gd name="connsiteX247" fmla="*/ 3851767 w 3871172"/>
              <a:gd name="connsiteY247" fmla="*/ 755699 h 2310728"/>
              <a:gd name="connsiteX248" fmla="*/ 3848592 w 3871172"/>
              <a:gd name="connsiteY248" fmla="*/ 765224 h 2310728"/>
              <a:gd name="connsiteX249" fmla="*/ 3835892 w 3871172"/>
              <a:gd name="connsiteY249" fmla="*/ 768399 h 2310728"/>
              <a:gd name="connsiteX250" fmla="*/ 3842242 w 3871172"/>
              <a:gd name="connsiteY250" fmla="*/ 781099 h 2310728"/>
              <a:gd name="connsiteX251" fmla="*/ 3848592 w 3871172"/>
              <a:gd name="connsiteY251" fmla="*/ 790624 h 2310728"/>
              <a:gd name="connsiteX252" fmla="*/ 3829542 w 3871172"/>
              <a:gd name="connsiteY252" fmla="*/ 796974 h 2310728"/>
              <a:gd name="connsiteX253" fmla="*/ 3832717 w 3871172"/>
              <a:gd name="connsiteY253" fmla="*/ 816024 h 2310728"/>
              <a:gd name="connsiteX254" fmla="*/ 3839067 w 3871172"/>
              <a:gd name="connsiteY254" fmla="*/ 825549 h 2310728"/>
              <a:gd name="connsiteX255" fmla="*/ 3829542 w 3871172"/>
              <a:gd name="connsiteY255" fmla="*/ 831899 h 2310728"/>
              <a:gd name="connsiteX256" fmla="*/ 3835892 w 3871172"/>
              <a:gd name="connsiteY256" fmla="*/ 863649 h 2310728"/>
              <a:gd name="connsiteX257" fmla="*/ 3845417 w 3871172"/>
              <a:gd name="connsiteY257" fmla="*/ 873174 h 2310728"/>
              <a:gd name="connsiteX258" fmla="*/ 3861292 w 3871172"/>
              <a:gd name="connsiteY258" fmla="*/ 895399 h 2310728"/>
              <a:gd name="connsiteX259" fmla="*/ 3848592 w 3871172"/>
              <a:gd name="connsiteY259" fmla="*/ 901749 h 2310728"/>
              <a:gd name="connsiteX260" fmla="*/ 3842242 w 3871172"/>
              <a:gd name="connsiteY260" fmla="*/ 917624 h 2310728"/>
              <a:gd name="connsiteX261" fmla="*/ 3848592 w 3871172"/>
              <a:gd name="connsiteY261" fmla="*/ 939849 h 2310728"/>
              <a:gd name="connsiteX262" fmla="*/ 3829542 w 3871172"/>
              <a:gd name="connsiteY262" fmla="*/ 946199 h 2310728"/>
              <a:gd name="connsiteX263" fmla="*/ 3835892 w 3871172"/>
              <a:gd name="connsiteY263" fmla="*/ 962074 h 2310728"/>
              <a:gd name="connsiteX264" fmla="*/ 3839067 w 3871172"/>
              <a:gd name="connsiteY264" fmla="*/ 971599 h 2310728"/>
              <a:gd name="connsiteX265" fmla="*/ 3854942 w 3871172"/>
              <a:gd name="connsiteY265" fmla="*/ 987474 h 2310728"/>
              <a:gd name="connsiteX266" fmla="*/ 3858117 w 3871172"/>
              <a:gd name="connsiteY266" fmla="*/ 996999 h 2310728"/>
              <a:gd name="connsiteX267" fmla="*/ 3867642 w 3871172"/>
              <a:gd name="connsiteY267" fmla="*/ 1016049 h 2310728"/>
              <a:gd name="connsiteX268" fmla="*/ 3848592 w 3871172"/>
              <a:gd name="connsiteY268" fmla="*/ 1025574 h 2310728"/>
              <a:gd name="connsiteX269" fmla="*/ 3870817 w 3871172"/>
              <a:gd name="connsiteY269" fmla="*/ 1063674 h 2310728"/>
              <a:gd name="connsiteX270" fmla="*/ 3871172 w 3871172"/>
              <a:gd name="connsiteY270" fmla="*/ 1064739 h 2310728"/>
              <a:gd name="connsiteX271" fmla="*/ 3871172 w 3871172"/>
              <a:gd name="connsiteY271" fmla="*/ 1072806 h 2310728"/>
              <a:gd name="connsiteX272" fmla="*/ 3865098 w 3871172"/>
              <a:gd name="connsiteY272" fmla="*/ 1071960 h 2310728"/>
              <a:gd name="connsiteX273" fmla="*/ 3823192 w 3871172"/>
              <a:gd name="connsiteY273" fmla="*/ 1073199 h 2310728"/>
              <a:gd name="connsiteX274" fmla="*/ 3832717 w 3871172"/>
              <a:gd name="connsiteY274" fmla="*/ 1082724 h 2310728"/>
              <a:gd name="connsiteX275" fmla="*/ 3845417 w 3871172"/>
              <a:gd name="connsiteY275" fmla="*/ 1104949 h 2310728"/>
              <a:gd name="connsiteX276" fmla="*/ 3835892 w 3871172"/>
              <a:gd name="connsiteY276" fmla="*/ 1111299 h 2310728"/>
              <a:gd name="connsiteX277" fmla="*/ 3839067 w 3871172"/>
              <a:gd name="connsiteY277" fmla="*/ 1120824 h 2310728"/>
              <a:gd name="connsiteX278" fmla="*/ 3845417 w 3871172"/>
              <a:gd name="connsiteY278" fmla="*/ 1136699 h 2310728"/>
              <a:gd name="connsiteX279" fmla="*/ 3839067 w 3871172"/>
              <a:gd name="connsiteY279" fmla="*/ 1146224 h 2310728"/>
              <a:gd name="connsiteX280" fmla="*/ 3848592 w 3871172"/>
              <a:gd name="connsiteY280" fmla="*/ 1152574 h 2310728"/>
              <a:gd name="connsiteX281" fmla="*/ 3868082 w 3871172"/>
              <a:gd name="connsiteY281" fmla="*/ 1165524 h 2310728"/>
              <a:gd name="connsiteX282" fmla="*/ 3871172 w 3871172"/>
              <a:gd name="connsiteY282" fmla="*/ 1168679 h 2310728"/>
              <a:gd name="connsiteX283" fmla="*/ 3871172 w 3871172"/>
              <a:gd name="connsiteY283" fmla="*/ 1176298 h 2310728"/>
              <a:gd name="connsiteX284" fmla="*/ 3864467 w 3871172"/>
              <a:gd name="connsiteY284" fmla="*/ 1177974 h 2310728"/>
              <a:gd name="connsiteX285" fmla="*/ 3845417 w 3871172"/>
              <a:gd name="connsiteY285" fmla="*/ 1181149 h 2310728"/>
              <a:gd name="connsiteX286" fmla="*/ 3851767 w 3871172"/>
              <a:gd name="connsiteY286" fmla="*/ 1193849 h 2310728"/>
              <a:gd name="connsiteX287" fmla="*/ 3858117 w 3871172"/>
              <a:gd name="connsiteY287" fmla="*/ 1212899 h 2310728"/>
              <a:gd name="connsiteX288" fmla="*/ 3851767 w 3871172"/>
              <a:gd name="connsiteY288" fmla="*/ 1231949 h 2310728"/>
              <a:gd name="connsiteX289" fmla="*/ 3861292 w 3871172"/>
              <a:gd name="connsiteY289" fmla="*/ 1241474 h 2310728"/>
              <a:gd name="connsiteX290" fmla="*/ 3867642 w 3871172"/>
              <a:gd name="connsiteY290" fmla="*/ 1254174 h 2310728"/>
              <a:gd name="connsiteX291" fmla="*/ 3871172 w 3871172"/>
              <a:gd name="connsiteY291" fmla="*/ 1259469 h 2310728"/>
              <a:gd name="connsiteX292" fmla="*/ 3871172 w 3871172"/>
              <a:gd name="connsiteY292" fmla="*/ 1264404 h 2310728"/>
              <a:gd name="connsiteX293" fmla="*/ 3861292 w 3871172"/>
              <a:gd name="connsiteY293" fmla="*/ 1266874 h 2310728"/>
              <a:gd name="connsiteX294" fmla="*/ 3842242 w 3871172"/>
              <a:gd name="connsiteY294" fmla="*/ 1273224 h 2310728"/>
              <a:gd name="connsiteX295" fmla="*/ 3848592 w 3871172"/>
              <a:gd name="connsiteY295" fmla="*/ 1282749 h 2310728"/>
              <a:gd name="connsiteX296" fmla="*/ 3867642 w 3871172"/>
              <a:gd name="connsiteY296" fmla="*/ 1301799 h 2310728"/>
              <a:gd name="connsiteX297" fmla="*/ 3858117 w 3871172"/>
              <a:gd name="connsiteY297" fmla="*/ 1308149 h 2310728"/>
              <a:gd name="connsiteX298" fmla="*/ 3861292 w 3871172"/>
              <a:gd name="connsiteY298" fmla="*/ 1317674 h 2310728"/>
              <a:gd name="connsiteX299" fmla="*/ 3858117 w 3871172"/>
              <a:gd name="connsiteY299" fmla="*/ 1327199 h 2310728"/>
              <a:gd name="connsiteX300" fmla="*/ 3867097 w 3871172"/>
              <a:gd name="connsiteY300" fmla="*/ 1339056 h 2310728"/>
              <a:gd name="connsiteX301" fmla="*/ 3871172 w 3871172"/>
              <a:gd name="connsiteY301" fmla="*/ 1344212 h 2310728"/>
              <a:gd name="connsiteX302" fmla="*/ 3871172 w 3871172"/>
              <a:gd name="connsiteY302" fmla="*/ 1344343 h 2310728"/>
              <a:gd name="connsiteX303" fmla="*/ 3869577 w 3871172"/>
              <a:gd name="connsiteY303" fmla="*/ 1347291 h 2310728"/>
              <a:gd name="connsiteX304" fmla="*/ 3861292 w 3871172"/>
              <a:gd name="connsiteY304" fmla="*/ 1352599 h 2310728"/>
              <a:gd name="connsiteX305" fmla="*/ 3864467 w 3871172"/>
              <a:gd name="connsiteY305" fmla="*/ 1365299 h 2310728"/>
              <a:gd name="connsiteX306" fmla="*/ 3871172 w 3871172"/>
              <a:gd name="connsiteY306" fmla="*/ 1369769 h 2310728"/>
              <a:gd name="connsiteX307" fmla="*/ 3871172 w 3871172"/>
              <a:gd name="connsiteY307" fmla="*/ 1420473 h 2310728"/>
              <a:gd name="connsiteX308" fmla="*/ 3861292 w 3871172"/>
              <a:gd name="connsiteY308" fmla="*/ 1422449 h 2310728"/>
              <a:gd name="connsiteX309" fmla="*/ 3848592 w 3871172"/>
              <a:gd name="connsiteY309" fmla="*/ 1425624 h 2310728"/>
              <a:gd name="connsiteX310" fmla="*/ 3854942 w 3871172"/>
              <a:gd name="connsiteY310" fmla="*/ 1444674 h 2310728"/>
              <a:gd name="connsiteX311" fmla="*/ 3858117 w 3871172"/>
              <a:gd name="connsiteY311" fmla="*/ 1454199 h 2310728"/>
              <a:gd name="connsiteX312" fmla="*/ 3845417 w 3871172"/>
              <a:gd name="connsiteY312" fmla="*/ 1460549 h 2310728"/>
              <a:gd name="connsiteX313" fmla="*/ 3858117 w 3871172"/>
              <a:gd name="connsiteY313" fmla="*/ 1476424 h 2310728"/>
              <a:gd name="connsiteX314" fmla="*/ 3870817 w 3871172"/>
              <a:gd name="connsiteY314" fmla="*/ 1495474 h 2310728"/>
              <a:gd name="connsiteX315" fmla="*/ 3861292 w 3871172"/>
              <a:gd name="connsiteY315" fmla="*/ 1498649 h 2310728"/>
              <a:gd name="connsiteX316" fmla="*/ 3848592 w 3871172"/>
              <a:gd name="connsiteY316" fmla="*/ 1501824 h 2310728"/>
              <a:gd name="connsiteX317" fmla="*/ 3858117 w 3871172"/>
              <a:gd name="connsiteY317" fmla="*/ 1514524 h 2310728"/>
              <a:gd name="connsiteX318" fmla="*/ 3865810 w 3871172"/>
              <a:gd name="connsiteY318" fmla="*/ 1528750 h 2310728"/>
              <a:gd name="connsiteX319" fmla="*/ 3871172 w 3871172"/>
              <a:gd name="connsiteY319" fmla="*/ 1533992 h 2310728"/>
              <a:gd name="connsiteX320" fmla="*/ 3871172 w 3871172"/>
              <a:gd name="connsiteY320" fmla="*/ 1537422 h 2310728"/>
              <a:gd name="connsiteX321" fmla="*/ 3865131 w 3871172"/>
              <a:gd name="connsiteY321" fmla="*/ 1538862 h 2310728"/>
              <a:gd name="connsiteX322" fmla="*/ 3858117 w 3871172"/>
              <a:gd name="connsiteY322" fmla="*/ 1543099 h 2310728"/>
              <a:gd name="connsiteX323" fmla="*/ 3861292 w 3871172"/>
              <a:gd name="connsiteY323" fmla="*/ 1558974 h 2310728"/>
              <a:gd name="connsiteX324" fmla="*/ 3870817 w 3871172"/>
              <a:gd name="connsiteY324" fmla="*/ 1581199 h 2310728"/>
              <a:gd name="connsiteX325" fmla="*/ 3871172 w 3871172"/>
              <a:gd name="connsiteY325" fmla="*/ 1581732 h 2310728"/>
              <a:gd name="connsiteX326" fmla="*/ 3871172 w 3871172"/>
              <a:gd name="connsiteY326" fmla="*/ 1591115 h 2310728"/>
              <a:gd name="connsiteX327" fmla="*/ 3868676 w 3871172"/>
              <a:gd name="connsiteY327" fmla="*/ 1591277 h 2310728"/>
              <a:gd name="connsiteX328" fmla="*/ 3861292 w 3871172"/>
              <a:gd name="connsiteY328" fmla="*/ 1593899 h 2310728"/>
              <a:gd name="connsiteX329" fmla="*/ 3870817 w 3871172"/>
              <a:gd name="connsiteY329" fmla="*/ 1612949 h 2310728"/>
              <a:gd name="connsiteX330" fmla="*/ 3845417 w 3871172"/>
              <a:gd name="connsiteY330" fmla="*/ 1616124 h 2310728"/>
              <a:gd name="connsiteX331" fmla="*/ 3858117 w 3871172"/>
              <a:gd name="connsiteY331" fmla="*/ 1651049 h 2310728"/>
              <a:gd name="connsiteX332" fmla="*/ 3864467 w 3871172"/>
              <a:gd name="connsiteY332" fmla="*/ 1660574 h 2310728"/>
              <a:gd name="connsiteX333" fmla="*/ 3858117 w 3871172"/>
              <a:gd name="connsiteY333" fmla="*/ 1670099 h 2310728"/>
              <a:gd name="connsiteX334" fmla="*/ 3839067 w 3871172"/>
              <a:gd name="connsiteY334" fmla="*/ 1685974 h 2310728"/>
              <a:gd name="connsiteX335" fmla="*/ 3832717 w 3871172"/>
              <a:gd name="connsiteY335" fmla="*/ 1698674 h 2310728"/>
              <a:gd name="connsiteX336" fmla="*/ 3835892 w 3871172"/>
              <a:gd name="connsiteY336" fmla="*/ 1714549 h 2310728"/>
              <a:gd name="connsiteX337" fmla="*/ 3832717 w 3871172"/>
              <a:gd name="connsiteY337" fmla="*/ 1736774 h 2310728"/>
              <a:gd name="connsiteX338" fmla="*/ 3848592 w 3871172"/>
              <a:gd name="connsiteY338" fmla="*/ 1755824 h 2310728"/>
              <a:gd name="connsiteX339" fmla="*/ 3861292 w 3871172"/>
              <a:gd name="connsiteY339" fmla="*/ 1758999 h 2310728"/>
              <a:gd name="connsiteX340" fmla="*/ 3845417 w 3871172"/>
              <a:gd name="connsiteY340" fmla="*/ 1762174 h 2310728"/>
              <a:gd name="connsiteX341" fmla="*/ 3826367 w 3871172"/>
              <a:gd name="connsiteY341" fmla="*/ 1765349 h 2310728"/>
              <a:gd name="connsiteX342" fmla="*/ 3842242 w 3871172"/>
              <a:gd name="connsiteY342" fmla="*/ 1774874 h 2310728"/>
              <a:gd name="connsiteX343" fmla="*/ 3851767 w 3871172"/>
              <a:gd name="connsiteY343" fmla="*/ 1781224 h 2310728"/>
              <a:gd name="connsiteX344" fmla="*/ 3854942 w 3871172"/>
              <a:gd name="connsiteY344" fmla="*/ 1793924 h 2310728"/>
              <a:gd name="connsiteX345" fmla="*/ 3845417 w 3871172"/>
              <a:gd name="connsiteY345" fmla="*/ 1797099 h 2310728"/>
              <a:gd name="connsiteX346" fmla="*/ 3829542 w 3871172"/>
              <a:gd name="connsiteY346" fmla="*/ 1800274 h 2310728"/>
              <a:gd name="connsiteX347" fmla="*/ 3832717 w 3871172"/>
              <a:gd name="connsiteY347" fmla="*/ 1809799 h 2310728"/>
              <a:gd name="connsiteX348" fmla="*/ 3851767 w 3871172"/>
              <a:gd name="connsiteY348" fmla="*/ 1828849 h 2310728"/>
              <a:gd name="connsiteX349" fmla="*/ 3867642 w 3871172"/>
              <a:gd name="connsiteY349" fmla="*/ 1847899 h 2310728"/>
              <a:gd name="connsiteX350" fmla="*/ 3851767 w 3871172"/>
              <a:gd name="connsiteY350" fmla="*/ 1851074 h 2310728"/>
              <a:gd name="connsiteX351" fmla="*/ 3848592 w 3871172"/>
              <a:gd name="connsiteY351" fmla="*/ 1860599 h 2310728"/>
              <a:gd name="connsiteX352" fmla="*/ 3816842 w 3871172"/>
              <a:gd name="connsiteY352" fmla="*/ 1870124 h 2310728"/>
              <a:gd name="connsiteX353" fmla="*/ 3829542 w 3871172"/>
              <a:gd name="connsiteY353" fmla="*/ 1882824 h 2310728"/>
              <a:gd name="connsiteX354" fmla="*/ 3826367 w 3871172"/>
              <a:gd name="connsiteY354" fmla="*/ 1892349 h 2310728"/>
              <a:gd name="connsiteX355" fmla="*/ 3851767 w 3871172"/>
              <a:gd name="connsiteY355" fmla="*/ 1920924 h 2310728"/>
              <a:gd name="connsiteX356" fmla="*/ 3848592 w 3871172"/>
              <a:gd name="connsiteY356" fmla="*/ 1930449 h 2310728"/>
              <a:gd name="connsiteX357" fmla="*/ 3845417 w 3871172"/>
              <a:gd name="connsiteY357" fmla="*/ 1955849 h 2310728"/>
              <a:gd name="connsiteX358" fmla="*/ 3858117 w 3871172"/>
              <a:gd name="connsiteY358" fmla="*/ 1981249 h 2310728"/>
              <a:gd name="connsiteX359" fmla="*/ 3842242 w 3871172"/>
              <a:gd name="connsiteY359" fmla="*/ 1997124 h 2310728"/>
              <a:gd name="connsiteX360" fmla="*/ 3826367 w 3871172"/>
              <a:gd name="connsiteY360" fmla="*/ 2006649 h 2310728"/>
              <a:gd name="connsiteX361" fmla="*/ 3835892 w 3871172"/>
              <a:gd name="connsiteY361" fmla="*/ 2016174 h 2310728"/>
              <a:gd name="connsiteX362" fmla="*/ 3842242 w 3871172"/>
              <a:gd name="connsiteY362" fmla="*/ 2025699 h 2310728"/>
              <a:gd name="connsiteX363" fmla="*/ 3854942 w 3871172"/>
              <a:gd name="connsiteY363" fmla="*/ 2047924 h 2310728"/>
              <a:gd name="connsiteX364" fmla="*/ 3839067 w 3871172"/>
              <a:gd name="connsiteY364" fmla="*/ 2057449 h 2310728"/>
              <a:gd name="connsiteX365" fmla="*/ 3842242 w 3871172"/>
              <a:gd name="connsiteY365" fmla="*/ 2070149 h 2310728"/>
              <a:gd name="connsiteX366" fmla="*/ 3861292 w 3871172"/>
              <a:gd name="connsiteY366" fmla="*/ 2092374 h 2310728"/>
              <a:gd name="connsiteX367" fmla="*/ 3864467 w 3871172"/>
              <a:gd name="connsiteY367" fmla="*/ 2101899 h 2310728"/>
              <a:gd name="connsiteX368" fmla="*/ 3871172 w 3871172"/>
              <a:gd name="connsiteY368" fmla="*/ 2110839 h 2310728"/>
              <a:gd name="connsiteX369" fmla="*/ 3871172 w 3871172"/>
              <a:gd name="connsiteY369" fmla="*/ 2116291 h 2310728"/>
              <a:gd name="connsiteX370" fmla="*/ 3858117 w 3871172"/>
              <a:gd name="connsiteY370" fmla="*/ 2124124 h 2310728"/>
              <a:gd name="connsiteX371" fmla="*/ 3842242 w 3871172"/>
              <a:gd name="connsiteY371" fmla="*/ 2127299 h 2310728"/>
              <a:gd name="connsiteX372" fmla="*/ 3829542 w 3871172"/>
              <a:gd name="connsiteY372" fmla="*/ 2130474 h 2310728"/>
              <a:gd name="connsiteX373" fmla="*/ 3826367 w 3871172"/>
              <a:gd name="connsiteY373" fmla="*/ 2143174 h 2310728"/>
              <a:gd name="connsiteX374" fmla="*/ 3829542 w 3871172"/>
              <a:gd name="connsiteY374" fmla="*/ 2152699 h 2310728"/>
              <a:gd name="connsiteX375" fmla="*/ 3839067 w 3871172"/>
              <a:gd name="connsiteY375" fmla="*/ 2162224 h 2310728"/>
              <a:gd name="connsiteX376" fmla="*/ 3864467 w 3871172"/>
              <a:gd name="connsiteY376" fmla="*/ 2174924 h 2310728"/>
              <a:gd name="connsiteX377" fmla="*/ 3848592 w 3871172"/>
              <a:gd name="connsiteY377" fmla="*/ 2181274 h 2310728"/>
              <a:gd name="connsiteX378" fmla="*/ 3829542 w 3871172"/>
              <a:gd name="connsiteY378" fmla="*/ 2184449 h 2310728"/>
              <a:gd name="connsiteX379" fmla="*/ 3854942 w 3871172"/>
              <a:gd name="connsiteY379" fmla="*/ 2209849 h 2310728"/>
              <a:gd name="connsiteX380" fmla="*/ 3845417 w 3871172"/>
              <a:gd name="connsiteY380" fmla="*/ 2213024 h 2310728"/>
              <a:gd name="connsiteX381" fmla="*/ 3800967 w 3871172"/>
              <a:gd name="connsiteY381" fmla="*/ 2216199 h 2310728"/>
              <a:gd name="connsiteX382" fmla="*/ 3813667 w 3871172"/>
              <a:gd name="connsiteY382" fmla="*/ 2235249 h 2310728"/>
              <a:gd name="connsiteX383" fmla="*/ 3829542 w 3871172"/>
              <a:gd name="connsiteY383" fmla="*/ 2244774 h 2310728"/>
              <a:gd name="connsiteX384" fmla="*/ 3839067 w 3871172"/>
              <a:gd name="connsiteY384" fmla="*/ 2247949 h 2310728"/>
              <a:gd name="connsiteX385" fmla="*/ 3845417 w 3871172"/>
              <a:gd name="connsiteY385" fmla="*/ 2257474 h 2310728"/>
              <a:gd name="connsiteX386" fmla="*/ 3854942 w 3871172"/>
              <a:gd name="connsiteY386" fmla="*/ 2263824 h 2310728"/>
              <a:gd name="connsiteX387" fmla="*/ 3849579 w 3871172"/>
              <a:gd name="connsiteY387" fmla="*/ 2266319 h 2310728"/>
              <a:gd name="connsiteX388" fmla="*/ 3849515 w 3871172"/>
              <a:gd name="connsiteY388" fmla="*/ 2266325 h 2310728"/>
              <a:gd name="connsiteX389" fmla="*/ 3848353 w 3871172"/>
              <a:gd name="connsiteY389" fmla="*/ 2265249 h 2310728"/>
              <a:gd name="connsiteX390" fmla="*/ 3843369 w 3871172"/>
              <a:gd name="connsiteY390" fmla="*/ 2263103 h 2310728"/>
              <a:gd name="connsiteX391" fmla="*/ 3838579 w 3871172"/>
              <a:gd name="connsiteY391" fmla="*/ 2268551 h 2310728"/>
              <a:gd name="connsiteX392" fmla="*/ 3835013 w 3871172"/>
              <a:gd name="connsiteY392" fmla="*/ 2271622 h 2310728"/>
              <a:gd name="connsiteX393" fmla="*/ 3833742 w 3871172"/>
              <a:gd name="connsiteY393" fmla="*/ 2272434 h 2310728"/>
              <a:gd name="connsiteX394" fmla="*/ 3831119 w 3871172"/>
              <a:gd name="connsiteY394" fmla="*/ 2267455 h 2310728"/>
              <a:gd name="connsiteX395" fmla="*/ 3830669 w 3871172"/>
              <a:gd name="connsiteY395" fmla="*/ 2259928 h 2310728"/>
              <a:gd name="connsiteX396" fmla="*/ 3827494 w 3871172"/>
              <a:gd name="connsiteY396" fmla="*/ 2250403 h 2310728"/>
              <a:gd name="connsiteX397" fmla="*/ 3808444 w 3871172"/>
              <a:gd name="connsiteY397" fmla="*/ 2266278 h 2310728"/>
              <a:gd name="connsiteX398" fmla="*/ 3795744 w 3871172"/>
              <a:gd name="connsiteY398" fmla="*/ 2269453 h 2310728"/>
              <a:gd name="connsiteX399" fmla="*/ 3786219 w 3871172"/>
              <a:gd name="connsiteY399" fmla="*/ 2272628 h 2310728"/>
              <a:gd name="connsiteX400" fmla="*/ 3783044 w 3871172"/>
              <a:gd name="connsiteY400" fmla="*/ 2259928 h 2310728"/>
              <a:gd name="connsiteX401" fmla="*/ 3773519 w 3871172"/>
              <a:gd name="connsiteY401" fmla="*/ 2266278 h 2310728"/>
              <a:gd name="connsiteX402" fmla="*/ 3763994 w 3871172"/>
              <a:gd name="connsiteY402" fmla="*/ 2269453 h 2310728"/>
              <a:gd name="connsiteX403" fmla="*/ 3754469 w 3871172"/>
              <a:gd name="connsiteY403" fmla="*/ 2266278 h 2310728"/>
              <a:gd name="connsiteX404" fmla="*/ 3741769 w 3871172"/>
              <a:gd name="connsiteY404" fmla="*/ 2253578 h 2310728"/>
              <a:gd name="connsiteX405" fmla="*/ 3732244 w 3871172"/>
              <a:gd name="connsiteY405" fmla="*/ 2247228 h 2310728"/>
              <a:gd name="connsiteX406" fmla="*/ 3703669 w 3871172"/>
              <a:gd name="connsiteY406" fmla="*/ 2253578 h 2310728"/>
              <a:gd name="connsiteX407" fmla="*/ 3694144 w 3871172"/>
              <a:gd name="connsiteY407" fmla="*/ 2259928 h 2310728"/>
              <a:gd name="connsiteX408" fmla="*/ 3684619 w 3871172"/>
              <a:gd name="connsiteY408" fmla="*/ 2263103 h 2310728"/>
              <a:gd name="connsiteX409" fmla="*/ 3675094 w 3871172"/>
              <a:gd name="connsiteY409" fmla="*/ 2259928 h 2310728"/>
              <a:gd name="connsiteX410" fmla="*/ 3656044 w 3871172"/>
              <a:gd name="connsiteY410" fmla="*/ 2259928 h 2310728"/>
              <a:gd name="connsiteX411" fmla="*/ 3643344 w 3871172"/>
              <a:gd name="connsiteY411" fmla="*/ 2250403 h 2310728"/>
              <a:gd name="connsiteX412" fmla="*/ 3621119 w 3871172"/>
              <a:gd name="connsiteY412" fmla="*/ 2269453 h 2310728"/>
              <a:gd name="connsiteX413" fmla="*/ 3611594 w 3871172"/>
              <a:gd name="connsiteY413" fmla="*/ 2263103 h 2310728"/>
              <a:gd name="connsiteX414" fmla="*/ 3608419 w 3871172"/>
              <a:gd name="connsiteY414" fmla="*/ 2253578 h 2310728"/>
              <a:gd name="connsiteX415" fmla="*/ 3602069 w 3871172"/>
              <a:gd name="connsiteY415" fmla="*/ 2240878 h 2310728"/>
              <a:gd name="connsiteX416" fmla="*/ 3592544 w 3871172"/>
              <a:gd name="connsiteY416" fmla="*/ 2234528 h 2310728"/>
              <a:gd name="connsiteX417" fmla="*/ 3579844 w 3871172"/>
              <a:gd name="connsiteY417" fmla="*/ 2240878 h 2310728"/>
              <a:gd name="connsiteX418" fmla="*/ 3563969 w 3871172"/>
              <a:gd name="connsiteY418" fmla="*/ 2253578 h 2310728"/>
              <a:gd name="connsiteX419" fmla="*/ 3544919 w 3871172"/>
              <a:gd name="connsiteY419" fmla="*/ 2259928 h 2310728"/>
              <a:gd name="connsiteX420" fmla="*/ 3541744 w 3871172"/>
              <a:gd name="connsiteY420" fmla="*/ 2250403 h 2310728"/>
              <a:gd name="connsiteX421" fmla="*/ 3525869 w 3871172"/>
              <a:gd name="connsiteY421" fmla="*/ 2263103 h 2310728"/>
              <a:gd name="connsiteX422" fmla="*/ 3503644 w 3871172"/>
              <a:gd name="connsiteY422" fmla="*/ 2282153 h 2310728"/>
              <a:gd name="connsiteX423" fmla="*/ 3494119 w 3871172"/>
              <a:gd name="connsiteY423" fmla="*/ 2272628 h 2310728"/>
              <a:gd name="connsiteX424" fmla="*/ 3481419 w 3871172"/>
              <a:gd name="connsiteY424" fmla="*/ 2266278 h 2310728"/>
              <a:gd name="connsiteX425" fmla="*/ 3471894 w 3871172"/>
              <a:gd name="connsiteY425" fmla="*/ 2259928 h 2310728"/>
              <a:gd name="connsiteX426" fmla="*/ 3462369 w 3871172"/>
              <a:gd name="connsiteY426" fmla="*/ 2263103 h 2310728"/>
              <a:gd name="connsiteX427" fmla="*/ 3452844 w 3871172"/>
              <a:gd name="connsiteY427" fmla="*/ 2269453 h 2310728"/>
              <a:gd name="connsiteX428" fmla="*/ 3449669 w 3871172"/>
              <a:gd name="connsiteY428" fmla="*/ 2256753 h 2310728"/>
              <a:gd name="connsiteX429" fmla="*/ 3446494 w 3871172"/>
              <a:gd name="connsiteY429" fmla="*/ 2237703 h 2310728"/>
              <a:gd name="connsiteX430" fmla="*/ 3433794 w 3871172"/>
              <a:gd name="connsiteY430" fmla="*/ 2247228 h 2310728"/>
              <a:gd name="connsiteX431" fmla="*/ 3427444 w 3871172"/>
              <a:gd name="connsiteY431" fmla="*/ 2256753 h 2310728"/>
              <a:gd name="connsiteX432" fmla="*/ 3417919 w 3871172"/>
              <a:gd name="connsiteY432" fmla="*/ 2253578 h 2310728"/>
              <a:gd name="connsiteX433" fmla="*/ 3405219 w 3871172"/>
              <a:gd name="connsiteY433" fmla="*/ 2250403 h 2310728"/>
              <a:gd name="connsiteX434" fmla="*/ 3392519 w 3871172"/>
              <a:gd name="connsiteY434" fmla="*/ 2253578 h 2310728"/>
              <a:gd name="connsiteX435" fmla="*/ 3382994 w 3871172"/>
              <a:gd name="connsiteY435" fmla="*/ 2259928 h 2310728"/>
              <a:gd name="connsiteX436" fmla="*/ 3373469 w 3871172"/>
              <a:gd name="connsiteY436" fmla="*/ 2269453 h 2310728"/>
              <a:gd name="connsiteX437" fmla="*/ 3357594 w 3871172"/>
              <a:gd name="connsiteY437" fmla="*/ 2275803 h 2310728"/>
              <a:gd name="connsiteX438" fmla="*/ 3348069 w 3871172"/>
              <a:gd name="connsiteY438" fmla="*/ 2282153 h 2310728"/>
              <a:gd name="connsiteX439" fmla="*/ 3338544 w 3871172"/>
              <a:gd name="connsiteY439" fmla="*/ 2278978 h 2310728"/>
              <a:gd name="connsiteX440" fmla="*/ 3325844 w 3871172"/>
              <a:gd name="connsiteY440" fmla="*/ 2253578 h 2310728"/>
              <a:gd name="connsiteX441" fmla="*/ 3319494 w 3871172"/>
              <a:gd name="connsiteY441" fmla="*/ 2263103 h 2310728"/>
              <a:gd name="connsiteX442" fmla="*/ 3303619 w 3871172"/>
              <a:gd name="connsiteY442" fmla="*/ 2253578 h 2310728"/>
              <a:gd name="connsiteX443" fmla="*/ 3300444 w 3871172"/>
              <a:gd name="connsiteY443" fmla="*/ 2244053 h 2310728"/>
              <a:gd name="connsiteX444" fmla="*/ 3284569 w 3871172"/>
              <a:gd name="connsiteY444" fmla="*/ 2247228 h 2310728"/>
              <a:gd name="connsiteX445" fmla="*/ 3275044 w 3871172"/>
              <a:gd name="connsiteY445" fmla="*/ 2250403 h 2310728"/>
              <a:gd name="connsiteX446" fmla="*/ 3265519 w 3871172"/>
              <a:gd name="connsiteY446" fmla="*/ 2247228 h 2310728"/>
              <a:gd name="connsiteX447" fmla="*/ 3252819 w 3871172"/>
              <a:gd name="connsiteY447" fmla="*/ 2250403 h 2310728"/>
              <a:gd name="connsiteX448" fmla="*/ 3243294 w 3871172"/>
              <a:gd name="connsiteY448" fmla="*/ 2256753 h 2310728"/>
              <a:gd name="connsiteX449" fmla="*/ 3227419 w 3871172"/>
              <a:gd name="connsiteY449" fmla="*/ 2259928 h 2310728"/>
              <a:gd name="connsiteX450" fmla="*/ 3221069 w 3871172"/>
              <a:gd name="connsiteY450" fmla="*/ 2247228 h 2310728"/>
              <a:gd name="connsiteX451" fmla="*/ 3217894 w 3871172"/>
              <a:gd name="connsiteY451" fmla="*/ 2237703 h 2310728"/>
              <a:gd name="connsiteX452" fmla="*/ 3205194 w 3871172"/>
              <a:gd name="connsiteY452" fmla="*/ 2256753 h 2310728"/>
              <a:gd name="connsiteX453" fmla="*/ 3198844 w 3871172"/>
              <a:gd name="connsiteY453" fmla="*/ 2266278 h 2310728"/>
              <a:gd name="connsiteX454" fmla="*/ 3189319 w 3871172"/>
              <a:gd name="connsiteY454" fmla="*/ 2259928 h 2310728"/>
              <a:gd name="connsiteX455" fmla="*/ 3186144 w 3871172"/>
              <a:gd name="connsiteY455" fmla="*/ 2250403 h 2310728"/>
              <a:gd name="connsiteX456" fmla="*/ 3167094 w 3871172"/>
              <a:gd name="connsiteY456" fmla="*/ 2269453 h 2310728"/>
              <a:gd name="connsiteX457" fmla="*/ 3151219 w 3871172"/>
              <a:gd name="connsiteY457" fmla="*/ 2272628 h 2310728"/>
              <a:gd name="connsiteX458" fmla="*/ 3141694 w 3871172"/>
              <a:gd name="connsiteY458" fmla="*/ 2275803 h 2310728"/>
              <a:gd name="connsiteX459" fmla="*/ 3128994 w 3871172"/>
              <a:gd name="connsiteY459" fmla="*/ 2272628 h 2310728"/>
              <a:gd name="connsiteX460" fmla="*/ 3125819 w 3871172"/>
              <a:gd name="connsiteY460" fmla="*/ 2263103 h 2310728"/>
              <a:gd name="connsiteX461" fmla="*/ 3106769 w 3871172"/>
              <a:gd name="connsiteY461" fmla="*/ 2275803 h 2310728"/>
              <a:gd name="connsiteX462" fmla="*/ 3097244 w 3871172"/>
              <a:gd name="connsiteY462" fmla="*/ 2278978 h 2310728"/>
              <a:gd name="connsiteX463" fmla="*/ 3090894 w 3871172"/>
              <a:gd name="connsiteY463" fmla="*/ 2269453 h 2310728"/>
              <a:gd name="connsiteX464" fmla="*/ 3087719 w 3871172"/>
              <a:gd name="connsiteY464" fmla="*/ 2259928 h 2310728"/>
              <a:gd name="connsiteX465" fmla="*/ 3075019 w 3871172"/>
              <a:gd name="connsiteY465" fmla="*/ 2263103 h 2310728"/>
              <a:gd name="connsiteX466" fmla="*/ 3065494 w 3871172"/>
              <a:gd name="connsiteY466" fmla="*/ 2256753 h 2310728"/>
              <a:gd name="connsiteX467" fmla="*/ 3046444 w 3871172"/>
              <a:gd name="connsiteY467" fmla="*/ 2263103 h 2310728"/>
              <a:gd name="connsiteX468" fmla="*/ 3043269 w 3871172"/>
              <a:gd name="connsiteY468" fmla="*/ 2253578 h 2310728"/>
              <a:gd name="connsiteX469" fmla="*/ 3030569 w 3871172"/>
              <a:gd name="connsiteY469" fmla="*/ 2266278 h 2310728"/>
              <a:gd name="connsiteX470" fmla="*/ 2995644 w 3871172"/>
              <a:gd name="connsiteY470" fmla="*/ 2288503 h 2310728"/>
              <a:gd name="connsiteX471" fmla="*/ 2976594 w 3871172"/>
              <a:gd name="connsiteY471" fmla="*/ 2275803 h 2310728"/>
              <a:gd name="connsiteX472" fmla="*/ 2967069 w 3871172"/>
              <a:gd name="connsiteY472" fmla="*/ 2282153 h 2310728"/>
              <a:gd name="connsiteX473" fmla="*/ 2960719 w 3871172"/>
              <a:gd name="connsiteY473" fmla="*/ 2272628 h 2310728"/>
              <a:gd name="connsiteX474" fmla="*/ 2951194 w 3871172"/>
              <a:gd name="connsiteY474" fmla="*/ 2269453 h 2310728"/>
              <a:gd name="connsiteX475" fmla="*/ 2938494 w 3871172"/>
              <a:gd name="connsiteY475" fmla="*/ 2256753 h 2310728"/>
              <a:gd name="connsiteX476" fmla="*/ 2928969 w 3871172"/>
              <a:gd name="connsiteY476" fmla="*/ 2266278 h 2310728"/>
              <a:gd name="connsiteX477" fmla="*/ 2909919 w 3871172"/>
              <a:gd name="connsiteY477" fmla="*/ 2278978 h 2310728"/>
              <a:gd name="connsiteX478" fmla="*/ 2897219 w 3871172"/>
              <a:gd name="connsiteY478" fmla="*/ 2272628 h 2310728"/>
              <a:gd name="connsiteX479" fmla="*/ 2894044 w 3871172"/>
              <a:gd name="connsiteY479" fmla="*/ 2263103 h 2310728"/>
              <a:gd name="connsiteX480" fmla="*/ 2884519 w 3871172"/>
              <a:gd name="connsiteY480" fmla="*/ 2256753 h 2310728"/>
              <a:gd name="connsiteX481" fmla="*/ 2871819 w 3871172"/>
              <a:gd name="connsiteY481" fmla="*/ 2266278 h 2310728"/>
              <a:gd name="connsiteX482" fmla="*/ 2852769 w 3871172"/>
              <a:gd name="connsiteY482" fmla="*/ 2272628 h 2310728"/>
              <a:gd name="connsiteX483" fmla="*/ 2843244 w 3871172"/>
              <a:gd name="connsiteY483" fmla="*/ 2231353 h 2310728"/>
              <a:gd name="connsiteX484" fmla="*/ 2801969 w 3871172"/>
              <a:gd name="connsiteY484" fmla="*/ 2253578 h 2310728"/>
              <a:gd name="connsiteX485" fmla="*/ 2792444 w 3871172"/>
              <a:gd name="connsiteY485" fmla="*/ 2259928 h 2310728"/>
              <a:gd name="connsiteX486" fmla="*/ 2782919 w 3871172"/>
              <a:gd name="connsiteY486" fmla="*/ 2269453 h 2310728"/>
              <a:gd name="connsiteX487" fmla="*/ 2770219 w 3871172"/>
              <a:gd name="connsiteY487" fmla="*/ 2278978 h 2310728"/>
              <a:gd name="connsiteX488" fmla="*/ 2760694 w 3871172"/>
              <a:gd name="connsiteY488" fmla="*/ 2272628 h 2310728"/>
              <a:gd name="connsiteX489" fmla="*/ 2751169 w 3871172"/>
              <a:gd name="connsiteY489" fmla="*/ 2269453 h 2310728"/>
              <a:gd name="connsiteX490" fmla="*/ 2747994 w 3871172"/>
              <a:gd name="connsiteY490" fmla="*/ 2259928 h 2310728"/>
              <a:gd name="connsiteX491" fmla="*/ 2732119 w 3871172"/>
              <a:gd name="connsiteY491" fmla="*/ 2263103 h 2310728"/>
              <a:gd name="connsiteX492" fmla="*/ 2728944 w 3871172"/>
              <a:gd name="connsiteY492" fmla="*/ 2250403 h 2310728"/>
              <a:gd name="connsiteX493" fmla="*/ 2722594 w 3871172"/>
              <a:gd name="connsiteY493" fmla="*/ 2234528 h 2310728"/>
              <a:gd name="connsiteX494" fmla="*/ 2713069 w 3871172"/>
              <a:gd name="connsiteY494" fmla="*/ 2237703 h 2310728"/>
              <a:gd name="connsiteX495" fmla="*/ 2706719 w 3871172"/>
              <a:gd name="connsiteY495" fmla="*/ 2247228 h 2310728"/>
              <a:gd name="connsiteX496" fmla="*/ 2697194 w 3871172"/>
              <a:gd name="connsiteY496" fmla="*/ 2256753 h 2310728"/>
              <a:gd name="connsiteX497" fmla="*/ 2687669 w 3871172"/>
              <a:gd name="connsiteY497" fmla="*/ 2259928 h 2310728"/>
              <a:gd name="connsiteX498" fmla="*/ 2678144 w 3871172"/>
              <a:gd name="connsiteY498" fmla="*/ 2266278 h 2310728"/>
              <a:gd name="connsiteX499" fmla="*/ 2674969 w 3871172"/>
              <a:gd name="connsiteY499" fmla="*/ 2244053 h 2310728"/>
              <a:gd name="connsiteX500" fmla="*/ 2659094 w 3871172"/>
              <a:gd name="connsiteY500" fmla="*/ 2250403 h 2310728"/>
              <a:gd name="connsiteX501" fmla="*/ 2633694 w 3871172"/>
              <a:gd name="connsiteY501" fmla="*/ 2263103 h 2310728"/>
              <a:gd name="connsiteX502" fmla="*/ 2620994 w 3871172"/>
              <a:gd name="connsiteY502" fmla="*/ 2269453 h 2310728"/>
              <a:gd name="connsiteX503" fmla="*/ 2614644 w 3871172"/>
              <a:gd name="connsiteY503" fmla="*/ 2259928 h 2310728"/>
              <a:gd name="connsiteX504" fmla="*/ 2605119 w 3871172"/>
              <a:gd name="connsiteY504" fmla="*/ 2256753 h 2310728"/>
              <a:gd name="connsiteX505" fmla="*/ 2598769 w 3871172"/>
              <a:gd name="connsiteY505" fmla="*/ 2247228 h 2310728"/>
              <a:gd name="connsiteX506" fmla="*/ 2579719 w 3871172"/>
              <a:gd name="connsiteY506" fmla="*/ 2256753 h 2310728"/>
              <a:gd name="connsiteX507" fmla="*/ 2576544 w 3871172"/>
              <a:gd name="connsiteY507" fmla="*/ 2247228 h 2310728"/>
              <a:gd name="connsiteX508" fmla="*/ 2567019 w 3871172"/>
              <a:gd name="connsiteY508" fmla="*/ 2244053 h 2310728"/>
              <a:gd name="connsiteX509" fmla="*/ 2547969 w 3871172"/>
              <a:gd name="connsiteY509" fmla="*/ 2253578 h 2310728"/>
              <a:gd name="connsiteX510" fmla="*/ 2535269 w 3871172"/>
              <a:gd name="connsiteY510" fmla="*/ 2263103 h 2310728"/>
              <a:gd name="connsiteX511" fmla="*/ 2522569 w 3871172"/>
              <a:gd name="connsiteY511" fmla="*/ 2256753 h 2310728"/>
              <a:gd name="connsiteX512" fmla="*/ 2506694 w 3871172"/>
              <a:gd name="connsiteY512" fmla="*/ 2259928 h 2310728"/>
              <a:gd name="connsiteX513" fmla="*/ 2497169 w 3871172"/>
              <a:gd name="connsiteY513" fmla="*/ 2253578 h 2310728"/>
              <a:gd name="connsiteX514" fmla="*/ 2478119 w 3871172"/>
              <a:gd name="connsiteY514" fmla="*/ 2256753 h 2310728"/>
              <a:gd name="connsiteX515" fmla="*/ 2455894 w 3871172"/>
              <a:gd name="connsiteY515" fmla="*/ 2259928 h 2310728"/>
              <a:gd name="connsiteX516" fmla="*/ 2443194 w 3871172"/>
              <a:gd name="connsiteY516" fmla="*/ 2253578 h 2310728"/>
              <a:gd name="connsiteX517" fmla="*/ 2433669 w 3871172"/>
              <a:gd name="connsiteY517" fmla="*/ 2256753 h 2310728"/>
              <a:gd name="connsiteX518" fmla="*/ 2414619 w 3871172"/>
              <a:gd name="connsiteY518" fmla="*/ 2266278 h 2310728"/>
              <a:gd name="connsiteX519" fmla="*/ 2405094 w 3871172"/>
              <a:gd name="connsiteY519" fmla="*/ 2272628 h 2310728"/>
              <a:gd name="connsiteX520" fmla="*/ 2373344 w 3871172"/>
              <a:gd name="connsiteY520" fmla="*/ 2291678 h 2310728"/>
              <a:gd name="connsiteX521" fmla="*/ 2366994 w 3871172"/>
              <a:gd name="connsiteY521" fmla="*/ 2282153 h 2310728"/>
              <a:gd name="connsiteX522" fmla="*/ 2357469 w 3871172"/>
              <a:gd name="connsiteY522" fmla="*/ 2278978 h 2310728"/>
              <a:gd name="connsiteX523" fmla="*/ 2354294 w 3871172"/>
              <a:gd name="connsiteY523" fmla="*/ 2266278 h 2310728"/>
              <a:gd name="connsiteX524" fmla="*/ 2341594 w 3871172"/>
              <a:gd name="connsiteY524" fmla="*/ 2272628 h 2310728"/>
              <a:gd name="connsiteX525" fmla="*/ 2332069 w 3871172"/>
              <a:gd name="connsiteY525" fmla="*/ 2278978 h 2310728"/>
              <a:gd name="connsiteX526" fmla="*/ 2325719 w 3871172"/>
              <a:gd name="connsiteY526" fmla="*/ 2259928 h 2310728"/>
              <a:gd name="connsiteX527" fmla="*/ 2306669 w 3871172"/>
              <a:gd name="connsiteY527" fmla="*/ 2263103 h 2310728"/>
              <a:gd name="connsiteX528" fmla="*/ 2297144 w 3871172"/>
              <a:gd name="connsiteY528" fmla="*/ 2269453 h 2310728"/>
              <a:gd name="connsiteX529" fmla="*/ 2290794 w 3871172"/>
              <a:gd name="connsiteY529" fmla="*/ 2259928 h 2310728"/>
              <a:gd name="connsiteX530" fmla="*/ 2259044 w 3871172"/>
              <a:gd name="connsiteY530" fmla="*/ 2266278 h 2310728"/>
              <a:gd name="connsiteX531" fmla="*/ 2249519 w 3871172"/>
              <a:gd name="connsiteY531" fmla="*/ 2275803 h 2310728"/>
              <a:gd name="connsiteX532" fmla="*/ 2227294 w 3871172"/>
              <a:gd name="connsiteY532" fmla="*/ 2291678 h 2310728"/>
              <a:gd name="connsiteX533" fmla="*/ 2220944 w 3871172"/>
              <a:gd name="connsiteY533" fmla="*/ 2278978 h 2310728"/>
              <a:gd name="connsiteX534" fmla="*/ 2205069 w 3871172"/>
              <a:gd name="connsiteY534" fmla="*/ 2272628 h 2310728"/>
              <a:gd name="connsiteX535" fmla="*/ 2182844 w 3871172"/>
              <a:gd name="connsiteY535" fmla="*/ 2278978 h 2310728"/>
              <a:gd name="connsiteX536" fmla="*/ 2176494 w 3871172"/>
              <a:gd name="connsiteY536" fmla="*/ 2259928 h 2310728"/>
              <a:gd name="connsiteX537" fmla="*/ 2160619 w 3871172"/>
              <a:gd name="connsiteY537" fmla="*/ 2266278 h 2310728"/>
              <a:gd name="connsiteX538" fmla="*/ 2151094 w 3871172"/>
              <a:gd name="connsiteY538" fmla="*/ 2269453 h 2310728"/>
              <a:gd name="connsiteX539" fmla="*/ 2135219 w 3871172"/>
              <a:gd name="connsiteY539" fmla="*/ 2285328 h 2310728"/>
              <a:gd name="connsiteX540" fmla="*/ 2125694 w 3871172"/>
              <a:gd name="connsiteY540" fmla="*/ 2288503 h 2310728"/>
              <a:gd name="connsiteX541" fmla="*/ 2106644 w 3871172"/>
              <a:gd name="connsiteY541" fmla="*/ 2298028 h 2310728"/>
              <a:gd name="connsiteX542" fmla="*/ 2097119 w 3871172"/>
              <a:gd name="connsiteY542" fmla="*/ 2278978 h 2310728"/>
              <a:gd name="connsiteX543" fmla="*/ 2059019 w 3871172"/>
              <a:gd name="connsiteY543" fmla="*/ 2301203 h 2310728"/>
              <a:gd name="connsiteX544" fmla="*/ 2049494 w 3871172"/>
              <a:gd name="connsiteY544" fmla="*/ 2304378 h 2310728"/>
              <a:gd name="connsiteX545" fmla="*/ 2049494 w 3871172"/>
              <a:gd name="connsiteY545" fmla="*/ 2253578 h 2310728"/>
              <a:gd name="connsiteX546" fmla="*/ 2039969 w 3871172"/>
              <a:gd name="connsiteY546" fmla="*/ 2263103 h 2310728"/>
              <a:gd name="connsiteX547" fmla="*/ 2017744 w 3871172"/>
              <a:gd name="connsiteY547" fmla="*/ 2275803 h 2310728"/>
              <a:gd name="connsiteX548" fmla="*/ 2011394 w 3871172"/>
              <a:gd name="connsiteY548" fmla="*/ 2266278 h 2310728"/>
              <a:gd name="connsiteX549" fmla="*/ 2001869 w 3871172"/>
              <a:gd name="connsiteY549" fmla="*/ 2269453 h 2310728"/>
              <a:gd name="connsiteX550" fmla="*/ 1985994 w 3871172"/>
              <a:gd name="connsiteY550" fmla="*/ 2275803 h 2310728"/>
              <a:gd name="connsiteX551" fmla="*/ 1976469 w 3871172"/>
              <a:gd name="connsiteY551" fmla="*/ 2269453 h 2310728"/>
              <a:gd name="connsiteX552" fmla="*/ 1970119 w 3871172"/>
              <a:gd name="connsiteY552" fmla="*/ 2278978 h 2310728"/>
              <a:gd name="connsiteX553" fmla="*/ 1947894 w 3871172"/>
              <a:gd name="connsiteY553" fmla="*/ 2307553 h 2310728"/>
              <a:gd name="connsiteX554" fmla="*/ 1944719 w 3871172"/>
              <a:gd name="connsiteY554" fmla="*/ 2294853 h 2310728"/>
              <a:gd name="connsiteX555" fmla="*/ 1941544 w 3871172"/>
              <a:gd name="connsiteY555" fmla="*/ 2275803 h 2310728"/>
              <a:gd name="connsiteX556" fmla="*/ 1928844 w 3871172"/>
              <a:gd name="connsiteY556" fmla="*/ 2282153 h 2310728"/>
              <a:gd name="connsiteX557" fmla="*/ 1909794 w 3871172"/>
              <a:gd name="connsiteY557" fmla="*/ 2288503 h 2310728"/>
              <a:gd name="connsiteX558" fmla="*/ 1890744 w 3871172"/>
              <a:gd name="connsiteY558" fmla="*/ 2282153 h 2310728"/>
              <a:gd name="connsiteX559" fmla="*/ 1881219 w 3871172"/>
              <a:gd name="connsiteY559" fmla="*/ 2291678 h 2310728"/>
              <a:gd name="connsiteX560" fmla="*/ 1868519 w 3871172"/>
              <a:gd name="connsiteY560" fmla="*/ 2298028 h 2310728"/>
              <a:gd name="connsiteX561" fmla="*/ 1858994 w 3871172"/>
              <a:gd name="connsiteY561" fmla="*/ 2304378 h 2310728"/>
              <a:gd name="connsiteX562" fmla="*/ 1855819 w 3871172"/>
              <a:gd name="connsiteY562" fmla="*/ 2291678 h 2310728"/>
              <a:gd name="connsiteX563" fmla="*/ 1849469 w 3871172"/>
              <a:gd name="connsiteY563" fmla="*/ 2272628 h 2310728"/>
              <a:gd name="connsiteX564" fmla="*/ 1839944 w 3871172"/>
              <a:gd name="connsiteY564" fmla="*/ 2278978 h 2310728"/>
              <a:gd name="connsiteX565" fmla="*/ 1820894 w 3871172"/>
              <a:gd name="connsiteY565" fmla="*/ 2298028 h 2310728"/>
              <a:gd name="connsiteX566" fmla="*/ 1814544 w 3871172"/>
              <a:gd name="connsiteY566" fmla="*/ 2288503 h 2310728"/>
              <a:gd name="connsiteX567" fmla="*/ 1805019 w 3871172"/>
              <a:gd name="connsiteY567" fmla="*/ 2291678 h 2310728"/>
              <a:gd name="connsiteX568" fmla="*/ 1795494 w 3871172"/>
              <a:gd name="connsiteY568" fmla="*/ 2288503 h 2310728"/>
              <a:gd name="connsiteX569" fmla="*/ 1770094 w 3871172"/>
              <a:gd name="connsiteY569" fmla="*/ 2291678 h 2310728"/>
              <a:gd name="connsiteX570" fmla="*/ 1757394 w 3871172"/>
              <a:gd name="connsiteY570" fmla="*/ 2294853 h 2310728"/>
              <a:gd name="connsiteX571" fmla="*/ 1751044 w 3871172"/>
              <a:gd name="connsiteY571" fmla="*/ 2304378 h 2310728"/>
              <a:gd name="connsiteX572" fmla="*/ 1712944 w 3871172"/>
              <a:gd name="connsiteY572" fmla="*/ 2310728 h 2310728"/>
              <a:gd name="connsiteX573" fmla="*/ 1703419 w 3871172"/>
              <a:gd name="connsiteY573" fmla="*/ 2307553 h 2310728"/>
              <a:gd name="connsiteX574" fmla="*/ 1700244 w 3871172"/>
              <a:gd name="connsiteY574" fmla="*/ 2291678 h 2310728"/>
              <a:gd name="connsiteX575" fmla="*/ 1697069 w 3871172"/>
              <a:gd name="connsiteY575" fmla="*/ 2278978 h 2310728"/>
              <a:gd name="connsiteX576" fmla="*/ 1678019 w 3871172"/>
              <a:gd name="connsiteY576" fmla="*/ 2285328 h 2310728"/>
              <a:gd name="connsiteX577" fmla="*/ 1668494 w 3871172"/>
              <a:gd name="connsiteY577" fmla="*/ 2288503 h 2310728"/>
              <a:gd name="connsiteX578" fmla="*/ 1662144 w 3871172"/>
              <a:gd name="connsiteY578" fmla="*/ 2275803 h 2310728"/>
              <a:gd name="connsiteX579" fmla="*/ 1646269 w 3871172"/>
              <a:gd name="connsiteY579" fmla="*/ 2288503 h 2310728"/>
              <a:gd name="connsiteX580" fmla="*/ 1627219 w 3871172"/>
              <a:gd name="connsiteY580" fmla="*/ 2301203 h 2310728"/>
              <a:gd name="connsiteX581" fmla="*/ 1624044 w 3871172"/>
              <a:gd name="connsiteY581" fmla="*/ 2291678 h 2310728"/>
              <a:gd name="connsiteX582" fmla="*/ 1620869 w 3871172"/>
              <a:gd name="connsiteY582" fmla="*/ 2278978 h 2310728"/>
              <a:gd name="connsiteX583" fmla="*/ 1608169 w 3871172"/>
              <a:gd name="connsiteY583" fmla="*/ 2288503 h 2310728"/>
              <a:gd name="connsiteX584" fmla="*/ 1585944 w 3871172"/>
              <a:gd name="connsiteY584" fmla="*/ 2304378 h 2310728"/>
              <a:gd name="connsiteX585" fmla="*/ 1579594 w 3871172"/>
              <a:gd name="connsiteY585" fmla="*/ 2288503 h 2310728"/>
              <a:gd name="connsiteX586" fmla="*/ 1563719 w 3871172"/>
              <a:gd name="connsiteY586" fmla="*/ 2291678 h 2310728"/>
              <a:gd name="connsiteX587" fmla="*/ 1541494 w 3871172"/>
              <a:gd name="connsiteY587" fmla="*/ 2301203 h 2310728"/>
              <a:gd name="connsiteX588" fmla="*/ 1531969 w 3871172"/>
              <a:gd name="connsiteY588" fmla="*/ 2307553 h 2310728"/>
              <a:gd name="connsiteX589" fmla="*/ 1528794 w 3871172"/>
              <a:gd name="connsiteY589" fmla="*/ 2291678 h 2310728"/>
              <a:gd name="connsiteX590" fmla="*/ 1509744 w 3871172"/>
              <a:gd name="connsiteY590" fmla="*/ 2301203 h 2310728"/>
              <a:gd name="connsiteX591" fmla="*/ 1506569 w 3871172"/>
              <a:gd name="connsiteY591" fmla="*/ 2275803 h 2310728"/>
              <a:gd name="connsiteX592" fmla="*/ 1471644 w 3871172"/>
              <a:gd name="connsiteY592" fmla="*/ 2288503 h 2310728"/>
              <a:gd name="connsiteX593" fmla="*/ 1462119 w 3871172"/>
              <a:gd name="connsiteY593" fmla="*/ 2294853 h 2310728"/>
              <a:gd name="connsiteX594" fmla="*/ 1452594 w 3871172"/>
              <a:gd name="connsiteY594" fmla="*/ 2288503 h 2310728"/>
              <a:gd name="connsiteX595" fmla="*/ 1436719 w 3871172"/>
              <a:gd name="connsiteY595" fmla="*/ 2269453 h 2310728"/>
              <a:gd name="connsiteX596" fmla="*/ 1424019 w 3871172"/>
              <a:gd name="connsiteY596" fmla="*/ 2263103 h 2310728"/>
              <a:gd name="connsiteX597" fmla="*/ 1408144 w 3871172"/>
              <a:gd name="connsiteY597" fmla="*/ 2266278 h 2310728"/>
              <a:gd name="connsiteX598" fmla="*/ 1385919 w 3871172"/>
              <a:gd name="connsiteY598" fmla="*/ 2263103 h 2310728"/>
              <a:gd name="connsiteX599" fmla="*/ 1366869 w 3871172"/>
              <a:gd name="connsiteY599" fmla="*/ 2278978 h 2310728"/>
              <a:gd name="connsiteX600" fmla="*/ 1363694 w 3871172"/>
              <a:gd name="connsiteY600" fmla="*/ 2291678 h 2310728"/>
              <a:gd name="connsiteX601" fmla="*/ 1360519 w 3871172"/>
              <a:gd name="connsiteY601" fmla="*/ 2275803 h 2310728"/>
              <a:gd name="connsiteX602" fmla="*/ 1357344 w 3871172"/>
              <a:gd name="connsiteY602" fmla="*/ 2256753 h 2310728"/>
              <a:gd name="connsiteX603" fmla="*/ 1347819 w 3871172"/>
              <a:gd name="connsiteY603" fmla="*/ 2272628 h 2310728"/>
              <a:gd name="connsiteX604" fmla="*/ 1341469 w 3871172"/>
              <a:gd name="connsiteY604" fmla="*/ 2282153 h 2310728"/>
              <a:gd name="connsiteX605" fmla="*/ 1328769 w 3871172"/>
              <a:gd name="connsiteY605" fmla="*/ 2285328 h 2310728"/>
              <a:gd name="connsiteX606" fmla="*/ 1325594 w 3871172"/>
              <a:gd name="connsiteY606" fmla="*/ 2275803 h 2310728"/>
              <a:gd name="connsiteX607" fmla="*/ 1322419 w 3871172"/>
              <a:gd name="connsiteY607" fmla="*/ 2259928 h 2310728"/>
              <a:gd name="connsiteX608" fmla="*/ 1312894 w 3871172"/>
              <a:gd name="connsiteY608" fmla="*/ 2263103 h 2310728"/>
              <a:gd name="connsiteX609" fmla="*/ 1293844 w 3871172"/>
              <a:gd name="connsiteY609" fmla="*/ 2282153 h 2310728"/>
              <a:gd name="connsiteX610" fmla="*/ 1274794 w 3871172"/>
              <a:gd name="connsiteY610" fmla="*/ 2298028 h 2310728"/>
              <a:gd name="connsiteX611" fmla="*/ 1271619 w 3871172"/>
              <a:gd name="connsiteY611" fmla="*/ 2282153 h 2310728"/>
              <a:gd name="connsiteX612" fmla="*/ 1262094 w 3871172"/>
              <a:gd name="connsiteY612" fmla="*/ 2278978 h 2310728"/>
              <a:gd name="connsiteX613" fmla="*/ 1252569 w 3871172"/>
              <a:gd name="connsiteY613" fmla="*/ 2247228 h 2310728"/>
              <a:gd name="connsiteX614" fmla="*/ 1239869 w 3871172"/>
              <a:gd name="connsiteY614" fmla="*/ 2259928 h 2310728"/>
              <a:gd name="connsiteX615" fmla="*/ 1230344 w 3871172"/>
              <a:gd name="connsiteY615" fmla="*/ 2256753 h 2310728"/>
              <a:gd name="connsiteX616" fmla="*/ 1201769 w 3871172"/>
              <a:gd name="connsiteY616" fmla="*/ 2282153 h 2310728"/>
              <a:gd name="connsiteX617" fmla="*/ 1192244 w 3871172"/>
              <a:gd name="connsiteY617" fmla="*/ 2278978 h 2310728"/>
              <a:gd name="connsiteX618" fmla="*/ 1166844 w 3871172"/>
              <a:gd name="connsiteY618" fmla="*/ 2275803 h 2310728"/>
              <a:gd name="connsiteX619" fmla="*/ 1141444 w 3871172"/>
              <a:gd name="connsiteY619" fmla="*/ 2288503 h 2310728"/>
              <a:gd name="connsiteX620" fmla="*/ 1125569 w 3871172"/>
              <a:gd name="connsiteY620" fmla="*/ 2272628 h 2310728"/>
              <a:gd name="connsiteX621" fmla="*/ 1116044 w 3871172"/>
              <a:gd name="connsiteY621" fmla="*/ 2256753 h 2310728"/>
              <a:gd name="connsiteX622" fmla="*/ 1106519 w 3871172"/>
              <a:gd name="connsiteY622" fmla="*/ 2266278 h 2310728"/>
              <a:gd name="connsiteX623" fmla="*/ 1096994 w 3871172"/>
              <a:gd name="connsiteY623" fmla="*/ 2272628 h 2310728"/>
              <a:gd name="connsiteX624" fmla="*/ 1074769 w 3871172"/>
              <a:gd name="connsiteY624" fmla="*/ 2285328 h 2310728"/>
              <a:gd name="connsiteX625" fmla="*/ 1065244 w 3871172"/>
              <a:gd name="connsiteY625" fmla="*/ 2269453 h 2310728"/>
              <a:gd name="connsiteX626" fmla="*/ 1052544 w 3871172"/>
              <a:gd name="connsiteY626" fmla="*/ 2272628 h 2310728"/>
              <a:gd name="connsiteX627" fmla="*/ 1030319 w 3871172"/>
              <a:gd name="connsiteY627" fmla="*/ 2291678 h 2310728"/>
              <a:gd name="connsiteX628" fmla="*/ 1020794 w 3871172"/>
              <a:gd name="connsiteY628" fmla="*/ 2294853 h 2310728"/>
              <a:gd name="connsiteX629" fmla="*/ 1008094 w 3871172"/>
              <a:gd name="connsiteY629" fmla="*/ 2304378 h 2310728"/>
              <a:gd name="connsiteX630" fmla="*/ 998569 w 3871172"/>
              <a:gd name="connsiteY630" fmla="*/ 2288503 h 2310728"/>
              <a:gd name="connsiteX631" fmla="*/ 995394 w 3871172"/>
              <a:gd name="connsiteY631" fmla="*/ 2272628 h 2310728"/>
              <a:gd name="connsiteX632" fmla="*/ 992219 w 3871172"/>
              <a:gd name="connsiteY632" fmla="*/ 2259928 h 2310728"/>
              <a:gd name="connsiteX633" fmla="*/ 979519 w 3871172"/>
              <a:gd name="connsiteY633" fmla="*/ 2256753 h 2310728"/>
              <a:gd name="connsiteX634" fmla="*/ 969994 w 3871172"/>
              <a:gd name="connsiteY634" fmla="*/ 2259928 h 2310728"/>
              <a:gd name="connsiteX635" fmla="*/ 960469 w 3871172"/>
              <a:gd name="connsiteY635" fmla="*/ 2269453 h 2310728"/>
              <a:gd name="connsiteX636" fmla="*/ 947769 w 3871172"/>
              <a:gd name="connsiteY636" fmla="*/ 2294853 h 2310728"/>
              <a:gd name="connsiteX637" fmla="*/ 941419 w 3871172"/>
              <a:gd name="connsiteY637" fmla="*/ 2278978 h 2310728"/>
              <a:gd name="connsiteX638" fmla="*/ 938244 w 3871172"/>
              <a:gd name="connsiteY638" fmla="*/ 2259928 h 2310728"/>
              <a:gd name="connsiteX639" fmla="*/ 912844 w 3871172"/>
              <a:gd name="connsiteY639" fmla="*/ 2285328 h 2310728"/>
              <a:gd name="connsiteX640" fmla="*/ 909669 w 3871172"/>
              <a:gd name="connsiteY640" fmla="*/ 2275803 h 2310728"/>
              <a:gd name="connsiteX641" fmla="*/ 906494 w 3871172"/>
              <a:gd name="connsiteY641" fmla="*/ 2231353 h 2310728"/>
              <a:gd name="connsiteX642" fmla="*/ 887444 w 3871172"/>
              <a:gd name="connsiteY642" fmla="*/ 2244053 h 2310728"/>
              <a:gd name="connsiteX643" fmla="*/ 877919 w 3871172"/>
              <a:gd name="connsiteY643" fmla="*/ 2259928 h 2310728"/>
              <a:gd name="connsiteX644" fmla="*/ 874744 w 3871172"/>
              <a:gd name="connsiteY644" fmla="*/ 2269453 h 2310728"/>
              <a:gd name="connsiteX645" fmla="*/ 865219 w 3871172"/>
              <a:gd name="connsiteY645" fmla="*/ 2275803 h 2310728"/>
              <a:gd name="connsiteX646" fmla="*/ 858869 w 3871172"/>
              <a:gd name="connsiteY646" fmla="*/ 2285328 h 2310728"/>
              <a:gd name="connsiteX647" fmla="*/ 855694 w 3871172"/>
              <a:gd name="connsiteY647" fmla="*/ 2272628 h 2310728"/>
              <a:gd name="connsiteX648" fmla="*/ 839819 w 3871172"/>
              <a:gd name="connsiteY648" fmla="*/ 2259928 h 2310728"/>
              <a:gd name="connsiteX649" fmla="*/ 823944 w 3871172"/>
              <a:gd name="connsiteY649" fmla="*/ 2278978 h 2310728"/>
              <a:gd name="connsiteX650" fmla="*/ 820769 w 3871172"/>
              <a:gd name="connsiteY650" fmla="*/ 2253578 h 2310728"/>
              <a:gd name="connsiteX651" fmla="*/ 811244 w 3871172"/>
              <a:gd name="connsiteY651" fmla="*/ 2256753 h 2310728"/>
              <a:gd name="connsiteX652" fmla="*/ 798544 w 3871172"/>
              <a:gd name="connsiteY652" fmla="*/ 2269453 h 2310728"/>
              <a:gd name="connsiteX653" fmla="*/ 789019 w 3871172"/>
              <a:gd name="connsiteY653" fmla="*/ 2263103 h 2310728"/>
              <a:gd name="connsiteX654" fmla="*/ 779494 w 3871172"/>
              <a:gd name="connsiteY654" fmla="*/ 2269453 h 2310728"/>
              <a:gd name="connsiteX655" fmla="*/ 769969 w 3871172"/>
              <a:gd name="connsiteY655" fmla="*/ 2266278 h 2310728"/>
              <a:gd name="connsiteX656" fmla="*/ 757269 w 3871172"/>
              <a:gd name="connsiteY656" fmla="*/ 2278978 h 2310728"/>
              <a:gd name="connsiteX657" fmla="*/ 731869 w 3871172"/>
              <a:gd name="connsiteY657" fmla="*/ 2291678 h 2310728"/>
              <a:gd name="connsiteX658" fmla="*/ 728694 w 3871172"/>
              <a:gd name="connsiteY658" fmla="*/ 2250403 h 2310728"/>
              <a:gd name="connsiteX659" fmla="*/ 719169 w 3871172"/>
              <a:gd name="connsiteY659" fmla="*/ 2259928 h 2310728"/>
              <a:gd name="connsiteX660" fmla="*/ 703294 w 3871172"/>
              <a:gd name="connsiteY660" fmla="*/ 2275803 h 2310728"/>
              <a:gd name="connsiteX661" fmla="*/ 700119 w 3871172"/>
              <a:gd name="connsiteY661" fmla="*/ 2259928 h 2310728"/>
              <a:gd name="connsiteX662" fmla="*/ 696944 w 3871172"/>
              <a:gd name="connsiteY662" fmla="*/ 2250403 h 2310728"/>
              <a:gd name="connsiteX663" fmla="*/ 687419 w 3871172"/>
              <a:gd name="connsiteY663" fmla="*/ 2259928 h 2310728"/>
              <a:gd name="connsiteX664" fmla="*/ 684244 w 3871172"/>
              <a:gd name="connsiteY664" fmla="*/ 2247228 h 2310728"/>
              <a:gd name="connsiteX665" fmla="*/ 671544 w 3871172"/>
              <a:gd name="connsiteY665" fmla="*/ 2253578 h 2310728"/>
              <a:gd name="connsiteX666" fmla="*/ 652494 w 3871172"/>
              <a:gd name="connsiteY666" fmla="*/ 2269453 h 2310728"/>
              <a:gd name="connsiteX667" fmla="*/ 642969 w 3871172"/>
              <a:gd name="connsiteY667" fmla="*/ 2272628 h 2310728"/>
              <a:gd name="connsiteX668" fmla="*/ 627094 w 3871172"/>
              <a:gd name="connsiteY668" fmla="*/ 2266278 h 2310728"/>
              <a:gd name="connsiteX669" fmla="*/ 620744 w 3871172"/>
              <a:gd name="connsiteY669" fmla="*/ 2256753 h 2310728"/>
              <a:gd name="connsiteX670" fmla="*/ 611219 w 3871172"/>
              <a:gd name="connsiteY670" fmla="*/ 2263103 h 2310728"/>
              <a:gd name="connsiteX671" fmla="*/ 598519 w 3871172"/>
              <a:gd name="connsiteY671" fmla="*/ 2272628 h 2310728"/>
              <a:gd name="connsiteX672" fmla="*/ 582644 w 3871172"/>
              <a:gd name="connsiteY672" fmla="*/ 2282153 h 2310728"/>
              <a:gd name="connsiteX673" fmla="*/ 576294 w 3871172"/>
              <a:gd name="connsiteY673" fmla="*/ 2269453 h 2310728"/>
              <a:gd name="connsiteX674" fmla="*/ 573119 w 3871172"/>
              <a:gd name="connsiteY674" fmla="*/ 2259928 h 2310728"/>
              <a:gd name="connsiteX675" fmla="*/ 563594 w 3871172"/>
              <a:gd name="connsiteY675" fmla="*/ 2269453 h 2310728"/>
              <a:gd name="connsiteX676" fmla="*/ 560419 w 3871172"/>
              <a:gd name="connsiteY676" fmla="*/ 2247228 h 2310728"/>
              <a:gd name="connsiteX677" fmla="*/ 538194 w 3871172"/>
              <a:gd name="connsiteY677" fmla="*/ 2266278 h 2310728"/>
              <a:gd name="connsiteX678" fmla="*/ 515969 w 3871172"/>
              <a:gd name="connsiteY678" fmla="*/ 2282153 h 2310728"/>
              <a:gd name="connsiteX679" fmla="*/ 512794 w 3871172"/>
              <a:gd name="connsiteY679" fmla="*/ 2269453 h 2310728"/>
              <a:gd name="connsiteX680" fmla="*/ 509619 w 3871172"/>
              <a:gd name="connsiteY680" fmla="*/ 2253578 h 2310728"/>
              <a:gd name="connsiteX681" fmla="*/ 500094 w 3871172"/>
              <a:gd name="connsiteY681" fmla="*/ 2259928 h 2310728"/>
              <a:gd name="connsiteX682" fmla="*/ 481044 w 3871172"/>
              <a:gd name="connsiteY682" fmla="*/ 2275803 h 2310728"/>
              <a:gd name="connsiteX683" fmla="*/ 474694 w 3871172"/>
              <a:gd name="connsiteY683" fmla="*/ 2259928 h 2310728"/>
              <a:gd name="connsiteX684" fmla="*/ 458819 w 3871172"/>
              <a:gd name="connsiteY684" fmla="*/ 2266278 h 2310728"/>
              <a:gd name="connsiteX685" fmla="*/ 452469 w 3871172"/>
              <a:gd name="connsiteY685" fmla="*/ 2253578 h 2310728"/>
              <a:gd name="connsiteX686" fmla="*/ 442944 w 3871172"/>
              <a:gd name="connsiteY686" fmla="*/ 2250403 h 2310728"/>
              <a:gd name="connsiteX687" fmla="*/ 430244 w 3871172"/>
              <a:gd name="connsiteY687" fmla="*/ 2256753 h 2310728"/>
              <a:gd name="connsiteX688" fmla="*/ 411194 w 3871172"/>
              <a:gd name="connsiteY688" fmla="*/ 2263103 h 2310728"/>
              <a:gd name="connsiteX689" fmla="*/ 385794 w 3871172"/>
              <a:gd name="connsiteY689" fmla="*/ 2275803 h 2310728"/>
              <a:gd name="connsiteX690" fmla="*/ 373094 w 3871172"/>
              <a:gd name="connsiteY690" fmla="*/ 2259928 h 2310728"/>
              <a:gd name="connsiteX691" fmla="*/ 360394 w 3871172"/>
              <a:gd name="connsiteY691" fmla="*/ 2263103 h 2310728"/>
              <a:gd name="connsiteX692" fmla="*/ 350869 w 3871172"/>
              <a:gd name="connsiteY692" fmla="*/ 2269453 h 2310728"/>
              <a:gd name="connsiteX693" fmla="*/ 341344 w 3871172"/>
              <a:gd name="connsiteY693" fmla="*/ 2237703 h 2310728"/>
              <a:gd name="connsiteX694" fmla="*/ 331819 w 3871172"/>
              <a:gd name="connsiteY694" fmla="*/ 2244053 h 2310728"/>
              <a:gd name="connsiteX695" fmla="*/ 312769 w 3871172"/>
              <a:gd name="connsiteY695" fmla="*/ 2234528 h 2310728"/>
              <a:gd name="connsiteX696" fmla="*/ 290544 w 3871172"/>
              <a:gd name="connsiteY696" fmla="*/ 2244053 h 2310728"/>
              <a:gd name="connsiteX697" fmla="*/ 277844 w 3871172"/>
              <a:gd name="connsiteY697" fmla="*/ 2247228 h 2310728"/>
              <a:gd name="connsiteX698" fmla="*/ 255619 w 3871172"/>
              <a:gd name="connsiteY698" fmla="*/ 2266278 h 2310728"/>
              <a:gd name="connsiteX699" fmla="*/ 242919 w 3871172"/>
              <a:gd name="connsiteY699" fmla="*/ 2275803 h 2310728"/>
              <a:gd name="connsiteX700" fmla="*/ 239744 w 3871172"/>
              <a:gd name="connsiteY700" fmla="*/ 2263103 h 2310728"/>
              <a:gd name="connsiteX701" fmla="*/ 236569 w 3871172"/>
              <a:gd name="connsiteY701" fmla="*/ 2253578 h 2310728"/>
              <a:gd name="connsiteX702" fmla="*/ 207994 w 3871172"/>
              <a:gd name="connsiteY702" fmla="*/ 2259928 h 2310728"/>
              <a:gd name="connsiteX703" fmla="*/ 192119 w 3871172"/>
              <a:gd name="connsiteY703" fmla="*/ 2272628 h 2310728"/>
              <a:gd name="connsiteX704" fmla="*/ 185769 w 3871172"/>
              <a:gd name="connsiteY704" fmla="*/ 2282153 h 2310728"/>
              <a:gd name="connsiteX705" fmla="*/ 182594 w 3871172"/>
              <a:gd name="connsiteY705" fmla="*/ 2259928 h 2310728"/>
              <a:gd name="connsiteX706" fmla="*/ 179419 w 3871172"/>
              <a:gd name="connsiteY706" fmla="*/ 2244053 h 2310728"/>
              <a:gd name="connsiteX707" fmla="*/ 163544 w 3871172"/>
              <a:gd name="connsiteY707" fmla="*/ 2253578 h 2310728"/>
              <a:gd name="connsiteX708" fmla="*/ 141319 w 3871172"/>
              <a:gd name="connsiteY708" fmla="*/ 2263103 h 2310728"/>
              <a:gd name="connsiteX709" fmla="*/ 138144 w 3871172"/>
              <a:gd name="connsiteY709" fmla="*/ 2253578 h 2310728"/>
              <a:gd name="connsiteX710" fmla="*/ 122269 w 3871172"/>
              <a:gd name="connsiteY710" fmla="*/ 2256753 h 2310728"/>
              <a:gd name="connsiteX711" fmla="*/ 112744 w 3871172"/>
              <a:gd name="connsiteY711" fmla="*/ 2253578 h 2310728"/>
              <a:gd name="connsiteX712" fmla="*/ 115919 w 3871172"/>
              <a:gd name="connsiteY712" fmla="*/ 2215478 h 2310728"/>
              <a:gd name="connsiteX713" fmla="*/ 106394 w 3871172"/>
              <a:gd name="connsiteY713" fmla="*/ 2225003 h 2310728"/>
              <a:gd name="connsiteX714" fmla="*/ 96869 w 3871172"/>
              <a:gd name="connsiteY714" fmla="*/ 2237703 h 2310728"/>
              <a:gd name="connsiteX715" fmla="*/ 90519 w 3871172"/>
              <a:gd name="connsiteY715" fmla="*/ 2250403 h 2310728"/>
              <a:gd name="connsiteX716" fmla="*/ 84169 w 3871172"/>
              <a:gd name="connsiteY716" fmla="*/ 2266278 h 2310728"/>
              <a:gd name="connsiteX717" fmla="*/ 74644 w 3871172"/>
              <a:gd name="connsiteY717" fmla="*/ 2272628 h 2310728"/>
              <a:gd name="connsiteX718" fmla="*/ 61944 w 3871172"/>
              <a:gd name="connsiteY718" fmla="*/ 2266278 h 2310728"/>
              <a:gd name="connsiteX719" fmla="*/ 58301 w 3871172"/>
              <a:gd name="connsiteY719" fmla="*/ 2265064 h 2310728"/>
              <a:gd name="connsiteX720" fmla="*/ 54394 w 3871172"/>
              <a:gd name="connsiteY720" fmla="*/ 2257220 h 2310728"/>
              <a:gd name="connsiteX721" fmla="*/ 43200 w 3871172"/>
              <a:gd name="connsiteY721" fmla="*/ 2238219 h 2310728"/>
              <a:gd name="connsiteX722" fmla="*/ 36850 w 3871172"/>
              <a:gd name="connsiteY722" fmla="*/ 2228694 h 2310728"/>
              <a:gd name="connsiteX723" fmla="*/ 27325 w 3871172"/>
              <a:gd name="connsiteY723" fmla="*/ 2219169 h 2310728"/>
              <a:gd name="connsiteX724" fmla="*/ 17800 w 3871172"/>
              <a:gd name="connsiteY724" fmla="*/ 2206469 h 2310728"/>
              <a:gd name="connsiteX725" fmla="*/ 24150 w 3871172"/>
              <a:gd name="connsiteY725" fmla="*/ 2196944 h 2310728"/>
              <a:gd name="connsiteX726" fmla="*/ 27325 w 3871172"/>
              <a:gd name="connsiteY726" fmla="*/ 2187419 h 2310728"/>
              <a:gd name="connsiteX727" fmla="*/ 36850 w 3871172"/>
              <a:gd name="connsiteY727" fmla="*/ 2184244 h 2310728"/>
              <a:gd name="connsiteX728" fmla="*/ 33675 w 3871172"/>
              <a:gd name="connsiteY728" fmla="*/ 2168369 h 2310728"/>
              <a:gd name="connsiteX729" fmla="*/ 46375 w 3871172"/>
              <a:gd name="connsiteY729" fmla="*/ 2165194 h 2310728"/>
              <a:gd name="connsiteX730" fmla="*/ 62250 w 3871172"/>
              <a:gd name="connsiteY730" fmla="*/ 2158844 h 2310728"/>
              <a:gd name="connsiteX731" fmla="*/ 59075 w 3871172"/>
              <a:gd name="connsiteY731" fmla="*/ 2149319 h 2310728"/>
              <a:gd name="connsiteX732" fmla="*/ 49550 w 3871172"/>
              <a:gd name="connsiteY732" fmla="*/ 2142969 h 2310728"/>
              <a:gd name="connsiteX733" fmla="*/ 40025 w 3871172"/>
              <a:gd name="connsiteY733" fmla="*/ 2133444 h 2310728"/>
              <a:gd name="connsiteX734" fmla="*/ 36850 w 3871172"/>
              <a:gd name="connsiteY734" fmla="*/ 2123919 h 2310728"/>
              <a:gd name="connsiteX735" fmla="*/ 30500 w 3871172"/>
              <a:gd name="connsiteY735" fmla="*/ 2114394 h 2310728"/>
              <a:gd name="connsiteX736" fmla="*/ 52725 w 3871172"/>
              <a:gd name="connsiteY736" fmla="*/ 2111219 h 2310728"/>
              <a:gd name="connsiteX737" fmla="*/ 46375 w 3871172"/>
              <a:gd name="connsiteY737" fmla="*/ 2095344 h 2310728"/>
              <a:gd name="connsiteX738" fmla="*/ 33675 w 3871172"/>
              <a:gd name="connsiteY738" fmla="*/ 2069944 h 2310728"/>
              <a:gd name="connsiteX739" fmla="*/ 27325 w 3871172"/>
              <a:gd name="connsiteY739" fmla="*/ 2057244 h 2310728"/>
              <a:gd name="connsiteX740" fmla="*/ 36850 w 3871172"/>
              <a:gd name="connsiteY740" fmla="*/ 2050894 h 2310728"/>
              <a:gd name="connsiteX741" fmla="*/ 40025 w 3871172"/>
              <a:gd name="connsiteY741" fmla="*/ 2041369 h 2310728"/>
              <a:gd name="connsiteX742" fmla="*/ 49550 w 3871172"/>
              <a:gd name="connsiteY742" fmla="*/ 2035019 h 2310728"/>
              <a:gd name="connsiteX743" fmla="*/ 40025 w 3871172"/>
              <a:gd name="connsiteY743" fmla="*/ 2015969 h 2310728"/>
              <a:gd name="connsiteX744" fmla="*/ 49550 w 3871172"/>
              <a:gd name="connsiteY744" fmla="*/ 2012794 h 2310728"/>
              <a:gd name="connsiteX745" fmla="*/ 52725 w 3871172"/>
              <a:gd name="connsiteY745" fmla="*/ 2003269 h 2310728"/>
              <a:gd name="connsiteX746" fmla="*/ 43200 w 3871172"/>
              <a:gd name="connsiteY746" fmla="*/ 1984219 h 2310728"/>
              <a:gd name="connsiteX747" fmla="*/ 33675 w 3871172"/>
              <a:gd name="connsiteY747" fmla="*/ 1971519 h 2310728"/>
              <a:gd name="connsiteX748" fmla="*/ 40025 w 3871172"/>
              <a:gd name="connsiteY748" fmla="*/ 1958819 h 2310728"/>
              <a:gd name="connsiteX749" fmla="*/ 36850 w 3871172"/>
              <a:gd name="connsiteY749" fmla="*/ 1942944 h 2310728"/>
              <a:gd name="connsiteX750" fmla="*/ 43200 w 3871172"/>
              <a:gd name="connsiteY750" fmla="*/ 1933419 h 2310728"/>
              <a:gd name="connsiteX751" fmla="*/ 40025 w 3871172"/>
              <a:gd name="connsiteY751" fmla="*/ 1914369 h 2310728"/>
              <a:gd name="connsiteX752" fmla="*/ 36850 w 3871172"/>
              <a:gd name="connsiteY752" fmla="*/ 1892144 h 2310728"/>
              <a:gd name="connsiteX753" fmla="*/ 43200 w 3871172"/>
              <a:gd name="connsiteY753" fmla="*/ 1879444 h 2310728"/>
              <a:gd name="connsiteX754" fmla="*/ 40025 w 3871172"/>
              <a:gd name="connsiteY754" fmla="*/ 1869919 h 2310728"/>
              <a:gd name="connsiteX755" fmla="*/ 30500 w 3871172"/>
              <a:gd name="connsiteY755" fmla="*/ 1850869 h 2310728"/>
              <a:gd name="connsiteX756" fmla="*/ 24150 w 3871172"/>
              <a:gd name="connsiteY756" fmla="*/ 1841344 h 2310728"/>
              <a:gd name="connsiteX757" fmla="*/ 5100 w 3871172"/>
              <a:gd name="connsiteY757" fmla="*/ 1809594 h 2310728"/>
              <a:gd name="connsiteX758" fmla="*/ 14625 w 3871172"/>
              <a:gd name="connsiteY758" fmla="*/ 1803244 h 2310728"/>
              <a:gd name="connsiteX759" fmla="*/ 17800 w 3871172"/>
              <a:gd name="connsiteY759" fmla="*/ 1793719 h 2310728"/>
              <a:gd name="connsiteX760" fmla="*/ 30500 w 3871172"/>
              <a:gd name="connsiteY760" fmla="*/ 1790544 h 2310728"/>
              <a:gd name="connsiteX761" fmla="*/ 24150 w 3871172"/>
              <a:gd name="connsiteY761" fmla="*/ 1777844 h 2310728"/>
              <a:gd name="connsiteX762" fmla="*/ 17800 w 3871172"/>
              <a:gd name="connsiteY762" fmla="*/ 1768319 h 2310728"/>
              <a:gd name="connsiteX763" fmla="*/ 36850 w 3871172"/>
              <a:gd name="connsiteY763" fmla="*/ 1761969 h 2310728"/>
              <a:gd name="connsiteX764" fmla="*/ 33675 w 3871172"/>
              <a:gd name="connsiteY764" fmla="*/ 1742919 h 2310728"/>
              <a:gd name="connsiteX765" fmla="*/ 27325 w 3871172"/>
              <a:gd name="connsiteY765" fmla="*/ 1733394 h 2310728"/>
              <a:gd name="connsiteX766" fmla="*/ 36850 w 3871172"/>
              <a:gd name="connsiteY766" fmla="*/ 1727044 h 2310728"/>
              <a:gd name="connsiteX767" fmla="*/ 30500 w 3871172"/>
              <a:gd name="connsiteY767" fmla="*/ 1695294 h 2310728"/>
              <a:gd name="connsiteX768" fmla="*/ 20975 w 3871172"/>
              <a:gd name="connsiteY768" fmla="*/ 1685769 h 2310728"/>
              <a:gd name="connsiteX769" fmla="*/ 5100 w 3871172"/>
              <a:gd name="connsiteY769" fmla="*/ 1663544 h 2310728"/>
              <a:gd name="connsiteX770" fmla="*/ 17800 w 3871172"/>
              <a:gd name="connsiteY770" fmla="*/ 1657194 h 2310728"/>
              <a:gd name="connsiteX771" fmla="*/ 24150 w 3871172"/>
              <a:gd name="connsiteY771" fmla="*/ 1641319 h 2310728"/>
              <a:gd name="connsiteX772" fmla="*/ 17800 w 3871172"/>
              <a:gd name="connsiteY772" fmla="*/ 1619094 h 2310728"/>
              <a:gd name="connsiteX773" fmla="*/ 36850 w 3871172"/>
              <a:gd name="connsiteY773" fmla="*/ 1612744 h 2310728"/>
              <a:gd name="connsiteX774" fmla="*/ 30500 w 3871172"/>
              <a:gd name="connsiteY774" fmla="*/ 1596869 h 2310728"/>
              <a:gd name="connsiteX775" fmla="*/ 27325 w 3871172"/>
              <a:gd name="connsiteY775" fmla="*/ 1587344 h 2310728"/>
              <a:gd name="connsiteX776" fmla="*/ 11450 w 3871172"/>
              <a:gd name="connsiteY776" fmla="*/ 1571469 h 2310728"/>
              <a:gd name="connsiteX777" fmla="*/ 8275 w 3871172"/>
              <a:gd name="connsiteY777" fmla="*/ 1561944 h 2310728"/>
              <a:gd name="connsiteX778" fmla="*/ 1874 w 3871172"/>
              <a:gd name="connsiteY778" fmla="*/ 1552509 h 2310728"/>
              <a:gd name="connsiteX779" fmla="*/ 0 w 3871172"/>
              <a:gd name="connsiteY779" fmla="*/ 1546741 h 2310728"/>
              <a:gd name="connsiteX780" fmla="*/ 0 w 3871172"/>
              <a:gd name="connsiteY780" fmla="*/ 1542472 h 2310728"/>
              <a:gd name="connsiteX781" fmla="*/ 9175 w 3871172"/>
              <a:gd name="connsiteY781" fmla="*/ 1539371 h 2310728"/>
              <a:gd name="connsiteX782" fmla="*/ 17800 w 3871172"/>
              <a:gd name="connsiteY782" fmla="*/ 1533369 h 2310728"/>
              <a:gd name="connsiteX783" fmla="*/ 8928 w 3871172"/>
              <a:gd name="connsiteY783" fmla="*/ 1512578 h 2310728"/>
              <a:gd name="connsiteX784" fmla="*/ 0 w 3871172"/>
              <a:gd name="connsiteY784" fmla="*/ 1501005 h 2310728"/>
              <a:gd name="connsiteX785" fmla="*/ 0 w 3871172"/>
              <a:gd name="connsiteY785" fmla="*/ 1486803 h 2310728"/>
              <a:gd name="connsiteX786" fmla="*/ 1294 w 3871172"/>
              <a:gd name="connsiteY786" fmla="*/ 1486983 h 2310728"/>
              <a:gd name="connsiteX787" fmla="*/ 43200 w 3871172"/>
              <a:gd name="connsiteY787" fmla="*/ 1485744 h 2310728"/>
              <a:gd name="connsiteX788" fmla="*/ 33675 w 3871172"/>
              <a:gd name="connsiteY788" fmla="*/ 1476219 h 2310728"/>
              <a:gd name="connsiteX789" fmla="*/ 20975 w 3871172"/>
              <a:gd name="connsiteY789" fmla="*/ 1453994 h 2310728"/>
              <a:gd name="connsiteX790" fmla="*/ 30500 w 3871172"/>
              <a:gd name="connsiteY790" fmla="*/ 1447644 h 2310728"/>
              <a:gd name="connsiteX791" fmla="*/ 27325 w 3871172"/>
              <a:gd name="connsiteY791" fmla="*/ 1438119 h 2310728"/>
              <a:gd name="connsiteX792" fmla="*/ 20975 w 3871172"/>
              <a:gd name="connsiteY792" fmla="*/ 1422244 h 2310728"/>
              <a:gd name="connsiteX793" fmla="*/ 27325 w 3871172"/>
              <a:gd name="connsiteY793" fmla="*/ 1412719 h 2310728"/>
              <a:gd name="connsiteX794" fmla="*/ 17800 w 3871172"/>
              <a:gd name="connsiteY794" fmla="*/ 1406369 h 2310728"/>
              <a:gd name="connsiteX795" fmla="*/ 2018 w 3871172"/>
              <a:gd name="connsiteY795" fmla="*/ 1396913 h 2310728"/>
              <a:gd name="connsiteX796" fmla="*/ 0 w 3871172"/>
              <a:gd name="connsiteY796" fmla="*/ 1395011 h 2310728"/>
              <a:gd name="connsiteX797" fmla="*/ 0 w 3871172"/>
              <a:gd name="connsiteY797" fmla="*/ 1381450 h 2310728"/>
              <a:gd name="connsiteX798" fmla="*/ 1925 w 3871172"/>
              <a:gd name="connsiteY798" fmla="*/ 1380969 h 2310728"/>
              <a:gd name="connsiteX799" fmla="*/ 20975 w 3871172"/>
              <a:gd name="connsiteY799" fmla="*/ 1377794 h 2310728"/>
              <a:gd name="connsiteX800" fmla="*/ 14625 w 3871172"/>
              <a:gd name="connsiteY800" fmla="*/ 1365094 h 2310728"/>
              <a:gd name="connsiteX801" fmla="*/ 8275 w 3871172"/>
              <a:gd name="connsiteY801" fmla="*/ 1346044 h 2310728"/>
              <a:gd name="connsiteX802" fmla="*/ 14625 w 3871172"/>
              <a:gd name="connsiteY802" fmla="*/ 1326994 h 2310728"/>
              <a:gd name="connsiteX803" fmla="*/ 5100 w 3871172"/>
              <a:gd name="connsiteY803" fmla="*/ 1317469 h 2310728"/>
              <a:gd name="connsiteX804" fmla="*/ 0 w 3871172"/>
              <a:gd name="connsiteY804" fmla="*/ 1307269 h 2310728"/>
              <a:gd name="connsiteX805" fmla="*/ 0 w 3871172"/>
              <a:gd name="connsiteY805" fmla="*/ 1293344 h 2310728"/>
              <a:gd name="connsiteX806" fmla="*/ 5100 w 3871172"/>
              <a:gd name="connsiteY806" fmla="*/ 1292069 h 2310728"/>
              <a:gd name="connsiteX807" fmla="*/ 24150 w 3871172"/>
              <a:gd name="connsiteY807" fmla="*/ 1285719 h 2310728"/>
              <a:gd name="connsiteX808" fmla="*/ 17800 w 3871172"/>
              <a:gd name="connsiteY808" fmla="*/ 1276194 h 2310728"/>
              <a:gd name="connsiteX809" fmla="*/ 4717 w 3871172"/>
              <a:gd name="connsiteY809" fmla="*/ 1266268 h 2310728"/>
              <a:gd name="connsiteX810" fmla="*/ 0 w 3871172"/>
              <a:gd name="connsiteY810" fmla="*/ 1259055 h 2310728"/>
              <a:gd name="connsiteX811" fmla="*/ 0 w 3871172"/>
              <a:gd name="connsiteY811" fmla="*/ 1256311 h 2310728"/>
              <a:gd name="connsiteX812" fmla="*/ 8275 w 3871172"/>
              <a:gd name="connsiteY812" fmla="*/ 1250794 h 2310728"/>
              <a:gd name="connsiteX813" fmla="*/ 5100 w 3871172"/>
              <a:gd name="connsiteY813" fmla="*/ 1241269 h 2310728"/>
              <a:gd name="connsiteX814" fmla="*/ 8275 w 3871172"/>
              <a:gd name="connsiteY814" fmla="*/ 1231744 h 2310728"/>
              <a:gd name="connsiteX815" fmla="*/ 0 w 3871172"/>
              <a:gd name="connsiteY815" fmla="*/ 1220818 h 2310728"/>
              <a:gd name="connsiteX816" fmla="*/ 0 w 3871172"/>
              <a:gd name="connsiteY816" fmla="*/ 1209612 h 2310728"/>
              <a:gd name="connsiteX817" fmla="*/ 5100 w 3871172"/>
              <a:gd name="connsiteY817" fmla="*/ 1206344 h 2310728"/>
              <a:gd name="connsiteX818" fmla="*/ 1925 w 3871172"/>
              <a:gd name="connsiteY818" fmla="*/ 1193644 h 2310728"/>
              <a:gd name="connsiteX819" fmla="*/ 0 w 3871172"/>
              <a:gd name="connsiteY819" fmla="*/ 1192361 h 2310728"/>
              <a:gd name="connsiteX820" fmla="*/ 0 w 3871172"/>
              <a:gd name="connsiteY820" fmla="*/ 1137514 h 2310728"/>
              <a:gd name="connsiteX821" fmla="*/ 5100 w 3871172"/>
              <a:gd name="connsiteY821" fmla="*/ 1136494 h 2310728"/>
              <a:gd name="connsiteX822" fmla="*/ 17800 w 3871172"/>
              <a:gd name="connsiteY822" fmla="*/ 1133319 h 2310728"/>
              <a:gd name="connsiteX823" fmla="*/ 11450 w 3871172"/>
              <a:gd name="connsiteY823" fmla="*/ 1114269 h 2310728"/>
              <a:gd name="connsiteX824" fmla="*/ 8275 w 3871172"/>
              <a:gd name="connsiteY824" fmla="*/ 1104744 h 2310728"/>
              <a:gd name="connsiteX825" fmla="*/ 20975 w 3871172"/>
              <a:gd name="connsiteY825" fmla="*/ 1098394 h 2310728"/>
              <a:gd name="connsiteX826" fmla="*/ 8275 w 3871172"/>
              <a:gd name="connsiteY826" fmla="*/ 1082519 h 2310728"/>
              <a:gd name="connsiteX827" fmla="*/ 242 w 3871172"/>
              <a:gd name="connsiteY827" fmla="*/ 1070680 h 2310728"/>
              <a:gd name="connsiteX828" fmla="*/ 0 w 3871172"/>
              <a:gd name="connsiteY828" fmla="*/ 1070306 h 2310728"/>
              <a:gd name="connsiteX829" fmla="*/ 0 w 3871172"/>
              <a:gd name="connsiteY829" fmla="*/ 1061994 h 2310728"/>
              <a:gd name="connsiteX830" fmla="*/ 5100 w 3871172"/>
              <a:gd name="connsiteY830" fmla="*/ 1060294 h 2310728"/>
              <a:gd name="connsiteX831" fmla="*/ 17800 w 3871172"/>
              <a:gd name="connsiteY831" fmla="*/ 1057119 h 2310728"/>
              <a:gd name="connsiteX832" fmla="*/ 8275 w 3871172"/>
              <a:gd name="connsiteY832" fmla="*/ 1044419 h 2310728"/>
              <a:gd name="connsiteX833" fmla="*/ 582 w 3871172"/>
              <a:gd name="connsiteY833" fmla="*/ 1030193 h 2310728"/>
              <a:gd name="connsiteX834" fmla="*/ 0 w 3871172"/>
              <a:gd name="connsiteY834" fmla="*/ 1029624 h 2310728"/>
              <a:gd name="connsiteX835" fmla="*/ 0 w 3871172"/>
              <a:gd name="connsiteY835" fmla="*/ 1020382 h 2310728"/>
              <a:gd name="connsiteX836" fmla="*/ 1262 w 3871172"/>
              <a:gd name="connsiteY836" fmla="*/ 1020081 h 2310728"/>
              <a:gd name="connsiteX837" fmla="*/ 8275 w 3871172"/>
              <a:gd name="connsiteY837" fmla="*/ 1015844 h 2310728"/>
              <a:gd name="connsiteX838" fmla="*/ 5100 w 3871172"/>
              <a:gd name="connsiteY838" fmla="*/ 999969 h 2310728"/>
              <a:gd name="connsiteX839" fmla="*/ 0 w 3871172"/>
              <a:gd name="connsiteY839" fmla="*/ 988069 h 2310728"/>
              <a:gd name="connsiteX840" fmla="*/ 0 w 3871172"/>
              <a:gd name="connsiteY840" fmla="*/ 966855 h 2310728"/>
              <a:gd name="connsiteX841" fmla="*/ 5100 w 3871172"/>
              <a:gd name="connsiteY841" fmla="*/ 965044 h 2310728"/>
              <a:gd name="connsiteX842" fmla="*/ 1404 w 3871172"/>
              <a:gd name="connsiteY842" fmla="*/ 954653 h 2310728"/>
              <a:gd name="connsiteX843" fmla="*/ 0 w 3871172"/>
              <a:gd name="connsiteY843" fmla="*/ 952568 h 2310728"/>
              <a:gd name="connsiteX844" fmla="*/ 0 w 3871172"/>
              <a:gd name="connsiteY844" fmla="*/ 946137 h 2310728"/>
              <a:gd name="connsiteX845" fmla="*/ 9368 w 3871172"/>
              <a:gd name="connsiteY845" fmla="*/ 946439 h 2310728"/>
              <a:gd name="connsiteX846" fmla="*/ 20975 w 3871172"/>
              <a:gd name="connsiteY846" fmla="*/ 942819 h 2310728"/>
              <a:gd name="connsiteX847" fmla="*/ 8275 w 3871172"/>
              <a:gd name="connsiteY847" fmla="*/ 907894 h 2310728"/>
              <a:gd name="connsiteX848" fmla="*/ 1925 w 3871172"/>
              <a:gd name="connsiteY848" fmla="*/ 898369 h 2310728"/>
              <a:gd name="connsiteX849" fmla="*/ 8275 w 3871172"/>
              <a:gd name="connsiteY849" fmla="*/ 888844 h 2310728"/>
              <a:gd name="connsiteX850" fmla="*/ 27325 w 3871172"/>
              <a:gd name="connsiteY850" fmla="*/ 872969 h 2310728"/>
              <a:gd name="connsiteX851" fmla="*/ 33675 w 3871172"/>
              <a:gd name="connsiteY851" fmla="*/ 860269 h 2310728"/>
              <a:gd name="connsiteX852" fmla="*/ 30500 w 3871172"/>
              <a:gd name="connsiteY852" fmla="*/ 844394 h 2310728"/>
              <a:gd name="connsiteX853" fmla="*/ 33675 w 3871172"/>
              <a:gd name="connsiteY853" fmla="*/ 822169 h 2310728"/>
              <a:gd name="connsiteX854" fmla="*/ 17800 w 3871172"/>
              <a:gd name="connsiteY854" fmla="*/ 803119 h 2310728"/>
              <a:gd name="connsiteX855" fmla="*/ 5100 w 3871172"/>
              <a:gd name="connsiteY855" fmla="*/ 799944 h 2310728"/>
              <a:gd name="connsiteX856" fmla="*/ 20975 w 3871172"/>
              <a:gd name="connsiteY856" fmla="*/ 796769 h 2310728"/>
              <a:gd name="connsiteX857" fmla="*/ 40025 w 3871172"/>
              <a:gd name="connsiteY857" fmla="*/ 793594 h 2310728"/>
              <a:gd name="connsiteX858" fmla="*/ 24150 w 3871172"/>
              <a:gd name="connsiteY858" fmla="*/ 784069 h 2310728"/>
              <a:gd name="connsiteX859" fmla="*/ 14625 w 3871172"/>
              <a:gd name="connsiteY859" fmla="*/ 777719 h 2310728"/>
              <a:gd name="connsiteX860" fmla="*/ 11450 w 3871172"/>
              <a:gd name="connsiteY860" fmla="*/ 765019 h 2310728"/>
              <a:gd name="connsiteX861" fmla="*/ 20975 w 3871172"/>
              <a:gd name="connsiteY861" fmla="*/ 761844 h 2310728"/>
              <a:gd name="connsiteX862" fmla="*/ 36850 w 3871172"/>
              <a:gd name="connsiteY862" fmla="*/ 758669 h 2310728"/>
              <a:gd name="connsiteX863" fmla="*/ 33675 w 3871172"/>
              <a:gd name="connsiteY863" fmla="*/ 749144 h 2310728"/>
              <a:gd name="connsiteX864" fmla="*/ 14625 w 3871172"/>
              <a:gd name="connsiteY864" fmla="*/ 730094 h 2310728"/>
              <a:gd name="connsiteX865" fmla="*/ 1252 w 3871172"/>
              <a:gd name="connsiteY865" fmla="*/ 718951 h 2310728"/>
              <a:gd name="connsiteX866" fmla="*/ 0 w 3871172"/>
              <a:gd name="connsiteY866" fmla="*/ 714994 h 2310728"/>
              <a:gd name="connsiteX867" fmla="*/ 0 w 3871172"/>
              <a:gd name="connsiteY867" fmla="*/ 710794 h 2310728"/>
              <a:gd name="connsiteX868" fmla="*/ 14625 w 3871172"/>
              <a:gd name="connsiteY868" fmla="*/ 707869 h 2310728"/>
              <a:gd name="connsiteX869" fmla="*/ 17800 w 3871172"/>
              <a:gd name="connsiteY869" fmla="*/ 698344 h 2310728"/>
              <a:gd name="connsiteX870" fmla="*/ 49550 w 3871172"/>
              <a:gd name="connsiteY870" fmla="*/ 688819 h 2310728"/>
              <a:gd name="connsiteX871" fmla="*/ 36850 w 3871172"/>
              <a:gd name="connsiteY871" fmla="*/ 676119 h 2310728"/>
              <a:gd name="connsiteX872" fmla="*/ 40025 w 3871172"/>
              <a:gd name="connsiteY872" fmla="*/ 666594 h 2310728"/>
              <a:gd name="connsiteX873" fmla="*/ 14625 w 3871172"/>
              <a:gd name="connsiteY873" fmla="*/ 638019 h 2310728"/>
              <a:gd name="connsiteX874" fmla="*/ 17800 w 3871172"/>
              <a:gd name="connsiteY874" fmla="*/ 628494 h 2310728"/>
              <a:gd name="connsiteX875" fmla="*/ 20975 w 3871172"/>
              <a:gd name="connsiteY875" fmla="*/ 603094 h 2310728"/>
              <a:gd name="connsiteX876" fmla="*/ 8275 w 3871172"/>
              <a:gd name="connsiteY876" fmla="*/ 577694 h 2310728"/>
              <a:gd name="connsiteX877" fmla="*/ 24150 w 3871172"/>
              <a:gd name="connsiteY877" fmla="*/ 561819 h 2310728"/>
              <a:gd name="connsiteX878" fmla="*/ 40025 w 3871172"/>
              <a:gd name="connsiteY878" fmla="*/ 552294 h 2310728"/>
              <a:gd name="connsiteX879" fmla="*/ 30500 w 3871172"/>
              <a:gd name="connsiteY879" fmla="*/ 542769 h 2310728"/>
              <a:gd name="connsiteX880" fmla="*/ 24150 w 3871172"/>
              <a:gd name="connsiteY880" fmla="*/ 533244 h 2310728"/>
              <a:gd name="connsiteX881" fmla="*/ 11450 w 3871172"/>
              <a:gd name="connsiteY881" fmla="*/ 511019 h 2310728"/>
              <a:gd name="connsiteX882" fmla="*/ 27325 w 3871172"/>
              <a:gd name="connsiteY882" fmla="*/ 501494 h 2310728"/>
              <a:gd name="connsiteX883" fmla="*/ 24150 w 3871172"/>
              <a:gd name="connsiteY883" fmla="*/ 488794 h 2310728"/>
              <a:gd name="connsiteX884" fmla="*/ 5100 w 3871172"/>
              <a:gd name="connsiteY884" fmla="*/ 466569 h 2310728"/>
              <a:gd name="connsiteX885" fmla="*/ 1925 w 3871172"/>
              <a:gd name="connsiteY885" fmla="*/ 457044 h 2310728"/>
              <a:gd name="connsiteX886" fmla="*/ 0 w 3871172"/>
              <a:gd name="connsiteY886" fmla="*/ 454477 h 2310728"/>
              <a:gd name="connsiteX887" fmla="*/ 0 w 3871172"/>
              <a:gd name="connsiteY887" fmla="*/ 439784 h 2310728"/>
              <a:gd name="connsiteX888" fmla="*/ 8275 w 3871172"/>
              <a:gd name="connsiteY888" fmla="*/ 434819 h 2310728"/>
              <a:gd name="connsiteX889" fmla="*/ 24150 w 3871172"/>
              <a:gd name="connsiteY889" fmla="*/ 431644 h 2310728"/>
              <a:gd name="connsiteX890" fmla="*/ 36850 w 3871172"/>
              <a:gd name="connsiteY890" fmla="*/ 428469 h 2310728"/>
              <a:gd name="connsiteX891" fmla="*/ 40025 w 3871172"/>
              <a:gd name="connsiteY891" fmla="*/ 415769 h 2310728"/>
              <a:gd name="connsiteX892" fmla="*/ 36850 w 3871172"/>
              <a:gd name="connsiteY892" fmla="*/ 406244 h 2310728"/>
              <a:gd name="connsiteX893" fmla="*/ 27325 w 3871172"/>
              <a:gd name="connsiteY893" fmla="*/ 396719 h 2310728"/>
              <a:gd name="connsiteX894" fmla="*/ 1925 w 3871172"/>
              <a:gd name="connsiteY894" fmla="*/ 384019 h 2310728"/>
              <a:gd name="connsiteX895" fmla="*/ 17800 w 3871172"/>
              <a:gd name="connsiteY895" fmla="*/ 377669 h 2310728"/>
              <a:gd name="connsiteX896" fmla="*/ 36850 w 3871172"/>
              <a:gd name="connsiteY896" fmla="*/ 374494 h 2310728"/>
              <a:gd name="connsiteX897" fmla="*/ 11450 w 3871172"/>
              <a:gd name="connsiteY897" fmla="*/ 349094 h 2310728"/>
              <a:gd name="connsiteX898" fmla="*/ 20975 w 3871172"/>
              <a:gd name="connsiteY898" fmla="*/ 345919 h 2310728"/>
              <a:gd name="connsiteX899" fmla="*/ 65425 w 3871172"/>
              <a:gd name="connsiteY899" fmla="*/ 342744 h 2310728"/>
              <a:gd name="connsiteX900" fmla="*/ 52725 w 3871172"/>
              <a:gd name="connsiteY900" fmla="*/ 323694 h 2310728"/>
              <a:gd name="connsiteX901" fmla="*/ 36850 w 3871172"/>
              <a:gd name="connsiteY901" fmla="*/ 314169 h 2310728"/>
              <a:gd name="connsiteX902" fmla="*/ 27325 w 3871172"/>
              <a:gd name="connsiteY902" fmla="*/ 310994 h 2310728"/>
              <a:gd name="connsiteX903" fmla="*/ 20975 w 3871172"/>
              <a:gd name="connsiteY903" fmla="*/ 301469 h 2310728"/>
              <a:gd name="connsiteX904" fmla="*/ 11450 w 3871172"/>
              <a:gd name="connsiteY904" fmla="*/ 295119 h 2310728"/>
              <a:gd name="connsiteX905" fmla="*/ 24150 w 3871172"/>
              <a:gd name="connsiteY905" fmla="*/ 291944 h 2310728"/>
              <a:gd name="connsiteX906" fmla="*/ 36850 w 3871172"/>
              <a:gd name="connsiteY906" fmla="*/ 276069 h 2310728"/>
              <a:gd name="connsiteX907" fmla="*/ 17800 w 3871172"/>
              <a:gd name="connsiteY907" fmla="*/ 260194 h 2310728"/>
              <a:gd name="connsiteX908" fmla="*/ 43200 w 3871172"/>
              <a:gd name="connsiteY908" fmla="*/ 257019 h 2310728"/>
              <a:gd name="connsiteX909" fmla="*/ 40025 w 3871172"/>
              <a:gd name="connsiteY909" fmla="*/ 247494 h 2310728"/>
              <a:gd name="connsiteX910" fmla="*/ 27325 w 3871172"/>
              <a:gd name="connsiteY910" fmla="*/ 234794 h 2310728"/>
              <a:gd name="connsiteX911" fmla="*/ 33675 w 3871172"/>
              <a:gd name="connsiteY911" fmla="*/ 225269 h 2310728"/>
              <a:gd name="connsiteX912" fmla="*/ 27325 w 3871172"/>
              <a:gd name="connsiteY912" fmla="*/ 215744 h 2310728"/>
              <a:gd name="connsiteX913" fmla="*/ 30500 w 3871172"/>
              <a:gd name="connsiteY913" fmla="*/ 206219 h 2310728"/>
              <a:gd name="connsiteX914" fmla="*/ 17800 w 3871172"/>
              <a:gd name="connsiteY914" fmla="*/ 193519 h 2310728"/>
              <a:gd name="connsiteX915" fmla="*/ 5100 w 3871172"/>
              <a:gd name="connsiteY915" fmla="*/ 168119 h 2310728"/>
              <a:gd name="connsiteX916" fmla="*/ 46375 w 3871172"/>
              <a:gd name="connsiteY916" fmla="*/ 164944 h 2310728"/>
              <a:gd name="connsiteX917" fmla="*/ 36850 w 3871172"/>
              <a:gd name="connsiteY917" fmla="*/ 155419 h 2310728"/>
              <a:gd name="connsiteX918" fmla="*/ 20975 w 3871172"/>
              <a:gd name="connsiteY918" fmla="*/ 139544 h 2310728"/>
              <a:gd name="connsiteX919" fmla="*/ 36850 w 3871172"/>
              <a:gd name="connsiteY919" fmla="*/ 136369 h 2310728"/>
              <a:gd name="connsiteX920" fmla="*/ 46375 w 3871172"/>
              <a:gd name="connsiteY920" fmla="*/ 133194 h 2310728"/>
              <a:gd name="connsiteX921" fmla="*/ 36850 w 3871172"/>
              <a:gd name="connsiteY921" fmla="*/ 123669 h 2310728"/>
              <a:gd name="connsiteX922" fmla="*/ 49550 w 3871172"/>
              <a:gd name="connsiteY922" fmla="*/ 120494 h 2310728"/>
              <a:gd name="connsiteX923" fmla="*/ 43200 w 3871172"/>
              <a:gd name="connsiteY923" fmla="*/ 107794 h 2310728"/>
              <a:gd name="connsiteX924" fmla="*/ 27325 w 3871172"/>
              <a:gd name="connsiteY924" fmla="*/ 88744 h 2310728"/>
              <a:gd name="connsiteX925" fmla="*/ 24150 w 3871172"/>
              <a:gd name="connsiteY925" fmla="*/ 79219 h 2310728"/>
              <a:gd name="connsiteX926" fmla="*/ 30500 w 3871172"/>
              <a:gd name="connsiteY926" fmla="*/ 63344 h 2310728"/>
              <a:gd name="connsiteX927" fmla="*/ 40025 w 3871172"/>
              <a:gd name="connsiteY927" fmla="*/ 56994 h 2310728"/>
              <a:gd name="connsiteX928" fmla="*/ 33675 w 3871172"/>
              <a:gd name="connsiteY928" fmla="*/ 47469 h 2310728"/>
              <a:gd name="connsiteX929" fmla="*/ 24681 w 3871172"/>
              <a:gd name="connsiteY929" fmla="*/ 35476 h 2310728"/>
              <a:gd name="connsiteX930" fmla="*/ 29152 w 3871172"/>
              <a:gd name="connsiteY930" fmla="*/ 32495 h 2310728"/>
              <a:gd name="connsiteX931" fmla="*/ 38677 w 3871172"/>
              <a:gd name="connsiteY931" fmla="*/ 29320 h 2310728"/>
              <a:gd name="connsiteX932" fmla="*/ 48202 w 3871172"/>
              <a:gd name="connsiteY932" fmla="*/ 35670 h 2310728"/>
              <a:gd name="connsiteX933" fmla="*/ 57727 w 3871172"/>
              <a:gd name="connsiteY933" fmla="*/ 26145 h 2310728"/>
              <a:gd name="connsiteX934" fmla="*/ 60902 w 3871172"/>
              <a:gd name="connsiteY934" fmla="*/ 38845 h 2310728"/>
              <a:gd name="connsiteX935" fmla="*/ 64077 w 3871172"/>
              <a:gd name="connsiteY935" fmla="*/ 48370 h 2310728"/>
              <a:gd name="connsiteX936" fmla="*/ 83127 w 3871172"/>
              <a:gd name="connsiteY936" fmla="*/ 32495 h 2310728"/>
              <a:gd name="connsiteX937" fmla="*/ 95827 w 3871172"/>
              <a:gd name="connsiteY937" fmla="*/ 29320 h 2310728"/>
              <a:gd name="connsiteX938" fmla="*/ 105352 w 3871172"/>
              <a:gd name="connsiteY938" fmla="*/ 26145 h 2310728"/>
              <a:gd name="connsiteX939" fmla="*/ 108527 w 3871172"/>
              <a:gd name="connsiteY939" fmla="*/ 38845 h 2310728"/>
              <a:gd name="connsiteX940" fmla="*/ 118052 w 3871172"/>
              <a:gd name="connsiteY940" fmla="*/ 32495 h 2310728"/>
              <a:gd name="connsiteX941" fmla="*/ 127577 w 3871172"/>
              <a:gd name="connsiteY941" fmla="*/ 29320 h 2310728"/>
              <a:gd name="connsiteX942" fmla="*/ 137102 w 3871172"/>
              <a:gd name="connsiteY942" fmla="*/ 32495 h 2310728"/>
              <a:gd name="connsiteX943" fmla="*/ 149802 w 3871172"/>
              <a:gd name="connsiteY943" fmla="*/ 45195 h 2310728"/>
              <a:gd name="connsiteX944" fmla="*/ 159327 w 3871172"/>
              <a:gd name="connsiteY944" fmla="*/ 51545 h 2310728"/>
              <a:gd name="connsiteX945" fmla="*/ 187902 w 3871172"/>
              <a:gd name="connsiteY945" fmla="*/ 45195 h 2310728"/>
              <a:gd name="connsiteX946" fmla="*/ 197427 w 3871172"/>
              <a:gd name="connsiteY946" fmla="*/ 38845 h 2310728"/>
              <a:gd name="connsiteX947" fmla="*/ 206952 w 3871172"/>
              <a:gd name="connsiteY947" fmla="*/ 35670 h 2310728"/>
              <a:gd name="connsiteX948" fmla="*/ 216477 w 3871172"/>
              <a:gd name="connsiteY948" fmla="*/ 38845 h 2310728"/>
              <a:gd name="connsiteX949" fmla="*/ 235527 w 3871172"/>
              <a:gd name="connsiteY949" fmla="*/ 38845 h 2310728"/>
              <a:gd name="connsiteX950" fmla="*/ 248227 w 3871172"/>
              <a:gd name="connsiteY950" fmla="*/ 48370 h 2310728"/>
              <a:gd name="connsiteX951" fmla="*/ 270452 w 3871172"/>
              <a:gd name="connsiteY951" fmla="*/ 29320 h 2310728"/>
              <a:gd name="connsiteX952" fmla="*/ 279977 w 3871172"/>
              <a:gd name="connsiteY952" fmla="*/ 35670 h 2310728"/>
              <a:gd name="connsiteX953" fmla="*/ 283152 w 3871172"/>
              <a:gd name="connsiteY953" fmla="*/ 45195 h 2310728"/>
              <a:gd name="connsiteX954" fmla="*/ 289502 w 3871172"/>
              <a:gd name="connsiteY954" fmla="*/ 57895 h 2310728"/>
              <a:gd name="connsiteX955" fmla="*/ 299027 w 3871172"/>
              <a:gd name="connsiteY955" fmla="*/ 64245 h 2310728"/>
              <a:gd name="connsiteX956" fmla="*/ 311727 w 3871172"/>
              <a:gd name="connsiteY956" fmla="*/ 57895 h 2310728"/>
              <a:gd name="connsiteX957" fmla="*/ 327602 w 3871172"/>
              <a:gd name="connsiteY957" fmla="*/ 45195 h 2310728"/>
              <a:gd name="connsiteX958" fmla="*/ 346652 w 3871172"/>
              <a:gd name="connsiteY958" fmla="*/ 38845 h 2310728"/>
              <a:gd name="connsiteX959" fmla="*/ 349827 w 3871172"/>
              <a:gd name="connsiteY959" fmla="*/ 48370 h 2310728"/>
              <a:gd name="connsiteX960" fmla="*/ 365702 w 3871172"/>
              <a:gd name="connsiteY960" fmla="*/ 35670 h 2310728"/>
              <a:gd name="connsiteX961" fmla="*/ 387927 w 3871172"/>
              <a:gd name="connsiteY961" fmla="*/ 16620 h 2310728"/>
              <a:gd name="connsiteX962" fmla="*/ 397452 w 3871172"/>
              <a:gd name="connsiteY962" fmla="*/ 26145 h 2310728"/>
              <a:gd name="connsiteX963" fmla="*/ 410152 w 3871172"/>
              <a:gd name="connsiteY963" fmla="*/ 32495 h 2310728"/>
              <a:gd name="connsiteX964" fmla="*/ 419677 w 3871172"/>
              <a:gd name="connsiteY964" fmla="*/ 38845 h 2310728"/>
              <a:gd name="connsiteX965" fmla="*/ 429202 w 3871172"/>
              <a:gd name="connsiteY965" fmla="*/ 35670 h 2310728"/>
              <a:gd name="connsiteX966" fmla="*/ 438727 w 3871172"/>
              <a:gd name="connsiteY966" fmla="*/ 29320 h 2310728"/>
              <a:gd name="connsiteX967" fmla="*/ 441902 w 3871172"/>
              <a:gd name="connsiteY967" fmla="*/ 42020 h 2310728"/>
              <a:gd name="connsiteX968" fmla="*/ 445077 w 3871172"/>
              <a:gd name="connsiteY968" fmla="*/ 61070 h 2310728"/>
              <a:gd name="connsiteX969" fmla="*/ 457777 w 3871172"/>
              <a:gd name="connsiteY969" fmla="*/ 51545 h 2310728"/>
              <a:gd name="connsiteX970" fmla="*/ 464127 w 3871172"/>
              <a:gd name="connsiteY970" fmla="*/ 42020 h 2310728"/>
              <a:gd name="connsiteX971" fmla="*/ 473652 w 3871172"/>
              <a:gd name="connsiteY971" fmla="*/ 45195 h 2310728"/>
              <a:gd name="connsiteX972" fmla="*/ 486352 w 3871172"/>
              <a:gd name="connsiteY972" fmla="*/ 48370 h 2310728"/>
              <a:gd name="connsiteX973" fmla="*/ 499052 w 3871172"/>
              <a:gd name="connsiteY973" fmla="*/ 45195 h 2310728"/>
              <a:gd name="connsiteX974" fmla="*/ 508577 w 3871172"/>
              <a:gd name="connsiteY974" fmla="*/ 38845 h 2310728"/>
              <a:gd name="connsiteX975" fmla="*/ 518102 w 3871172"/>
              <a:gd name="connsiteY975" fmla="*/ 29320 h 2310728"/>
              <a:gd name="connsiteX976" fmla="*/ 533977 w 3871172"/>
              <a:gd name="connsiteY976" fmla="*/ 22970 h 2310728"/>
              <a:gd name="connsiteX977" fmla="*/ 543502 w 3871172"/>
              <a:gd name="connsiteY977" fmla="*/ 16620 h 2310728"/>
              <a:gd name="connsiteX978" fmla="*/ 553027 w 3871172"/>
              <a:gd name="connsiteY978" fmla="*/ 19795 h 2310728"/>
              <a:gd name="connsiteX979" fmla="*/ 565727 w 3871172"/>
              <a:gd name="connsiteY979" fmla="*/ 45195 h 2310728"/>
              <a:gd name="connsiteX980" fmla="*/ 572077 w 3871172"/>
              <a:gd name="connsiteY980" fmla="*/ 35670 h 2310728"/>
              <a:gd name="connsiteX981" fmla="*/ 587952 w 3871172"/>
              <a:gd name="connsiteY981" fmla="*/ 45195 h 2310728"/>
              <a:gd name="connsiteX982" fmla="*/ 591127 w 3871172"/>
              <a:gd name="connsiteY982" fmla="*/ 54720 h 2310728"/>
              <a:gd name="connsiteX983" fmla="*/ 607002 w 3871172"/>
              <a:gd name="connsiteY983" fmla="*/ 51545 h 2310728"/>
              <a:gd name="connsiteX984" fmla="*/ 616527 w 3871172"/>
              <a:gd name="connsiteY984" fmla="*/ 48370 h 2310728"/>
              <a:gd name="connsiteX985" fmla="*/ 626052 w 3871172"/>
              <a:gd name="connsiteY985" fmla="*/ 51545 h 2310728"/>
              <a:gd name="connsiteX986" fmla="*/ 638752 w 3871172"/>
              <a:gd name="connsiteY986" fmla="*/ 48370 h 2310728"/>
              <a:gd name="connsiteX987" fmla="*/ 648277 w 3871172"/>
              <a:gd name="connsiteY987" fmla="*/ 42020 h 2310728"/>
              <a:gd name="connsiteX988" fmla="*/ 664152 w 3871172"/>
              <a:gd name="connsiteY988" fmla="*/ 38845 h 2310728"/>
              <a:gd name="connsiteX989" fmla="*/ 670502 w 3871172"/>
              <a:gd name="connsiteY989" fmla="*/ 51545 h 2310728"/>
              <a:gd name="connsiteX990" fmla="*/ 673677 w 3871172"/>
              <a:gd name="connsiteY990" fmla="*/ 61070 h 2310728"/>
              <a:gd name="connsiteX991" fmla="*/ 686377 w 3871172"/>
              <a:gd name="connsiteY991" fmla="*/ 42020 h 2310728"/>
              <a:gd name="connsiteX992" fmla="*/ 692727 w 3871172"/>
              <a:gd name="connsiteY992" fmla="*/ 32495 h 2310728"/>
              <a:gd name="connsiteX993" fmla="*/ 702252 w 3871172"/>
              <a:gd name="connsiteY993" fmla="*/ 38845 h 2310728"/>
              <a:gd name="connsiteX994" fmla="*/ 705427 w 3871172"/>
              <a:gd name="connsiteY994" fmla="*/ 48370 h 2310728"/>
              <a:gd name="connsiteX995" fmla="*/ 724477 w 3871172"/>
              <a:gd name="connsiteY995" fmla="*/ 29320 h 2310728"/>
              <a:gd name="connsiteX996" fmla="*/ 740352 w 3871172"/>
              <a:gd name="connsiteY996" fmla="*/ 26145 h 2310728"/>
              <a:gd name="connsiteX997" fmla="*/ 749877 w 3871172"/>
              <a:gd name="connsiteY997" fmla="*/ 22970 h 2310728"/>
              <a:gd name="connsiteX998" fmla="*/ 762577 w 3871172"/>
              <a:gd name="connsiteY998" fmla="*/ 26145 h 2310728"/>
              <a:gd name="connsiteX999" fmla="*/ 765752 w 3871172"/>
              <a:gd name="connsiteY999" fmla="*/ 35670 h 2310728"/>
              <a:gd name="connsiteX1000" fmla="*/ 784802 w 3871172"/>
              <a:gd name="connsiteY1000" fmla="*/ 22970 h 2310728"/>
              <a:gd name="connsiteX1001" fmla="*/ 794327 w 3871172"/>
              <a:gd name="connsiteY1001" fmla="*/ 19795 h 2310728"/>
              <a:gd name="connsiteX1002" fmla="*/ 800677 w 3871172"/>
              <a:gd name="connsiteY1002" fmla="*/ 29320 h 2310728"/>
              <a:gd name="connsiteX1003" fmla="*/ 803852 w 3871172"/>
              <a:gd name="connsiteY1003" fmla="*/ 38845 h 2310728"/>
              <a:gd name="connsiteX1004" fmla="*/ 816552 w 3871172"/>
              <a:gd name="connsiteY1004" fmla="*/ 35670 h 2310728"/>
              <a:gd name="connsiteX1005" fmla="*/ 826077 w 3871172"/>
              <a:gd name="connsiteY1005" fmla="*/ 42020 h 2310728"/>
              <a:gd name="connsiteX1006" fmla="*/ 845127 w 3871172"/>
              <a:gd name="connsiteY1006" fmla="*/ 35670 h 2310728"/>
              <a:gd name="connsiteX1007" fmla="*/ 848302 w 3871172"/>
              <a:gd name="connsiteY1007" fmla="*/ 45195 h 2310728"/>
              <a:gd name="connsiteX1008" fmla="*/ 861002 w 3871172"/>
              <a:gd name="connsiteY1008" fmla="*/ 32495 h 2310728"/>
              <a:gd name="connsiteX1009" fmla="*/ 895927 w 3871172"/>
              <a:gd name="connsiteY1009" fmla="*/ 10270 h 2310728"/>
              <a:gd name="connsiteX1010" fmla="*/ 914977 w 3871172"/>
              <a:gd name="connsiteY1010" fmla="*/ 22970 h 2310728"/>
              <a:gd name="connsiteX1011" fmla="*/ 924502 w 3871172"/>
              <a:gd name="connsiteY1011" fmla="*/ 16620 h 2310728"/>
              <a:gd name="connsiteX1012" fmla="*/ 930852 w 3871172"/>
              <a:gd name="connsiteY1012" fmla="*/ 26145 h 2310728"/>
              <a:gd name="connsiteX1013" fmla="*/ 940377 w 3871172"/>
              <a:gd name="connsiteY1013" fmla="*/ 29320 h 2310728"/>
              <a:gd name="connsiteX1014" fmla="*/ 953077 w 3871172"/>
              <a:gd name="connsiteY1014" fmla="*/ 42020 h 2310728"/>
              <a:gd name="connsiteX1015" fmla="*/ 962602 w 3871172"/>
              <a:gd name="connsiteY1015" fmla="*/ 32495 h 2310728"/>
              <a:gd name="connsiteX1016" fmla="*/ 981652 w 3871172"/>
              <a:gd name="connsiteY1016" fmla="*/ 19795 h 2310728"/>
              <a:gd name="connsiteX1017" fmla="*/ 994352 w 3871172"/>
              <a:gd name="connsiteY1017" fmla="*/ 26145 h 2310728"/>
              <a:gd name="connsiteX1018" fmla="*/ 997527 w 3871172"/>
              <a:gd name="connsiteY1018" fmla="*/ 35670 h 2310728"/>
              <a:gd name="connsiteX1019" fmla="*/ 1007052 w 3871172"/>
              <a:gd name="connsiteY1019" fmla="*/ 42020 h 2310728"/>
              <a:gd name="connsiteX1020" fmla="*/ 1019752 w 3871172"/>
              <a:gd name="connsiteY1020" fmla="*/ 32495 h 2310728"/>
              <a:gd name="connsiteX1021" fmla="*/ 1038802 w 3871172"/>
              <a:gd name="connsiteY1021" fmla="*/ 26145 h 2310728"/>
              <a:gd name="connsiteX1022" fmla="*/ 1048327 w 3871172"/>
              <a:gd name="connsiteY1022" fmla="*/ 67420 h 2310728"/>
              <a:gd name="connsiteX1023" fmla="*/ 1089602 w 3871172"/>
              <a:gd name="connsiteY1023" fmla="*/ 45195 h 2310728"/>
              <a:gd name="connsiteX1024" fmla="*/ 1099127 w 3871172"/>
              <a:gd name="connsiteY1024" fmla="*/ 38845 h 2310728"/>
              <a:gd name="connsiteX1025" fmla="*/ 1108652 w 3871172"/>
              <a:gd name="connsiteY1025" fmla="*/ 29320 h 2310728"/>
              <a:gd name="connsiteX1026" fmla="*/ 1121352 w 3871172"/>
              <a:gd name="connsiteY1026" fmla="*/ 19795 h 2310728"/>
              <a:gd name="connsiteX1027" fmla="*/ 1130877 w 3871172"/>
              <a:gd name="connsiteY1027" fmla="*/ 26145 h 2310728"/>
              <a:gd name="connsiteX1028" fmla="*/ 1140402 w 3871172"/>
              <a:gd name="connsiteY1028" fmla="*/ 29320 h 2310728"/>
              <a:gd name="connsiteX1029" fmla="*/ 1143577 w 3871172"/>
              <a:gd name="connsiteY1029" fmla="*/ 38845 h 2310728"/>
              <a:gd name="connsiteX1030" fmla="*/ 1159452 w 3871172"/>
              <a:gd name="connsiteY1030" fmla="*/ 35670 h 2310728"/>
              <a:gd name="connsiteX1031" fmla="*/ 1162627 w 3871172"/>
              <a:gd name="connsiteY1031" fmla="*/ 48370 h 2310728"/>
              <a:gd name="connsiteX1032" fmla="*/ 1168977 w 3871172"/>
              <a:gd name="connsiteY1032" fmla="*/ 64245 h 2310728"/>
              <a:gd name="connsiteX1033" fmla="*/ 1178502 w 3871172"/>
              <a:gd name="connsiteY1033" fmla="*/ 61070 h 2310728"/>
              <a:gd name="connsiteX1034" fmla="*/ 1184852 w 3871172"/>
              <a:gd name="connsiteY1034" fmla="*/ 51545 h 2310728"/>
              <a:gd name="connsiteX1035" fmla="*/ 1194377 w 3871172"/>
              <a:gd name="connsiteY1035" fmla="*/ 42020 h 2310728"/>
              <a:gd name="connsiteX1036" fmla="*/ 1203902 w 3871172"/>
              <a:gd name="connsiteY1036" fmla="*/ 38845 h 2310728"/>
              <a:gd name="connsiteX1037" fmla="*/ 1213427 w 3871172"/>
              <a:gd name="connsiteY1037" fmla="*/ 32495 h 2310728"/>
              <a:gd name="connsiteX1038" fmla="*/ 1216602 w 3871172"/>
              <a:gd name="connsiteY1038" fmla="*/ 54720 h 2310728"/>
              <a:gd name="connsiteX1039" fmla="*/ 1232477 w 3871172"/>
              <a:gd name="connsiteY1039" fmla="*/ 48370 h 2310728"/>
              <a:gd name="connsiteX1040" fmla="*/ 1257877 w 3871172"/>
              <a:gd name="connsiteY1040" fmla="*/ 35670 h 2310728"/>
              <a:gd name="connsiteX1041" fmla="*/ 1270577 w 3871172"/>
              <a:gd name="connsiteY1041" fmla="*/ 29320 h 2310728"/>
              <a:gd name="connsiteX1042" fmla="*/ 1276927 w 3871172"/>
              <a:gd name="connsiteY1042" fmla="*/ 38845 h 2310728"/>
              <a:gd name="connsiteX1043" fmla="*/ 1286452 w 3871172"/>
              <a:gd name="connsiteY1043" fmla="*/ 42020 h 2310728"/>
              <a:gd name="connsiteX1044" fmla="*/ 1292802 w 3871172"/>
              <a:gd name="connsiteY1044" fmla="*/ 51545 h 2310728"/>
              <a:gd name="connsiteX1045" fmla="*/ 1311852 w 3871172"/>
              <a:gd name="connsiteY1045" fmla="*/ 42020 h 2310728"/>
              <a:gd name="connsiteX1046" fmla="*/ 1315027 w 3871172"/>
              <a:gd name="connsiteY1046" fmla="*/ 51545 h 2310728"/>
              <a:gd name="connsiteX1047" fmla="*/ 1324552 w 3871172"/>
              <a:gd name="connsiteY1047" fmla="*/ 54720 h 2310728"/>
              <a:gd name="connsiteX1048" fmla="*/ 1343602 w 3871172"/>
              <a:gd name="connsiteY1048" fmla="*/ 45195 h 2310728"/>
              <a:gd name="connsiteX1049" fmla="*/ 1356302 w 3871172"/>
              <a:gd name="connsiteY1049" fmla="*/ 35670 h 2310728"/>
              <a:gd name="connsiteX1050" fmla="*/ 1369002 w 3871172"/>
              <a:gd name="connsiteY1050" fmla="*/ 42020 h 2310728"/>
              <a:gd name="connsiteX1051" fmla="*/ 1384877 w 3871172"/>
              <a:gd name="connsiteY1051" fmla="*/ 38845 h 2310728"/>
              <a:gd name="connsiteX1052" fmla="*/ 1394402 w 3871172"/>
              <a:gd name="connsiteY1052" fmla="*/ 45195 h 2310728"/>
              <a:gd name="connsiteX1053" fmla="*/ 1413452 w 3871172"/>
              <a:gd name="connsiteY1053" fmla="*/ 42020 h 2310728"/>
              <a:gd name="connsiteX1054" fmla="*/ 1435677 w 3871172"/>
              <a:gd name="connsiteY1054" fmla="*/ 38845 h 2310728"/>
              <a:gd name="connsiteX1055" fmla="*/ 1448377 w 3871172"/>
              <a:gd name="connsiteY1055" fmla="*/ 45195 h 2310728"/>
              <a:gd name="connsiteX1056" fmla="*/ 1457902 w 3871172"/>
              <a:gd name="connsiteY1056" fmla="*/ 42020 h 2310728"/>
              <a:gd name="connsiteX1057" fmla="*/ 1476952 w 3871172"/>
              <a:gd name="connsiteY1057" fmla="*/ 32495 h 2310728"/>
              <a:gd name="connsiteX1058" fmla="*/ 1486477 w 3871172"/>
              <a:gd name="connsiteY1058" fmla="*/ 26145 h 2310728"/>
              <a:gd name="connsiteX1059" fmla="*/ 1518227 w 3871172"/>
              <a:gd name="connsiteY1059" fmla="*/ 7095 h 2310728"/>
              <a:gd name="connsiteX1060" fmla="*/ 1524577 w 3871172"/>
              <a:gd name="connsiteY1060" fmla="*/ 16620 h 2310728"/>
              <a:gd name="connsiteX1061" fmla="*/ 1534102 w 3871172"/>
              <a:gd name="connsiteY1061" fmla="*/ 19795 h 2310728"/>
              <a:gd name="connsiteX1062" fmla="*/ 1537277 w 3871172"/>
              <a:gd name="connsiteY1062" fmla="*/ 32495 h 2310728"/>
              <a:gd name="connsiteX1063" fmla="*/ 1549977 w 3871172"/>
              <a:gd name="connsiteY1063" fmla="*/ 26145 h 2310728"/>
              <a:gd name="connsiteX1064" fmla="*/ 1559502 w 3871172"/>
              <a:gd name="connsiteY1064" fmla="*/ 19795 h 2310728"/>
              <a:gd name="connsiteX1065" fmla="*/ 1565852 w 3871172"/>
              <a:gd name="connsiteY1065" fmla="*/ 38845 h 2310728"/>
              <a:gd name="connsiteX1066" fmla="*/ 1584902 w 3871172"/>
              <a:gd name="connsiteY1066" fmla="*/ 35670 h 2310728"/>
              <a:gd name="connsiteX1067" fmla="*/ 1594427 w 3871172"/>
              <a:gd name="connsiteY1067" fmla="*/ 29320 h 2310728"/>
              <a:gd name="connsiteX1068" fmla="*/ 1600777 w 3871172"/>
              <a:gd name="connsiteY1068" fmla="*/ 38845 h 2310728"/>
              <a:gd name="connsiteX1069" fmla="*/ 1632527 w 3871172"/>
              <a:gd name="connsiteY1069" fmla="*/ 32495 h 2310728"/>
              <a:gd name="connsiteX1070" fmla="*/ 1642052 w 3871172"/>
              <a:gd name="connsiteY1070" fmla="*/ 22970 h 2310728"/>
              <a:gd name="connsiteX1071" fmla="*/ 1664277 w 3871172"/>
              <a:gd name="connsiteY1071" fmla="*/ 7095 h 2310728"/>
              <a:gd name="connsiteX1072" fmla="*/ 1670627 w 3871172"/>
              <a:gd name="connsiteY1072" fmla="*/ 19795 h 2310728"/>
              <a:gd name="connsiteX1073" fmla="*/ 1686502 w 3871172"/>
              <a:gd name="connsiteY1073" fmla="*/ 26145 h 2310728"/>
              <a:gd name="connsiteX1074" fmla="*/ 1708727 w 3871172"/>
              <a:gd name="connsiteY1074" fmla="*/ 19795 h 2310728"/>
              <a:gd name="connsiteX1075" fmla="*/ 1715077 w 3871172"/>
              <a:gd name="connsiteY1075" fmla="*/ 38845 h 2310728"/>
              <a:gd name="connsiteX1076" fmla="*/ 1730952 w 3871172"/>
              <a:gd name="connsiteY1076" fmla="*/ 32495 h 2310728"/>
              <a:gd name="connsiteX1077" fmla="*/ 1740477 w 3871172"/>
              <a:gd name="connsiteY1077" fmla="*/ 29320 h 2310728"/>
              <a:gd name="connsiteX1078" fmla="*/ 1756352 w 3871172"/>
              <a:gd name="connsiteY1078" fmla="*/ 13445 h 2310728"/>
              <a:gd name="connsiteX1079" fmla="*/ 1765877 w 3871172"/>
              <a:gd name="connsiteY1079" fmla="*/ 10270 h 2310728"/>
              <a:gd name="connsiteX1080" fmla="*/ 1784927 w 3871172"/>
              <a:gd name="connsiteY1080" fmla="*/ 745 h 2310728"/>
              <a:gd name="connsiteX1081" fmla="*/ 1794452 w 3871172"/>
              <a:gd name="connsiteY1081" fmla="*/ 19795 h 2310728"/>
              <a:gd name="connsiteX1082" fmla="*/ 1815243 w 3871172"/>
              <a:gd name="connsiteY1082" fmla="*/ 10923 h 23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Lst>
            <a:rect l="l" t="t" r="r" b="b"/>
            <a:pathLst>
              <a:path w="3871172" h="2310728">
                <a:moveTo>
                  <a:pt x="1829402" y="0"/>
                </a:moveTo>
                <a:lnTo>
                  <a:pt x="1841297" y="0"/>
                </a:lnTo>
                <a:lnTo>
                  <a:pt x="1840838" y="3289"/>
                </a:lnTo>
                <a:cubicBezTo>
                  <a:pt x="1839066" y="16536"/>
                  <a:pt x="1836640" y="39758"/>
                  <a:pt x="1842077" y="45195"/>
                </a:cubicBezTo>
                <a:cubicBezTo>
                  <a:pt x="1845252" y="48370"/>
                  <a:pt x="1848193" y="38592"/>
                  <a:pt x="1851602" y="35670"/>
                </a:cubicBezTo>
                <a:cubicBezTo>
                  <a:pt x="1863834" y="25185"/>
                  <a:pt x="1861271" y="27155"/>
                  <a:pt x="1873827" y="22970"/>
                </a:cubicBezTo>
                <a:cubicBezTo>
                  <a:pt x="1875944" y="26145"/>
                  <a:pt x="1876634" y="31078"/>
                  <a:pt x="1880177" y="32495"/>
                </a:cubicBezTo>
                <a:cubicBezTo>
                  <a:pt x="1883284" y="33738"/>
                  <a:pt x="1886568" y="30495"/>
                  <a:pt x="1889702" y="29320"/>
                </a:cubicBezTo>
                <a:cubicBezTo>
                  <a:pt x="1895038" y="27319"/>
                  <a:pt x="1900285" y="25087"/>
                  <a:pt x="1905577" y="22970"/>
                </a:cubicBezTo>
                <a:cubicBezTo>
                  <a:pt x="1908752" y="25087"/>
                  <a:pt x="1911360" y="30068"/>
                  <a:pt x="1915102" y="29320"/>
                </a:cubicBezTo>
                <a:cubicBezTo>
                  <a:pt x="1918844" y="28572"/>
                  <a:pt x="1919430" y="23031"/>
                  <a:pt x="1921452" y="19795"/>
                </a:cubicBezTo>
                <a:cubicBezTo>
                  <a:pt x="1931957" y="2988"/>
                  <a:pt x="1928844" y="5681"/>
                  <a:pt x="1934402" y="305"/>
                </a:cubicBezTo>
                <a:lnTo>
                  <a:pt x="1934714" y="0"/>
                </a:lnTo>
                <a:lnTo>
                  <a:pt x="1945872" y="0"/>
                </a:lnTo>
                <a:lnTo>
                  <a:pt x="1946852" y="3920"/>
                </a:lnTo>
                <a:cubicBezTo>
                  <a:pt x="1948115" y="10233"/>
                  <a:pt x="1945000" y="18948"/>
                  <a:pt x="1950027" y="22970"/>
                </a:cubicBezTo>
                <a:cubicBezTo>
                  <a:pt x="1953723" y="25927"/>
                  <a:pt x="1958333" y="18378"/>
                  <a:pt x="1962727" y="16620"/>
                </a:cubicBezTo>
                <a:cubicBezTo>
                  <a:pt x="1968942" y="14134"/>
                  <a:pt x="1981777" y="10270"/>
                  <a:pt x="1981777" y="10270"/>
                </a:cubicBezTo>
                <a:cubicBezTo>
                  <a:pt x="1988127" y="12387"/>
                  <a:pt x="1996094" y="21353"/>
                  <a:pt x="2000827" y="16620"/>
                </a:cubicBezTo>
                <a:cubicBezTo>
                  <a:pt x="2004002" y="13445"/>
                  <a:pt x="2006698" y="9705"/>
                  <a:pt x="2010352" y="7095"/>
                </a:cubicBezTo>
                <a:cubicBezTo>
                  <a:pt x="2014203" y="4344"/>
                  <a:pt x="2018943" y="3093"/>
                  <a:pt x="2023052" y="745"/>
                </a:cubicBezTo>
                <a:lnTo>
                  <a:pt x="2024170" y="0"/>
                </a:lnTo>
                <a:lnTo>
                  <a:pt x="2033978" y="0"/>
                </a:lnTo>
                <a:lnTo>
                  <a:pt x="2035752" y="7095"/>
                </a:lnTo>
                <a:cubicBezTo>
                  <a:pt x="2037675" y="13506"/>
                  <a:pt x="2042102" y="26145"/>
                  <a:pt x="2042102" y="26145"/>
                </a:cubicBezTo>
                <a:cubicBezTo>
                  <a:pt x="2045277" y="24028"/>
                  <a:pt x="2048929" y="22493"/>
                  <a:pt x="2051627" y="19795"/>
                </a:cubicBezTo>
                <a:cubicBezTo>
                  <a:pt x="2075256" y="-3834"/>
                  <a:pt x="2048229" y="15710"/>
                  <a:pt x="2070677" y="745"/>
                </a:cubicBezTo>
                <a:cubicBezTo>
                  <a:pt x="2072794" y="3920"/>
                  <a:pt x="2073484" y="8853"/>
                  <a:pt x="2077027" y="10270"/>
                </a:cubicBezTo>
                <a:cubicBezTo>
                  <a:pt x="2080134" y="11513"/>
                  <a:pt x="2083205" y="7095"/>
                  <a:pt x="2086552" y="7095"/>
                </a:cubicBezTo>
                <a:cubicBezTo>
                  <a:pt x="2089899" y="7095"/>
                  <a:pt x="2092902" y="9212"/>
                  <a:pt x="2096077" y="10270"/>
                </a:cubicBezTo>
                <a:lnTo>
                  <a:pt x="2109459" y="0"/>
                </a:lnTo>
                <a:lnTo>
                  <a:pt x="2116931" y="0"/>
                </a:lnTo>
                <a:lnTo>
                  <a:pt x="2121477" y="7095"/>
                </a:lnTo>
                <a:cubicBezTo>
                  <a:pt x="2125710" y="6037"/>
                  <a:pt x="2130546" y="6341"/>
                  <a:pt x="2134177" y="3920"/>
                </a:cubicBezTo>
                <a:lnTo>
                  <a:pt x="2136790" y="0"/>
                </a:lnTo>
                <a:lnTo>
                  <a:pt x="2189908" y="0"/>
                </a:lnTo>
                <a:lnTo>
                  <a:pt x="2191327" y="7095"/>
                </a:lnTo>
                <a:cubicBezTo>
                  <a:pt x="2192274" y="11355"/>
                  <a:pt x="2193444" y="15562"/>
                  <a:pt x="2194502" y="19795"/>
                </a:cubicBezTo>
                <a:lnTo>
                  <a:pt x="2213552" y="13445"/>
                </a:lnTo>
                <a:lnTo>
                  <a:pt x="2223077" y="10270"/>
                </a:lnTo>
                <a:cubicBezTo>
                  <a:pt x="2225194" y="14503"/>
                  <a:pt x="2224694" y="22970"/>
                  <a:pt x="2229427" y="22970"/>
                </a:cubicBezTo>
                <a:cubicBezTo>
                  <a:pt x="2236204" y="22970"/>
                  <a:pt x="2239821" y="14256"/>
                  <a:pt x="2245302" y="10270"/>
                </a:cubicBezTo>
                <a:cubicBezTo>
                  <a:pt x="2248388" y="8026"/>
                  <a:pt x="2253151" y="4851"/>
                  <a:pt x="2257142" y="2237"/>
                </a:cubicBezTo>
                <a:lnTo>
                  <a:pt x="2260598" y="0"/>
                </a:lnTo>
                <a:lnTo>
                  <a:pt x="2265162" y="0"/>
                </a:lnTo>
                <a:lnTo>
                  <a:pt x="2267527" y="7095"/>
                </a:lnTo>
                <a:cubicBezTo>
                  <a:pt x="2268726" y="11291"/>
                  <a:pt x="2266423" y="18939"/>
                  <a:pt x="2270702" y="19795"/>
                </a:cubicBezTo>
                <a:cubicBezTo>
                  <a:pt x="2275891" y="20833"/>
                  <a:pt x="2278915" y="13075"/>
                  <a:pt x="2283402" y="10270"/>
                </a:cubicBezTo>
                <a:cubicBezTo>
                  <a:pt x="2300118" y="-178"/>
                  <a:pt x="2294048" y="6331"/>
                  <a:pt x="2297628" y="2577"/>
                </a:cubicBezTo>
                <a:lnTo>
                  <a:pt x="2300148" y="0"/>
                </a:lnTo>
                <a:lnTo>
                  <a:pt x="2307869" y="0"/>
                </a:lnTo>
                <a:lnTo>
                  <a:pt x="2311977" y="10270"/>
                </a:lnTo>
                <a:cubicBezTo>
                  <a:pt x="2316662" y="12947"/>
                  <a:pt x="2322617" y="8404"/>
                  <a:pt x="2327852" y="7095"/>
                </a:cubicBezTo>
                <a:lnTo>
                  <a:pt x="2344407" y="0"/>
                </a:lnTo>
                <a:lnTo>
                  <a:pt x="2361358" y="0"/>
                </a:lnTo>
                <a:lnTo>
                  <a:pt x="2362777" y="7095"/>
                </a:lnTo>
                <a:cubicBezTo>
                  <a:pt x="2364092" y="8410"/>
                  <a:pt x="2368774" y="6082"/>
                  <a:pt x="2373168" y="3398"/>
                </a:cubicBezTo>
                <a:lnTo>
                  <a:pt x="2378217" y="0"/>
                </a:lnTo>
                <a:lnTo>
                  <a:pt x="2381749" y="0"/>
                </a:lnTo>
                <a:lnTo>
                  <a:pt x="2381382" y="11363"/>
                </a:lnTo>
                <a:cubicBezTo>
                  <a:pt x="2381234" y="15960"/>
                  <a:pt x="2381763" y="20194"/>
                  <a:pt x="2385002" y="22970"/>
                </a:cubicBezTo>
                <a:cubicBezTo>
                  <a:pt x="2386094" y="23906"/>
                  <a:pt x="2417732" y="11368"/>
                  <a:pt x="2419927" y="10270"/>
                </a:cubicBezTo>
                <a:cubicBezTo>
                  <a:pt x="2423340" y="8563"/>
                  <a:pt x="2426277" y="6037"/>
                  <a:pt x="2429452" y="3920"/>
                </a:cubicBezTo>
                <a:cubicBezTo>
                  <a:pt x="2432627" y="6037"/>
                  <a:pt x="2436279" y="7572"/>
                  <a:pt x="2438977" y="10270"/>
                </a:cubicBezTo>
                <a:cubicBezTo>
                  <a:pt x="2452901" y="24194"/>
                  <a:pt x="2436647" y="16317"/>
                  <a:pt x="2454852" y="29320"/>
                </a:cubicBezTo>
                <a:cubicBezTo>
                  <a:pt x="2458703" y="32071"/>
                  <a:pt x="2463319" y="33553"/>
                  <a:pt x="2467552" y="35670"/>
                </a:cubicBezTo>
                <a:cubicBezTo>
                  <a:pt x="2472844" y="34612"/>
                  <a:pt x="2478031" y="32495"/>
                  <a:pt x="2483427" y="32495"/>
                </a:cubicBezTo>
                <a:cubicBezTo>
                  <a:pt x="2490911" y="32495"/>
                  <a:pt x="2498206" y="36415"/>
                  <a:pt x="2505652" y="35670"/>
                </a:cubicBezTo>
                <a:cubicBezTo>
                  <a:pt x="2510563" y="35179"/>
                  <a:pt x="2522304" y="22193"/>
                  <a:pt x="2524702" y="19795"/>
                </a:cubicBezTo>
                <a:cubicBezTo>
                  <a:pt x="2525760" y="15562"/>
                  <a:pt x="2523974" y="5144"/>
                  <a:pt x="2527877" y="7095"/>
                </a:cubicBezTo>
                <a:cubicBezTo>
                  <a:pt x="2532704" y="9508"/>
                  <a:pt x="2530087" y="17661"/>
                  <a:pt x="2531052" y="22970"/>
                </a:cubicBezTo>
                <a:cubicBezTo>
                  <a:pt x="2532204" y="29304"/>
                  <a:pt x="2533169" y="35670"/>
                  <a:pt x="2534227" y="42020"/>
                </a:cubicBezTo>
                <a:cubicBezTo>
                  <a:pt x="2537402" y="36728"/>
                  <a:pt x="2540481" y="31378"/>
                  <a:pt x="2543752" y="26145"/>
                </a:cubicBezTo>
                <a:cubicBezTo>
                  <a:pt x="2545774" y="22909"/>
                  <a:pt x="2546927" y="18737"/>
                  <a:pt x="2550102" y="16620"/>
                </a:cubicBezTo>
                <a:cubicBezTo>
                  <a:pt x="2553733" y="14199"/>
                  <a:pt x="2558569" y="14503"/>
                  <a:pt x="2562802" y="13445"/>
                </a:cubicBezTo>
                <a:cubicBezTo>
                  <a:pt x="2563860" y="16620"/>
                  <a:pt x="2565165" y="19723"/>
                  <a:pt x="2565977" y="22970"/>
                </a:cubicBezTo>
                <a:cubicBezTo>
                  <a:pt x="2567286" y="28205"/>
                  <a:pt x="2565336" y="35029"/>
                  <a:pt x="2569152" y="38845"/>
                </a:cubicBezTo>
                <a:cubicBezTo>
                  <a:pt x="2571519" y="41212"/>
                  <a:pt x="2575502" y="36728"/>
                  <a:pt x="2578677" y="35670"/>
                </a:cubicBezTo>
                <a:cubicBezTo>
                  <a:pt x="2585027" y="29320"/>
                  <a:pt x="2591720" y="23295"/>
                  <a:pt x="2597727" y="16620"/>
                </a:cubicBezTo>
                <a:cubicBezTo>
                  <a:pt x="2612555" y="144"/>
                  <a:pt x="2600148" y="6288"/>
                  <a:pt x="2616777" y="745"/>
                </a:cubicBezTo>
                <a:cubicBezTo>
                  <a:pt x="2617835" y="6037"/>
                  <a:pt x="2616959" y="12130"/>
                  <a:pt x="2619952" y="16620"/>
                </a:cubicBezTo>
                <a:cubicBezTo>
                  <a:pt x="2621808" y="19405"/>
                  <a:pt x="2627334" y="17224"/>
                  <a:pt x="2629477" y="19795"/>
                </a:cubicBezTo>
                <a:cubicBezTo>
                  <a:pt x="2634973" y="26390"/>
                  <a:pt x="2637415" y="43612"/>
                  <a:pt x="2639002" y="51545"/>
                </a:cubicBezTo>
                <a:cubicBezTo>
                  <a:pt x="2643235" y="47312"/>
                  <a:pt x="2648222" y="43717"/>
                  <a:pt x="2651702" y="38845"/>
                </a:cubicBezTo>
                <a:cubicBezTo>
                  <a:pt x="2658572" y="29227"/>
                  <a:pt x="2650271" y="20108"/>
                  <a:pt x="2661227" y="42020"/>
                </a:cubicBezTo>
                <a:cubicBezTo>
                  <a:pt x="2663666" y="39581"/>
                  <a:pt x="2683262" y="18489"/>
                  <a:pt x="2689802" y="16620"/>
                </a:cubicBezTo>
                <a:cubicBezTo>
                  <a:pt x="2693020" y="15701"/>
                  <a:pt x="2696152" y="18737"/>
                  <a:pt x="2699327" y="19795"/>
                </a:cubicBezTo>
                <a:cubicBezTo>
                  <a:pt x="2704567" y="35515"/>
                  <a:pt x="2700139" y="32805"/>
                  <a:pt x="2724727" y="22970"/>
                </a:cubicBezTo>
                <a:cubicBezTo>
                  <a:pt x="2733516" y="19454"/>
                  <a:pt x="2750127" y="10270"/>
                  <a:pt x="2750127" y="10270"/>
                </a:cubicBezTo>
                <a:cubicBezTo>
                  <a:pt x="2757535" y="32495"/>
                  <a:pt x="2750127" y="31437"/>
                  <a:pt x="2766002" y="26145"/>
                </a:cubicBezTo>
                <a:cubicBezTo>
                  <a:pt x="2781090" y="3513"/>
                  <a:pt x="2762924" y="26266"/>
                  <a:pt x="2775527" y="42020"/>
                </a:cubicBezTo>
                <a:cubicBezTo>
                  <a:pt x="2778332" y="45526"/>
                  <a:pt x="2781603" y="35370"/>
                  <a:pt x="2785052" y="32495"/>
                </a:cubicBezTo>
                <a:cubicBezTo>
                  <a:pt x="2787983" y="30052"/>
                  <a:pt x="2791472" y="28363"/>
                  <a:pt x="2794577" y="26145"/>
                </a:cubicBezTo>
                <a:cubicBezTo>
                  <a:pt x="2811396" y="14131"/>
                  <a:pt x="2801345" y="18597"/>
                  <a:pt x="2816802" y="13445"/>
                </a:cubicBezTo>
                <a:cubicBezTo>
                  <a:pt x="2822833" y="61695"/>
                  <a:pt x="2814178" y="37419"/>
                  <a:pt x="2826327" y="29320"/>
                </a:cubicBezTo>
                <a:cubicBezTo>
                  <a:pt x="2829958" y="26899"/>
                  <a:pt x="2834794" y="27203"/>
                  <a:pt x="2839027" y="26145"/>
                </a:cubicBezTo>
                <a:cubicBezTo>
                  <a:pt x="2846435" y="19795"/>
                  <a:pt x="2853258" y="12690"/>
                  <a:pt x="2861252" y="7095"/>
                </a:cubicBezTo>
                <a:cubicBezTo>
                  <a:pt x="2863994" y="5176"/>
                  <a:pt x="2867871" y="5580"/>
                  <a:pt x="2870777" y="3920"/>
                </a:cubicBezTo>
                <a:lnTo>
                  <a:pt x="2876004" y="0"/>
                </a:lnTo>
                <a:lnTo>
                  <a:pt x="2886840" y="0"/>
                </a:lnTo>
                <a:lnTo>
                  <a:pt x="2893002" y="10270"/>
                </a:lnTo>
                <a:cubicBezTo>
                  <a:pt x="2895006" y="15280"/>
                  <a:pt x="2895006" y="20877"/>
                  <a:pt x="2896177" y="26145"/>
                </a:cubicBezTo>
                <a:cubicBezTo>
                  <a:pt x="2897124" y="30405"/>
                  <a:pt x="2898294" y="34612"/>
                  <a:pt x="2899352" y="38845"/>
                </a:cubicBezTo>
                <a:cubicBezTo>
                  <a:pt x="2922367" y="23502"/>
                  <a:pt x="2898281" y="35134"/>
                  <a:pt x="2912052" y="42020"/>
                </a:cubicBezTo>
                <a:cubicBezTo>
                  <a:pt x="2915045" y="43517"/>
                  <a:pt x="2918402" y="39903"/>
                  <a:pt x="2921577" y="38845"/>
                </a:cubicBezTo>
                <a:cubicBezTo>
                  <a:pt x="2924752" y="35670"/>
                  <a:pt x="2928691" y="33108"/>
                  <a:pt x="2931102" y="29320"/>
                </a:cubicBezTo>
                <a:cubicBezTo>
                  <a:pt x="2936184" y="21334"/>
                  <a:pt x="2943802" y="3920"/>
                  <a:pt x="2943802" y="3920"/>
                </a:cubicBezTo>
                <a:cubicBezTo>
                  <a:pt x="2945919" y="9212"/>
                  <a:pt x="2948652" y="14297"/>
                  <a:pt x="2950152" y="19795"/>
                </a:cubicBezTo>
                <a:cubicBezTo>
                  <a:pt x="2951846" y="26006"/>
                  <a:pt x="2947043" y="40242"/>
                  <a:pt x="2953327" y="38845"/>
                </a:cubicBezTo>
                <a:cubicBezTo>
                  <a:pt x="2965016" y="36248"/>
                  <a:pt x="2978727" y="13445"/>
                  <a:pt x="2978727" y="13445"/>
                </a:cubicBezTo>
                <a:cubicBezTo>
                  <a:pt x="2979785" y="16620"/>
                  <a:pt x="2981511" y="19646"/>
                  <a:pt x="2981902" y="22970"/>
                </a:cubicBezTo>
                <a:cubicBezTo>
                  <a:pt x="2983638" y="37723"/>
                  <a:pt x="2976559" y="55251"/>
                  <a:pt x="2985077" y="67420"/>
                </a:cubicBezTo>
                <a:cubicBezTo>
                  <a:pt x="2989454" y="73672"/>
                  <a:pt x="3004127" y="54720"/>
                  <a:pt x="3004127" y="54720"/>
                </a:cubicBezTo>
                <a:cubicBezTo>
                  <a:pt x="3007302" y="49428"/>
                  <a:pt x="3010892" y="44365"/>
                  <a:pt x="3013652" y="38845"/>
                </a:cubicBezTo>
                <a:cubicBezTo>
                  <a:pt x="3015149" y="35852"/>
                  <a:pt x="3014736" y="31933"/>
                  <a:pt x="3016827" y="29320"/>
                </a:cubicBezTo>
                <a:cubicBezTo>
                  <a:pt x="3019211" y="26340"/>
                  <a:pt x="3023177" y="25087"/>
                  <a:pt x="3026352" y="22970"/>
                </a:cubicBezTo>
                <a:cubicBezTo>
                  <a:pt x="3028469" y="19795"/>
                  <a:pt x="3029082" y="12238"/>
                  <a:pt x="3032702" y="13445"/>
                </a:cubicBezTo>
                <a:cubicBezTo>
                  <a:pt x="3036842" y="14825"/>
                  <a:pt x="3034158" y="22134"/>
                  <a:pt x="3035877" y="26145"/>
                </a:cubicBezTo>
                <a:cubicBezTo>
                  <a:pt x="3040664" y="37315"/>
                  <a:pt x="3041606" y="35463"/>
                  <a:pt x="3051752" y="38845"/>
                </a:cubicBezTo>
                <a:cubicBezTo>
                  <a:pt x="3052094" y="38333"/>
                  <a:pt x="3065405" y="17017"/>
                  <a:pt x="3067627" y="19795"/>
                </a:cubicBezTo>
                <a:cubicBezTo>
                  <a:pt x="3072957" y="26458"/>
                  <a:pt x="3069744" y="36728"/>
                  <a:pt x="3070802" y="45195"/>
                </a:cubicBezTo>
                <a:cubicBezTo>
                  <a:pt x="3073977" y="44137"/>
                  <a:pt x="3077604" y="43965"/>
                  <a:pt x="3080327" y="42020"/>
                </a:cubicBezTo>
                <a:cubicBezTo>
                  <a:pt x="3085199" y="38540"/>
                  <a:pt x="3087271" y="30965"/>
                  <a:pt x="3093027" y="29320"/>
                </a:cubicBezTo>
                <a:cubicBezTo>
                  <a:pt x="3096696" y="28272"/>
                  <a:pt x="3099377" y="33553"/>
                  <a:pt x="3102552" y="35670"/>
                </a:cubicBezTo>
                <a:cubicBezTo>
                  <a:pt x="3105727" y="33553"/>
                  <a:pt x="3108313" y="29947"/>
                  <a:pt x="3112077" y="29320"/>
                </a:cubicBezTo>
                <a:cubicBezTo>
                  <a:pt x="3115378" y="28770"/>
                  <a:pt x="3118526" y="33813"/>
                  <a:pt x="3121602" y="32495"/>
                </a:cubicBezTo>
                <a:cubicBezTo>
                  <a:pt x="3127105" y="30137"/>
                  <a:pt x="3129576" y="23471"/>
                  <a:pt x="3134302" y="19795"/>
                </a:cubicBezTo>
                <a:cubicBezTo>
                  <a:pt x="3145549" y="11047"/>
                  <a:pt x="3148389" y="10866"/>
                  <a:pt x="3159702" y="7095"/>
                </a:cubicBezTo>
                <a:cubicBezTo>
                  <a:pt x="3160760" y="20853"/>
                  <a:pt x="3157752" y="35558"/>
                  <a:pt x="3162877" y="48370"/>
                </a:cubicBezTo>
                <a:cubicBezTo>
                  <a:pt x="3164545" y="52539"/>
                  <a:pt x="3169527" y="42294"/>
                  <a:pt x="3172402" y="38845"/>
                </a:cubicBezTo>
                <a:cubicBezTo>
                  <a:pt x="3185631" y="22970"/>
                  <a:pt x="3170815" y="34612"/>
                  <a:pt x="3188277" y="22970"/>
                </a:cubicBezTo>
                <a:cubicBezTo>
                  <a:pt x="3189335" y="28262"/>
                  <a:pt x="3190143" y="33610"/>
                  <a:pt x="3191452" y="38845"/>
                </a:cubicBezTo>
                <a:cubicBezTo>
                  <a:pt x="3192264" y="42092"/>
                  <a:pt x="3191280" y="48370"/>
                  <a:pt x="3194627" y="48370"/>
                </a:cubicBezTo>
                <a:cubicBezTo>
                  <a:pt x="3199117" y="48370"/>
                  <a:pt x="3200977" y="42020"/>
                  <a:pt x="3204152" y="38845"/>
                </a:cubicBezTo>
                <a:cubicBezTo>
                  <a:pt x="3205210" y="43078"/>
                  <a:pt x="3203275" y="49924"/>
                  <a:pt x="3207327" y="51545"/>
                </a:cubicBezTo>
                <a:cubicBezTo>
                  <a:pt x="3211721" y="53303"/>
                  <a:pt x="3215918" y="47543"/>
                  <a:pt x="3220027" y="45195"/>
                </a:cubicBezTo>
                <a:cubicBezTo>
                  <a:pt x="3256384" y="24420"/>
                  <a:pt x="3199677" y="55587"/>
                  <a:pt x="3239077" y="29320"/>
                </a:cubicBezTo>
                <a:cubicBezTo>
                  <a:pt x="3241862" y="27464"/>
                  <a:pt x="3245427" y="27203"/>
                  <a:pt x="3248602" y="26145"/>
                </a:cubicBezTo>
                <a:cubicBezTo>
                  <a:pt x="3262692" y="68414"/>
                  <a:pt x="3246140" y="36162"/>
                  <a:pt x="3264477" y="32495"/>
                </a:cubicBezTo>
                <a:cubicBezTo>
                  <a:pt x="3268219" y="31747"/>
                  <a:pt x="3268710" y="38845"/>
                  <a:pt x="3270827" y="42020"/>
                </a:cubicBezTo>
                <a:cubicBezTo>
                  <a:pt x="3274002" y="39903"/>
                  <a:pt x="3277247" y="37888"/>
                  <a:pt x="3280352" y="35670"/>
                </a:cubicBezTo>
                <a:cubicBezTo>
                  <a:pt x="3284658" y="32594"/>
                  <a:pt x="3288649" y="29080"/>
                  <a:pt x="3293052" y="26145"/>
                </a:cubicBezTo>
                <a:cubicBezTo>
                  <a:pt x="3298187" y="22722"/>
                  <a:pt x="3303635" y="19795"/>
                  <a:pt x="3308927" y="16620"/>
                </a:cubicBezTo>
                <a:cubicBezTo>
                  <a:pt x="3311044" y="20853"/>
                  <a:pt x="3313413" y="24970"/>
                  <a:pt x="3315277" y="29320"/>
                </a:cubicBezTo>
                <a:cubicBezTo>
                  <a:pt x="3316595" y="32396"/>
                  <a:pt x="3315105" y="38845"/>
                  <a:pt x="3318452" y="38845"/>
                </a:cubicBezTo>
                <a:cubicBezTo>
                  <a:pt x="3322942" y="38845"/>
                  <a:pt x="3324802" y="32495"/>
                  <a:pt x="3327977" y="29320"/>
                </a:cubicBezTo>
                <a:cubicBezTo>
                  <a:pt x="3329035" y="36728"/>
                  <a:pt x="3323726" y="50617"/>
                  <a:pt x="3331152" y="51545"/>
                </a:cubicBezTo>
                <a:cubicBezTo>
                  <a:pt x="3340834" y="52755"/>
                  <a:pt x="3345825" y="38674"/>
                  <a:pt x="3353377" y="32495"/>
                </a:cubicBezTo>
                <a:cubicBezTo>
                  <a:pt x="3362041" y="25406"/>
                  <a:pt x="3366786" y="22497"/>
                  <a:pt x="3375602" y="16620"/>
                </a:cubicBezTo>
                <a:cubicBezTo>
                  <a:pt x="3376660" y="20853"/>
                  <a:pt x="3377830" y="25060"/>
                  <a:pt x="3378777" y="29320"/>
                </a:cubicBezTo>
                <a:cubicBezTo>
                  <a:pt x="3379948" y="34588"/>
                  <a:pt x="3377635" y="41957"/>
                  <a:pt x="3381952" y="45195"/>
                </a:cubicBezTo>
                <a:cubicBezTo>
                  <a:pt x="3385005" y="47485"/>
                  <a:pt x="3388302" y="40962"/>
                  <a:pt x="3391477" y="38845"/>
                </a:cubicBezTo>
                <a:cubicBezTo>
                  <a:pt x="3393957" y="35125"/>
                  <a:pt x="3402470" y="18942"/>
                  <a:pt x="3410527" y="22970"/>
                </a:cubicBezTo>
                <a:cubicBezTo>
                  <a:pt x="3415625" y="25519"/>
                  <a:pt x="3414760" y="33553"/>
                  <a:pt x="3416877" y="38845"/>
                </a:cubicBezTo>
                <a:cubicBezTo>
                  <a:pt x="3422169" y="36728"/>
                  <a:pt x="3427272" y="30929"/>
                  <a:pt x="3432752" y="32495"/>
                </a:cubicBezTo>
                <a:cubicBezTo>
                  <a:pt x="3437303" y="33795"/>
                  <a:pt x="3435755" y="41848"/>
                  <a:pt x="3439102" y="45195"/>
                </a:cubicBezTo>
                <a:cubicBezTo>
                  <a:pt x="3441469" y="47562"/>
                  <a:pt x="3445452" y="47312"/>
                  <a:pt x="3448627" y="48370"/>
                </a:cubicBezTo>
                <a:cubicBezTo>
                  <a:pt x="3452860" y="46253"/>
                  <a:pt x="3456933" y="43778"/>
                  <a:pt x="3461327" y="42020"/>
                </a:cubicBezTo>
                <a:cubicBezTo>
                  <a:pt x="3467542" y="39534"/>
                  <a:pt x="3474283" y="38440"/>
                  <a:pt x="3480377" y="35670"/>
                </a:cubicBezTo>
                <a:cubicBezTo>
                  <a:pt x="3521616" y="16925"/>
                  <a:pt x="3478199" y="32163"/>
                  <a:pt x="3505777" y="22970"/>
                </a:cubicBezTo>
                <a:cubicBezTo>
                  <a:pt x="3508179" y="30177"/>
                  <a:pt x="3508424" y="37409"/>
                  <a:pt x="3518477" y="38845"/>
                </a:cubicBezTo>
                <a:cubicBezTo>
                  <a:pt x="3522797" y="39462"/>
                  <a:pt x="3526944" y="36728"/>
                  <a:pt x="3531177" y="35670"/>
                </a:cubicBezTo>
                <a:cubicBezTo>
                  <a:pt x="3534352" y="33553"/>
                  <a:pt x="3537159" y="27903"/>
                  <a:pt x="3540702" y="29320"/>
                </a:cubicBezTo>
                <a:cubicBezTo>
                  <a:pt x="3547294" y="31957"/>
                  <a:pt x="3549860" y="58870"/>
                  <a:pt x="3550227" y="61070"/>
                </a:cubicBezTo>
                <a:cubicBezTo>
                  <a:pt x="3553402" y="58953"/>
                  <a:pt x="3557054" y="57418"/>
                  <a:pt x="3559752" y="54720"/>
                </a:cubicBezTo>
                <a:cubicBezTo>
                  <a:pt x="3578811" y="35661"/>
                  <a:pt x="3569640" y="27595"/>
                  <a:pt x="3578802" y="64245"/>
                </a:cubicBezTo>
                <a:cubicBezTo>
                  <a:pt x="3600219" y="42828"/>
                  <a:pt x="3595012" y="36676"/>
                  <a:pt x="3601027" y="54720"/>
                </a:cubicBezTo>
                <a:cubicBezTo>
                  <a:pt x="3605260" y="53662"/>
                  <a:pt x="3609824" y="53496"/>
                  <a:pt x="3613727" y="51545"/>
                </a:cubicBezTo>
                <a:cubicBezTo>
                  <a:pt x="3624869" y="45974"/>
                  <a:pt x="3627056" y="40121"/>
                  <a:pt x="3635952" y="32495"/>
                </a:cubicBezTo>
                <a:cubicBezTo>
                  <a:pt x="3639970" y="29051"/>
                  <a:pt x="3644419" y="26145"/>
                  <a:pt x="3648652" y="22970"/>
                </a:cubicBezTo>
                <a:cubicBezTo>
                  <a:pt x="3649710" y="27203"/>
                  <a:pt x="3650628" y="31474"/>
                  <a:pt x="3651827" y="35670"/>
                </a:cubicBezTo>
                <a:cubicBezTo>
                  <a:pt x="3652746" y="38888"/>
                  <a:pt x="3651672" y="44862"/>
                  <a:pt x="3655002" y="45195"/>
                </a:cubicBezTo>
                <a:cubicBezTo>
                  <a:pt x="3664711" y="46166"/>
                  <a:pt x="3674052" y="40962"/>
                  <a:pt x="3683577" y="38845"/>
                </a:cubicBezTo>
                <a:cubicBezTo>
                  <a:pt x="3688869" y="34612"/>
                  <a:pt x="3694660" y="30937"/>
                  <a:pt x="3699452" y="26145"/>
                </a:cubicBezTo>
                <a:cubicBezTo>
                  <a:pt x="3702150" y="23447"/>
                  <a:pt x="3703512" y="13567"/>
                  <a:pt x="3705802" y="16620"/>
                </a:cubicBezTo>
                <a:cubicBezTo>
                  <a:pt x="3710292" y="22607"/>
                  <a:pt x="3707747" y="31463"/>
                  <a:pt x="3708977" y="38845"/>
                </a:cubicBezTo>
                <a:cubicBezTo>
                  <a:pt x="3709864" y="44168"/>
                  <a:pt x="3711094" y="49428"/>
                  <a:pt x="3712152" y="54720"/>
                </a:cubicBezTo>
                <a:cubicBezTo>
                  <a:pt x="3717444" y="51545"/>
                  <a:pt x="3722388" y="47701"/>
                  <a:pt x="3728027" y="45195"/>
                </a:cubicBezTo>
                <a:cubicBezTo>
                  <a:pt x="3758781" y="31527"/>
                  <a:pt x="3724546" y="52807"/>
                  <a:pt x="3750252" y="35670"/>
                </a:cubicBezTo>
                <a:cubicBezTo>
                  <a:pt x="3751310" y="38845"/>
                  <a:pt x="3750252" y="44137"/>
                  <a:pt x="3753427" y="45195"/>
                </a:cubicBezTo>
                <a:cubicBezTo>
                  <a:pt x="3758547" y="46902"/>
                  <a:pt x="3763906" y="42020"/>
                  <a:pt x="3769302" y="42020"/>
                </a:cubicBezTo>
                <a:cubicBezTo>
                  <a:pt x="3772649" y="42020"/>
                  <a:pt x="3775652" y="44137"/>
                  <a:pt x="3778827" y="45195"/>
                </a:cubicBezTo>
                <a:cubicBezTo>
                  <a:pt x="3777769" y="57895"/>
                  <a:pt x="3772887" y="70854"/>
                  <a:pt x="3775652" y="83295"/>
                </a:cubicBezTo>
                <a:cubicBezTo>
                  <a:pt x="3776626" y="87678"/>
                  <a:pt x="3782255" y="77179"/>
                  <a:pt x="3785177" y="73770"/>
                </a:cubicBezTo>
                <a:cubicBezTo>
                  <a:pt x="3788621" y="69752"/>
                  <a:pt x="3791897" y="65557"/>
                  <a:pt x="3794702" y="61070"/>
                </a:cubicBezTo>
                <a:cubicBezTo>
                  <a:pt x="3797210" y="57056"/>
                  <a:pt x="3799130" y="52695"/>
                  <a:pt x="3801052" y="48370"/>
                </a:cubicBezTo>
                <a:cubicBezTo>
                  <a:pt x="3803367" y="43162"/>
                  <a:pt x="3804089" y="37133"/>
                  <a:pt x="3807402" y="32495"/>
                </a:cubicBezTo>
                <a:cubicBezTo>
                  <a:pt x="3809620" y="29390"/>
                  <a:pt x="3813752" y="28262"/>
                  <a:pt x="3816927" y="26145"/>
                </a:cubicBezTo>
                <a:cubicBezTo>
                  <a:pt x="3822987" y="56444"/>
                  <a:pt x="3814619" y="37498"/>
                  <a:pt x="3829627" y="32495"/>
                </a:cubicBezTo>
                <a:lnTo>
                  <a:pt x="3833303" y="33720"/>
                </a:lnTo>
                <a:lnTo>
                  <a:pt x="3829542" y="34974"/>
                </a:lnTo>
                <a:cubicBezTo>
                  <a:pt x="3827921" y="39026"/>
                  <a:pt x="3831659" y="43441"/>
                  <a:pt x="3832717" y="47674"/>
                </a:cubicBezTo>
                <a:cubicBezTo>
                  <a:pt x="3830600" y="50849"/>
                  <a:pt x="3825740" y="53435"/>
                  <a:pt x="3826367" y="57199"/>
                </a:cubicBezTo>
                <a:cubicBezTo>
                  <a:pt x="3831652" y="88910"/>
                  <a:pt x="3842236" y="47692"/>
                  <a:pt x="3832717" y="76249"/>
                </a:cubicBezTo>
                <a:cubicBezTo>
                  <a:pt x="3829542" y="77307"/>
                  <a:pt x="3822536" y="76142"/>
                  <a:pt x="3823192" y="79424"/>
                </a:cubicBezTo>
                <a:cubicBezTo>
                  <a:pt x="3824366" y="85295"/>
                  <a:pt x="3832059" y="87525"/>
                  <a:pt x="3835892" y="92124"/>
                </a:cubicBezTo>
                <a:cubicBezTo>
                  <a:pt x="3855390" y="115522"/>
                  <a:pt x="3852089" y="108964"/>
                  <a:pt x="3858117" y="127049"/>
                </a:cubicBezTo>
                <a:cubicBezTo>
                  <a:pt x="3854152" y="131014"/>
                  <a:pt x="3844104" y="138222"/>
                  <a:pt x="3845417" y="146099"/>
                </a:cubicBezTo>
                <a:cubicBezTo>
                  <a:pt x="3846044" y="149863"/>
                  <a:pt x="3849650" y="152449"/>
                  <a:pt x="3851767" y="155624"/>
                </a:cubicBezTo>
                <a:cubicBezTo>
                  <a:pt x="3848592" y="157741"/>
                  <a:pt x="3844626" y="158994"/>
                  <a:pt x="3842242" y="161974"/>
                </a:cubicBezTo>
                <a:cubicBezTo>
                  <a:pt x="3840151" y="164587"/>
                  <a:pt x="3841434" y="169132"/>
                  <a:pt x="3839067" y="171499"/>
                </a:cubicBezTo>
                <a:cubicBezTo>
                  <a:pt x="3822134" y="188432"/>
                  <a:pt x="3834834" y="158799"/>
                  <a:pt x="3826367" y="184199"/>
                </a:cubicBezTo>
                <a:cubicBezTo>
                  <a:pt x="3829542" y="187374"/>
                  <a:pt x="3833135" y="190180"/>
                  <a:pt x="3835892" y="193724"/>
                </a:cubicBezTo>
                <a:cubicBezTo>
                  <a:pt x="3840577" y="199748"/>
                  <a:pt x="3848592" y="212774"/>
                  <a:pt x="3848592" y="212774"/>
                </a:cubicBezTo>
                <a:cubicBezTo>
                  <a:pt x="3823192" y="221241"/>
                  <a:pt x="3850709" y="208541"/>
                  <a:pt x="3842242" y="225474"/>
                </a:cubicBezTo>
                <a:cubicBezTo>
                  <a:pt x="3840745" y="228467"/>
                  <a:pt x="3835330" y="226558"/>
                  <a:pt x="3832717" y="228649"/>
                </a:cubicBezTo>
                <a:cubicBezTo>
                  <a:pt x="3829737" y="231033"/>
                  <a:pt x="3828484" y="234999"/>
                  <a:pt x="3826367" y="238174"/>
                </a:cubicBezTo>
                <a:cubicBezTo>
                  <a:pt x="3829542" y="242407"/>
                  <a:pt x="3833525" y="246141"/>
                  <a:pt x="3835892" y="250874"/>
                </a:cubicBezTo>
                <a:cubicBezTo>
                  <a:pt x="3838885" y="256861"/>
                  <a:pt x="3842242" y="269924"/>
                  <a:pt x="3842242" y="269924"/>
                </a:cubicBezTo>
                <a:cubicBezTo>
                  <a:pt x="3807210" y="276930"/>
                  <a:pt x="3820731" y="272861"/>
                  <a:pt x="3800967" y="279449"/>
                </a:cubicBezTo>
                <a:cubicBezTo>
                  <a:pt x="3812747" y="303008"/>
                  <a:pt x="3811196" y="301530"/>
                  <a:pt x="3823192" y="320724"/>
                </a:cubicBezTo>
                <a:cubicBezTo>
                  <a:pt x="3825214" y="323960"/>
                  <a:pt x="3827099" y="327318"/>
                  <a:pt x="3829542" y="330249"/>
                </a:cubicBezTo>
                <a:cubicBezTo>
                  <a:pt x="3832417" y="333698"/>
                  <a:pt x="3836145" y="336365"/>
                  <a:pt x="3839067" y="339774"/>
                </a:cubicBezTo>
                <a:cubicBezTo>
                  <a:pt x="3842511" y="343792"/>
                  <a:pt x="3845417" y="348241"/>
                  <a:pt x="3848592" y="352474"/>
                </a:cubicBezTo>
                <a:cubicBezTo>
                  <a:pt x="3846475" y="355649"/>
                  <a:pt x="3843949" y="358586"/>
                  <a:pt x="3842242" y="361999"/>
                </a:cubicBezTo>
                <a:cubicBezTo>
                  <a:pt x="3840745" y="364992"/>
                  <a:pt x="3841434" y="369157"/>
                  <a:pt x="3839067" y="371524"/>
                </a:cubicBezTo>
                <a:cubicBezTo>
                  <a:pt x="3836700" y="373891"/>
                  <a:pt x="3832717" y="373641"/>
                  <a:pt x="3829542" y="374699"/>
                </a:cubicBezTo>
                <a:cubicBezTo>
                  <a:pt x="3830600" y="379991"/>
                  <a:pt x="3835130" y="385747"/>
                  <a:pt x="3832717" y="390574"/>
                </a:cubicBezTo>
                <a:cubicBezTo>
                  <a:pt x="3830766" y="394477"/>
                  <a:pt x="3824157" y="392369"/>
                  <a:pt x="3820017" y="393749"/>
                </a:cubicBezTo>
                <a:cubicBezTo>
                  <a:pt x="3814610" y="395551"/>
                  <a:pt x="3809434" y="397982"/>
                  <a:pt x="3804142" y="400099"/>
                </a:cubicBezTo>
                <a:cubicBezTo>
                  <a:pt x="3805200" y="403274"/>
                  <a:pt x="3805226" y="407011"/>
                  <a:pt x="3807317" y="409624"/>
                </a:cubicBezTo>
                <a:cubicBezTo>
                  <a:pt x="3809701" y="412604"/>
                  <a:pt x="3813911" y="413531"/>
                  <a:pt x="3816842" y="415974"/>
                </a:cubicBezTo>
                <a:cubicBezTo>
                  <a:pt x="3820291" y="418849"/>
                  <a:pt x="3823876" y="421763"/>
                  <a:pt x="3826367" y="425499"/>
                </a:cubicBezTo>
                <a:cubicBezTo>
                  <a:pt x="3828223" y="428284"/>
                  <a:pt x="3828045" y="432031"/>
                  <a:pt x="3829542" y="435024"/>
                </a:cubicBezTo>
                <a:cubicBezTo>
                  <a:pt x="3831249" y="438437"/>
                  <a:pt x="3833775" y="441374"/>
                  <a:pt x="3835892" y="444549"/>
                </a:cubicBezTo>
                <a:cubicBezTo>
                  <a:pt x="3828484" y="445607"/>
                  <a:pt x="3818458" y="441975"/>
                  <a:pt x="3813667" y="447724"/>
                </a:cubicBezTo>
                <a:cubicBezTo>
                  <a:pt x="3810018" y="452102"/>
                  <a:pt x="3816996" y="458766"/>
                  <a:pt x="3820017" y="463599"/>
                </a:cubicBezTo>
                <a:cubicBezTo>
                  <a:pt x="3835712" y="488711"/>
                  <a:pt x="3825832" y="454574"/>
                  <a:pt x="3832717" y="488999"/>
                </a:cubicBezTo>
                <a:cubicBezTo>
                  <a:pt x="3834834" y="493232"/>
                  <a:pt x="3839845" y="497030"/>
                  <a:pt x="3839067" y="501699"/>
                </a:cubicBezTo>
                <a:cubicBezTo>
                  <a:pt x="3838440" y="505463"/>
                  <a:pt x="3831926" y="505069"/>
                  <a:pt x="3829542" y="508049"/>
                </a:cubicBezTo>
                <a:cubicBezTo>
                  <a:pt x="3827451" y="510662"/>
                  <a:pt x="3827425" y="514399"/>
                  <a:pt x="3826367" y="517574"/>
                </a:cubicBezTo>
                <a:cubicBezTo>
                  <a:pt x="3823192" y="519691"/>
                  <a:pt x="3818259" y="520381"/>
                  <a:pt x="3816842" y="523924"/>
                </a:cubicBezTo>
                <a:cubicBezTo>
                  <a:pt x="3815199" y="528032"/>
                  <a:pt x="3825030" y="540968"/>
                  <a:pt x="3826367" y="542974"/>
                </a:cubicBezTo>
                <a:cubicBezTo>
                  <a:pt x="3823192" y="544032"/>
                  <a:pt x="3819209" y="543782"/>
                  <a:pt x="3816842" y="546149"/>
                </a:cubicBezTo>
                <a:cubicBezTo>
                  <a:pt x="3814475" y="548516"/>
                  <a:pt x="3813667" y="552327"/>
                  <a:pt x="3813667" y="555674"/>
                </a:cubicBezTo>
                <a:cubicBezTo>
                  <a:pt x="3813667" y="561965"/>
                  <a:pt x="3819981" y="570229"/>
                  <a:pt x="3823192" y="574724"/>
                </a:cubicBezTo>
                <a:cubicBezTo>
                  <a:pt x="3826268" y="579030"/>
                  <a:pt x="3829542" y="583191"/>
                  <a:pt x="3832717" y="587424"/>
                </a:cubicBezTo>
                <a:cubicBezTo>
                  <a:pt x="3830600" y="591657"/>
                  <a:pt x="3829714" y="596777"/>
                  <a:pt x="3826367" y="600124"/>
                </a:cubicBezTo>
                <a:cubicBezTo>
                  <a:pt x="3816231" y="610260"/>
                  <a:pt x="3805409" y="591866"/>
                  <a:pt x="3829542" y="615999"/>
                </a:cubicBezTo>
                <a:cubicBezTo>
                  <a:pt x="3827425" y="619174"/>
                  <a:pt x="3823613" y="621731"/>
                  <a:pt x="3823192" y="625524"/>
                </a:cubicBezTo>
                <a:cubicBezTo>
                  <a:pt x="3822481" y="631922"/>
                  <a:pt x="3825388" y="638211"/>
                  <a:pt x="3826367" y="644574"/>
                </a:cubicBezTo>
                <a:cubicBezTo>
                  <a:pt x="3827505" y="651971"/>
                  <a:pt x="3828484" y="659391"/>
                  <a:pt x="3829542" y="666799"/>
                </a:cubicBezTo>
                <a:cubicBezTo>
                  <a:pt x="3849632" y="686889"/>
                  <a:pt x="3835359" y="667332"/>
                  <a:pt x="3823192" y="679499"/>
                </a:cubicBezTo>
                <a:cubicBezTo>
                  <a:pt x="3820825" y="681866"/>
                  <a:pt x="3825309" y="685849"/>
                  <a:pt x="3826367" y="689024"/>
                </a:cubicBezTo>
                <a:cubicBezTo>
                  <a:pt x="3854886" y="710413"/>
                  <a:pt x="3832429" y="687295"/>
                  <a:pt x="3835892" y="708074"/>
                </a:cubicBezTo>
                <a:cubicBezTo>
                  <a:pt x="3836519" y="711838"/>
                  <a:pt x="3840279" y="714327"/>
                  <a:pt x="3842242" y="717599"/>
                </a:cubicBezTo>
                <a:cubicBezTo>
                  <a:pt x="3864132" y="754082"/>
                  <a:pt x="3846946" y="727830"/>
                  <a:pt x="3861292" y="749349"/>
                </a:cubicBezTo>
                <a:cubicBezTo>
                  <a:pt x="3858117" y="751466"/>
                  <a:pt x="3854151" y="752719"/>
                  <a:pt x="3851767" y="755699"/>
                </a:cubicBezTo>
                <a:cubicBezTo>
                  <a:pt x="3849676" y="758312"/>
                  <a:pt x="3851205" y="763133"/>
                  <a:pt x="3848592" y="765224"/>
                </a:cubicBezTo>
                <a:cubicBezTo>
                  <a:pt x="3845185" y="767950"/>
                  <a:pt x="3840125" y="767341"/>
                  <a:pt x="3835892" y="768399"/>
                </a:cubicBezTo>
                <a:cubicBezTo>
                  <a:pt x="3838009" y="772632"/>
                  <a:pt x="3839894" y="776990"/>
                  <a:pt x="3842242" y="781099"/>
                </a:cubicBezTo>
                <a:cubicBezTo>
                  <a:pt x="3844135" y="784412"/>
                  <a:pt x="3850976" y="787644"/>
                  <a:pt x="3848592" y="790624"/>
                </a:cubicBezTo>
                <a:cubicBezTo>
                  <a:pt x="3844411" y="795851"/>
                  <a:pt x="3829542" y="796974"/>
                  <a:pt x="3829542" y="796974"/>
                </a:cubicBezTo>
                <a:cubicBezTo>
                  <a:pt x="3830600" y="803324"/>
                  <a:pt x="3830681" y="809917"/>
                  <a:pt x="3832717" y="816024"/>
                </a:cubicBezTo>
                <a:cubicBezTo>
                  <a:pt x="3833924" y="819644"/>
                  <a:pt x="3839815" y="821807"/>
                  <a:pt x="3839067" y="825549"/>
                </a:cubicBezTo>
                <a:cubicBezTo>
                  <a:pt x="3838319" y="829291"/>
                  <a:pt x="3832717" y="829782"/>
                  <a:pt x="3829542" y="831899"/>
                </a:cubicBezTo>
                <a:cubicBezTo>
                  <a:pt x="3829811" y="833781"/>
                  <a:pt x="3831862" y="857604"/>
                  <a:pt x="3835892" y="863649"/>
                </a:cubicBezTo>
                <a:cubicBezTo>
                  <a:pt x="3838383" y="867385"/>
                  <a:pt x="3842495" y="869765"/>
                  <a:pt x="3845417" y="873174"/>
                </a:cubicBezTo>
                <a:cubicBezTo>
                  <a:pt x="3851324" y="880066"/>
                  <a:pt x="3856266" y="887861"/>
                  <a:pt x="3861292" y="895399"/>
                </a:cubicBezTo>
                <a:cubicBezTo>
                  <a:pt x="3857059" y="897516"/>
                  <a:pt x="3850709" y="897516"/>
                  <a:pt x="3848592" y="901749"/>
                </a:cubicBezTo>
                <a:cubicBezTo>
                  <a:pt x="3838227" y="922480"/>
                  <a:pt x="3866914" y="909400"/>
                  <a:pt x="3842242" y="917624"/>
                </a:cubicBezTo>
                <a:cubicBezTo>
                  <a:pt x="3843011" y="919932"/>
                  <a:pt x="3849541" y="938710"/>
                  <a:pt x="3848592" y="939849"/>
                </a:cubicBezTo>
                <a:cubicBezTo>
                  <a:pt x="3844307" y="944991"/>
                  <a:pt x="3829542" y="946199"/>
                  <a:pt x="3829542" y="946199"/>
                </a:cubicBezTo>
                <a:cubicBezTo>
                  <a:pt x="3831659" y="951491"/>
                  <a:pt x="3833891" y="956738"/>
                  <a:pt x="3835892" y="962074"/>
                </a:cubicBezTo>
                <a:cubicBezTo>
                  <a:pt x="3837067" y="965208"/>
                  <a:pt x="3837059" y="968922"/>
                  <a:pt x="3839067" y="971599"/>
                </a:cubicBezTo>
                <a:cubicBezTo>
                  <a:pt x="3843557" y="977586"/>
                  <a:pt x="3850452" y="981487"/>
                  <a:pt x="3854942" y="987474"/>
                </a:cubicBezTo>
                <a:cubicBezTo>
                  <a:pt x="3856950" y="990151"/>
                  <a:pt x="3856620" y="994006"/>
                  <a:pt x="3858117" y="996999"/>
                </a:cubicBezTo>
                <a:cubicBezTo>
                  <a:pt x="3870427" y="1021618"/>
                  <a:pt x="3859662" y="992108"/>
                  <a:pt x="3867642" y="1016049"/>
                </a:cubicBezTo>
                <a:cubicBezTo>
                  <a:pt x="3865641" y="1016716"/>
                  <a:pt x="3848195" y="1021603"/>
                  <a:pt x="3848592" y="1025574"/>
                </a:cubicBezTo>
                <a:cubicBezTo>
                  <a:pt x="3850422" y="1043876"/>
                  <a:pt x="3863012" y="1050015"/>
                  <a:pt x="3870817" y="1063674"/>
                </a:cubicBezTo>
                <a:lnTo>
                  <a:pt x="3871172" y="1064739"/>
                </a:lnTo>
                <a:lnTo>
                  <a:pt x="3871172" y="1072806"/>
                </a:lnTo>
                <a:lnTo>
                  <a:pt x="3865098" y="1071960"/>
                </a:lnTo>
                <a:cubicBezTo>
                  <a:pt x="3851851" y="1070188"/>
                  <a:pt x="3828629" y="1067762"/>
                  <a:pt x="3823192" y="1073199"/>
                </a:cubicBezTo>
                <a:cubicBezTo>
                  <a:pt x="3820017" y="1076374"/>
                  <a:pt x="3829795" y="1079315"/>
                  <a:pt x="3832717" y="1082724"/>
                </a:cubicBezTo>
                <a:cubicBezTo>
                  <a:pt x="3843202" y="1094956"/>
                  <a:pt x="3841232" y="1092393"/>
                  <a:pt x="3845417" y="1104949"/>
                </a:cubicBezTo>
                <a:cubicBezTo>
                  <a:pt x="3842242" y="1107066"/>
                  <a:pt x="3837309" y="1107756"/>
                  <a:pt x="3835892" y="1111299"/>
                </a:cubicBezTo>
                <a:cubicBezTo>
                  <a:pt x="3834649" y="1114406"/>
                  <a:pt x="3837892" y="1117690"/>
                  <a:pt x="3839067" y="1120824"/>
                </a:cubicBezTo>
                <a:cubicBezTo>
                  <a:pt x="3841068" y="1126160"/>
                  <a:pt x="3843300" y="1131407"/>
                  <a:pt x="3845417" y="1136699"/>
                </a:cubicBezTo>
                <a:cubicBezTo>
                  <a:pt x="3843300" y="1139874"/>
                  <a:pt x="3838319" y="1142482"/>
                  <a:pt x="3839067" y="1146224"/>
                </a:cubicBezTo>
                <a:cubicBezTo>
                  <a:pt x="3839815" y="1149966"/>
                  <a:pt x="3845356" y="1150552"/>
                  <a:pt x="3848592" y="1152574"/>
                </a:cubicBezTo>
                <a:cubicBezTo>
                  <a:pt x="3865399" y="1163079"/>
                  <a:pt x="3862707" y="1159966"/>
                  <a:pt x="3868082" y="1165524"/>
                </a:cubicBezTo>
                <a:lnTo>
                  <a:pt x="3871172" y="1168679"/>
                </a:lnTo>
                <a:lnTo>
                  <a:pt x="3871172" y="1176298"/>
                </a:lnTo>
                <a:lnTo>
                  <a:pt x="3864467" y="1177974"/>
                </a:lnTo>
                <a:cubicBezTo>
                  <a:pt x="3858154" y="1179237"/>
                  <a:pt x="3849439" y="1176122"/>
                  <a:pt x="3845417" y="1181149"/>
                </a:cubicBezTo>
                <a:cubicBezTo>
                  <a:pt x="3842460" y="1184845"/>
                  <a:pt x="3850009" y="1189455"/>
                  <a:pt x="3851767" y="1193849"/>
                </a:cubicBezTo>
                <a:cubicBezTo>
                  <a:pt x="3854253" y="1200064"/>
                  <a:pt x="3858117" y="1212899"/>
                  <a:pt x="3858117" y="1212899"/>
                </a:cubicBezTo>
                <a:cubicBezTo>
                  <a:pt x="3856000" y="1219249"/>
                  <a:pt x="3847034" y="1227216"/>
                  <a:pt x="3851767" y="1231949"/>
                </a:cubicBezTo>
                <a:cubicBezTo>
                  <a:pt x="3854942" y="1235124"/>
                  <a:pt x="3858682" y="1237820"/>
                  <a:pt x="3861292" y="1241474"/>
                </a:cubicBezTo>
                <a:cubicBezTo>
                  <a:pt x="3864043" y="1245325"/>
                  <a:pt x="3865294" y="1250065"/>
                  <a:pt x="3867642" y="1254174"/>
                </a:cubicBezTo>
                <a:lnTo>
                  <a:pt x="3871172" y="1259469"/>
                </a:lnTo>
                <a:lnTo>
                  <a:pt x="3871172" y="1264404"/>
                </a:lnTo>
                <a:lnTo>
                  <a:pt x="3861292" y="1266874"/>
                </a:lnTo>
                <a:cubicBezTo>
                  <a:pt x="3854881" y="1268797"/>
                  <a:pt x="3842242" y="1273224"/>
                  <a:pt x="3842242" y="1273224"/>
                </a:cubicBezTo>
                <a:cubicBezTo>
                  <a:pt x="3844359" y="1276399"/>
                  <a:pt x="3845894" y="1280051"/>
                  <a:pt x="3848592" y="1282749"/>
                </a:cubicBezTo>
                <a:cubicBezTo>
                  <a:pt x="3872221" y="1306378"/>
                  <a:pt x="3852677" y="1279351"/>
                  <a:pt x="3867642" y="1301799"/>
                </a:cubicBezTo>
                <a:cubicBezTo>
                  <a:pt x="3864467" y="1303916"/>
                  <a:pt x="3859534" y="1304606"/>
                  <a:pt x="3858117" y="1308149"/>
                </a:cubicBezTo>
                <a:cubicBezTo>
                  <a:pt x="3856874" y="1311256"/>
                  <a:pt x="3861292" y="1314327"/>
                  <a:pt x="3861292" y="1317674"/>
                </a:cubicBezTo>
                <a:cubicBezTo>
                  <a:pt x="3861292" y="1321021"/>
                  <a:pt x="3859175" y="1324024"/>
                  <a:pt x="3858117" y="1327199"/>
                </a:cubicBezTo>
                <a:cubicBezTo>
                  <a:pt x="3861821" y="1332755"/>
                  <a:pt x="3864864" y="1336460"/>
                  <a:pt x="3867097" y="1339056"/>
                </a:cubicBezTo>
                <a:lnTo>
                  <a:pt x="3871172" y="1344212"/>
                </a:lnTo>
                <a:lnTo>
                  <a:pt x="3871172" y="1344343"/>
                </a:lnTo>
                <a:lnTo>
                  <a:pt x="3869577" y="1347291"/>
                </a:lnTo>
                <a:cubicBezTo>
                  <a:pt x="3867973" y="1348432"/>
                  <a:pt x="3865261" y="1349953"/>
                  <a:pt x="3861292" y="1352599"/>
                </a:cubicBezTo>
                <a:cubicBezTo>
                  <a:pt x="3862350" y="1356832"/>
                  <a:pt x="3862046" y="1361668"/>
                  <a:pt x="3864467" y="1365299"/>
                </a:cubicBezTo>
                <a:lnTo>
                  <a:pt x="3871172" y="1369769"/>
                </a:lnTo>
                <a:lnTo>
                  <a:pt x="3871172" y="1420473"/>
                </a:lnTo>
                <a:lnTo>
                  <a:pt x="3861292" y="1422449"/>
                </a:lnTo>
                <a:cubicBezTo>
                  <a:pt x="3857032" y="1423396"/>
                  <a:pt x="3852825" y="1424566"/>
                  <a:pt x="3848592" y="1425624"/>
                </a:cubicBezTo>
                <a:lnTo>
                  <a:pt x="3854942" y="1444674"/>
                </a:lnTo>
                <a:lnTo>
                  <a:pt x="3858117" y="1454199"/>
                </a:lnTo>
                <a:cubicBezTo>
                  <a:pt x="3853884" y="1456316"/>
                  <a:pt x="3845417" y="1455816"/>
                  <a:pt x="3845417" y="1460549"/>
                </a:cubicBezTo>
                <a:cubicBezTo>
                  <a:pt x="3845417" y="1467326"/>
                  <a:pt x="3854131" y="1470943"/>
                  <a:pt x="3858117" y="1476424"/>
                </a:cubicBezTo>
                <a:cubicBezTo>
                  <a:pt x="3862606" y="1482596"/>
                  <a:pt x="3870817" y="1495474"/>
                  <a:pt x="3870817" y="1495474"/>
                </a:cubicBezTo>
                <a:cubicBezTo>
                  <a:pt x="3867642" y="1496532"/>
                  <a:pt x="3864510" y="1497730"/>
                  <a:pt x="3861292" y="1498649"/>
                </a:cubicBezTo>
                <a:cubicBezTo>
                  <a:pt x="3857096" y="1499848"/>
                  <a:pt x="3849448" y="1497545"/>
                  <a:pt x="3848592" y="1501824"/>
                </a:cubicBezTo>
                <a:cubicBezTo>
                  <a:pt x="3847554" y="1507013"/>
                  <a:pt x="3855312" y="1510037"/>
                  <a:pt x="3858117" y="1514524"/>
                </a:cubicBezTo>
                <a:cubicBezTo>
                  <a:pt x="3868565" y="1531240"/>
                  <a:pt x="3862057" y="1525170"/>
                  <a:pt x="3865810" y="1528750"/>
                </a:cubicBezTo>
                <a:lnTo>
                  <a:pt x="3871172" y="1533992"/>
                </a:lnTo>
                <a:lnTo>
                  <a:pt x="3871172" y="1537422"/>
                </a:lnTo>
                <a:lnTo>
                  <a:pt x="3865131" y="1538862"/>
                </a:lnTo>
                <a:cubicBezTo>
                  <a:pt x="3862177" y="1539567"/>
                  <a:pt x="3859531" y="1540625"/>
                  <a:pt x="3858117" y="1543099"/>
                </a:cubicBezTo>
                <a:cubicBezTo>
                  <a:pt x="3855440" y="1547784"/>
                  <a:pt x="3859983" y="1553739"/>
                  <a:pt x="3861292" y="1558974"/>
                </a:cubicBezTo>
                <a:cubicBezTo>
                  <a:pt x="3863271" y="1566890"/>
                  <a:pt x="3866779" y="1574132"/>
                  <a:pt x="3870817" y="1581199"/>
                </a:cubicBezTo>
                <a:lnTo>
                  <a:pt x="3871172" y="1581732"/>
                </a:lnTo>
                <a:lnTo>
                  <a:pt x="3871172" y="1591115"/>
                </a:lnTo>
                <a:lnTo>
                  <a:pt x="3868676" y="1591277"/>
                </a:lnTo>
                <a:cubicBezTo>
                  <a:pt x="3865846" y="1591462"/>
                  <a:pt x="3863200" y="1591991"/>
                  <a:pt x="3861292" y="1593899"/>
                </a:cubicBezTo>
                <a:cubicBezTo>
                  <a:pt x="3858663" y="1596528"/>
                  <a:pt x="3870604" y="1612629"/>
                  <a:pt x="3870817" y="1612949"/>
                </a:cubicBezTo>
                <a:cubicBezTo>
                  <a:pt x="3862350" y="1614007"/>
                  <a:pt x="3850970" y="1609646"/>
                  <a:pt x="3845417" y="1616124"/>
                </a:cubicBezTo>
                <a:cubicBezTo>
                  <a:pt x="3844481" y="1617216"/>
                  <a:pt x="3857019" y="1648854"/>
                  <a:pt x="3858117" y="1651049"/>
                </a:cubicBezTo>
                <a:cubicBezTo>
                  <a:pt x="3859824" y="1654462"/>
                  <a:pt x="3862350" y="1657399"/>
                  <a:pt x="3864467" y="1660574"/>
                </a:cubicBezTo>
                <a:cubicBezTo>
                  <a:pt x="3862350" y="1663749"/>
                  <a:pt x="3860815" y="1667401"/>
                  <a:pt x="3858117" y="1670099"/>
                </a:cubicBezTo>
                <a:cubicBezTo>
                  <a:pt x="3844193" y="1684023"/>
                  <a:pt x="3852070" y="1667769"/>
                  <a:pt x="3839067" y="1685974"/>
                </a:cubicBezTo>
                <a:cubicBezTo>
                  <a:pt x="3836316" y="1689825"/>
                  <a:pt x="3834834" y="1694441"/>
                  <a:pt x="3832717" y="1698674"/>
                </a:cubicBezTo>
                <a:cubicBezTo>
                  <a:pt x="3833775" y="1703966"/>
                  <a:pt x="3835892" y="1709153"/>
                  <a:pt x="3835892" y="1714549"/>
                </a:cubicBezTo>
                <a:cubicBezTo>
                  <a:pt x="3835892" y="1722033"/>
                  <a:pt x="3831972" y="1729328"/>
                  <a:pt x="3832717" y="1736774"/>
                </a:cubicBezTo>
                <a:cubicBezTo>
                  <a:pt x="3833208" y="1741685"/>
                  <a:pt x="3846194" y="1753426"/>
                  <a:pt x="3848592" y="1755824"/>
                </a:cubicBezTo>
                <a:cubicBezTo>
                  <a:pt x="3852825" y="1756882"/>
                  <a:pt x="3863243" y="1755096"/>
                  <a:pt x="3861292" y="1758999"/>
                </a:cubicBezTo>
                <a:cubicBezTo>
                  <a:pt x="3858879" y="1763826"/>
                  <a:pt x="3850726" y="1761209"/>
                  <a:pt x="3845417" y="1762174"/>
                </a:cubicBezTo>
                <a:cubicBezTo>
                  <a:pt x="3839083" y="1763326"/>
                  <a:pt x="3832717" y="1764291"/>
                  <a:pt x="3826367" y="1765349"/>
                </a:cubicBezTo>
                <a:cubicBezTo>
                  <a:pt x="3831659" y="1768524"/>
                  <a:pt x="3837009" y="1771603"/>
                  <a:pt x="3842242" y="1774874"/>
                </a:cubicBezTo>
                <a:cubicBezTo>
                  <a:pt x="3845478" y="1776896"/>
                  <a:pt x="3849650" y="1778049"/>
                  <a:pt x="3851767" y="1781224"/>
                </a:cubicBezTo>
                <a:cubicBezTo>
                  <a:pt x="3854188" y="1784855"/>
                  <a:pt x="3853884" y="1789691"/>
                  <a:pt x="3854942" y="1793924"/>
                </a:cubicBezTo>
                <a:cubicBezTo>
                  <a:pt x="3851767" y="1794982"/>
                  <a:pt x="3848664" y="1796287"/>
                  <a:pt x="3845417" y="1797099"/>
                </a:cubicBezTo>
                <a:cubicBezTo>
                  <a:pt x="3840182" y="1798408"/>
                  <a:pt x="3833358" y="1796458"/>
                  <a:pt x="3829542" y="1800274"/>
                </a:cubicBezTo>
                <a:cubicBezTo>
                  <a:pt x="3827175" y="1802641"/>
                  <a:pt x="3831659" y="1806624"/>
                  <a:pt x="3832717" y="1809799"/>
                </a:cubicBezTo>
                <a:cubicBezTo>
                  <a:pt x="3839067" y="1816149"/>
                  <a:pt x="3845092" y="1822842"/>
                  <a:pt x="3851767" y="1828849"/>
                </a:cubicBezTo>
                <a:cubicBezTo>
                  <a:pt x="3868243" y="1843677"/>
                  <a:pt x="3862099" y="1831270"/>
                  <a:pt x="3867642" y="1847899"/>
                </a:cubicBezTo>
                <a:cubicBezTo>
                  <a:pt x="3862350" y="1848957"/>
                  <a:pt x="3856257" y="1848081"/>
                  <a:pt x="3851767" y="1851074"/>
                </a:cubicBezTo>
                <a:cubicBezTo>
                  <a:pt x="3848982" y="1852930"/>
                  <a:pt x="3851163" y="1858456"/>
                  <a:pt x="3848592" y="1860599"/>
                </a:cubicBezTo>
                <a:cubicBezTo>
                  <a:pt x="3841997" y="1866095"/>
                  <a:pt x="3824775" y="1868537"/>
                  <a:pt x="3816842" y="1870124"/>
                </a:cubicBezTo>
                <a:cubicBezTo>
                  <a:pt x="3821075" y="1874357"/>
                  <a:pt x="3824670" y="1879344"/>
                  <a:pt x="3829542" y="1882824"/>
                </a:cubicBezTo>
                <a:cubicBezTo>
                  <a:pt x="3839160" y="1889694"/>
                  <a:pt x="3848279" y="1881393"/>
                  <a:pt x="3826367" y="1892349"/>
                </a:cubicBezTo>
                <a:cubicBezTo>
                  <a:pt x="3828806" y="1894788"/>
                  <a:pt x="3849898" y="1914384"/>
                  <a:pt x="3851767" y="1920924"/>
                </a:cubicBezTo>
                <a:cubicBezTo>
                  <a:pt x="3852686" y="1924142"/>
                  <a:pt x="3849650" y="1927274"/>
                  <a:pt x="3848592" y="1930449"/>
                </a:cubicBezTo>
                <a:cubicBezTo>
                  <a:pt x="3832872" y="1935689"/>
                  <a:pt x="3835582" y="1931261"/>
                  <a:pt x="3845417" y="1955849"/>
                </a:cubicBezTo>
                <a:cubicBezTo>
                  <a:pt x="3848933" y="1964638"/>
                  <a:pt x="3858117" y="1981249"/>
                  <a:pt x="3858117" y="1981249"/>
                </a:cubicBezTo>
                <a:cubicBezTo>
                  <a:pt x="3835892" y="1988657"/>
                  <a:pt x="3836950" y="1981249"/>
                  <a:pt x="3842242" y="1997124"/>
                </a:cubicBezTo>
                <a:cubicBezTo>
                  <a:pt x="3864874" y="2012212"/>
                  <a:pt x="3842121" y="1994046"/>
                  <a:pt x="3826367" y="2006649"/>
                </a:cubicBezTo>
                <a:cubicBezTo>
                  <a:pt x="3822861" y="2009454"/>
                  <a:pt x="3833017" y="2012725"/>
                  <a:pt x="3835892" y="2016174"/>
                </a:cubicBezTo>
                <a:cubicBezTo>
                  <a:pt x="3838335" y="2019105"/>
                  <a:pt x="3840024" y="2022594"/>
                  <a:pt x="3842242" y="2025699"/>
                </a:cubicBezTo>
                <a:cubicBezTo>
                  <a:pt x="3854256" y="2042518"/>
                  <a:pt x="3849790" y="2032467"/>
                  <a:pt x="3854942" y="2047924"/>
                </a:cubicBezTo>
                <a:cubicBezTo>
                  <a:pt x="3806692" y="2053955"/>
                  <a:pt x="3830968" y="2045300"/>
                  <a:pt x="3839067" y="2057449"/>
                </a:cubicBezTo>
                <a:cubicBezTo>
                  <a:pt x="3841488" y="2061080"/>
                  <a:pt x="3841184" y="2065916"/>
                  <a:pt x="3842242" y="2070149"/>
                </a:cubicBezTo>
                <a:cubicBezTo>
                  <a:pt x="3848592" y="2077557"/>
                  <a:pt x="3855697" y="2084380"/>
                  <a:pt x="3861292" y="2092374"/>
                </a:cubicBezTo>
                <a:cubicBezTo>
                  <a:pt x="3863211" y="2095116"/>
                  <a:pt x="3862807" y="2098993"/>
                  <a:pt x="3864467" y="2101899"/>
                </a:cubicBezTo>
                <a:lnTo>
                  <a:pt x="3871172" y="2110839"/>
                </a:lnTo>
                <a:lnTo>
                  <a:pt x="3871172" y="2116291"/>
                </a:lnTo>
                <a:lnTo>
                  <a:pt x="3858117" y="2124124"/>
                </a:lnTo>
                <a:cubicBezTo>
                  <a:pt x="3853107" y="2126128"/>
                  <a:pt x="3847510" y="2126128"/>
                  <a:pt x="3842242" y="2127299"/>
                </a:cubicBezTo>
                <a:cubicBezTo>
                  <a:pt x="3837982" y="2128246"/>
                  <a:pt x="3833775" y="2129416"/>
                  <a:pt x="3829542" y="2130474"/>
                </a:cubicBezTo>
                <a:cubicBezTo>
                  <a:pt x="3844885" y="2153489"/>
                  <a:pt x="3833253" y="2129403"/>
                  <a:pt x="3826367" y="2143174"/>
                </a:cubicBezTo>
                <a:cubicBezTo>
                  <a:pt x="3824870" y="2146167"/>
                  <a:pt x="3828484" y="2149524"/>
                  <a:pt x="3829542" y="2152699"/>
                </a:cubicBezTo>
                <a:cubicBezTo>
                  <a:pt x="3832717" y="2155874"/>
                  <a:pt x="3835279" y="2159813"/>
                  <a:pt x="3839067" y="2162224"/>
                </a:cubicBezTo>
                <a:cubicBezTo>
                  <a:pt x="3847053" y="2167306"/>
                  <a:pt x="3864467" y="2174924"/>
                  <a:pt x="3864467" y="2174924"/>
                </a:cubicBezTo>
                <a:cubicBezTo>
                  <a:pt x="3859175" y="2177041"/>
                  <a:pt x="3854090" y="2179774"/>
                  <a:pt x="3848592" y="2181274"/>
                </a:cubicBezTo>
                <a:cubicBezTo>
                  <a:pt x="3842381" y="2182968"/>
                  <a:pt x="3828145" y="2178165"/>
                  <a:pt x="3829542" y="2184449"/>
                </a:cubicBezTo>
                <a:cubicBezTo>
                  <a:pt x="3832139" y="2196138"/>
                  <a:pt x="3854942" y="2209849"/>
                  <a:pt x="3854942" y="2209849"/>
                </a:cubicBezTo>
                <a:cubicBezTo>
                  <a:pt x="3851767" y="2210907"/>
                  <a:pt x="3848741" y="2212633"/>
                  <a:pt x="3845417" y="2213024"/>
                </a:cubicBezTo>
                <a:cubicBezTo>
                  <a:pt x="3830664" y="2214760"/>
                  <a:pt x="3813136" y="2207681"/>
                  <a:pt x="3800967" y="2216199"/>
                </a:cubicBezTo>
                <a:cubicBezTo>
                  <a:pt x="3794715" y="2220576"/>
                  <a:pt x="3813667" y="2235249"/>
                  <a:pt x="3813667" y="2235249"/>
                </a:cubicBezTo>
                <a:cubicBezTo>
                  <a:pt x="3818959" y="2238424"/>
                  <a:pt x="3824022" y="2242014"/>
                  <a:pt x="3829542" y="2244774"/>
                </a:cubicBezTo>
                <a:cubicBezTo>
                  <a:pt x="3832535" y="2246271"/>
                  <a:pt x="3836454" y="2245858"/>
                  <a:pt x="3839067" y="2247949"/>
                </a:cubicBezTo>
                <a:cubicBezTo>
                  <a:pt x="3842047" y="2250333"/>
                  <a:pt x="3843300" y="2254299"/>
                  <a:pt x="3845417" y="2257474"/>
                </a:cubicBezTo>
                <a:cubicBezTo>
                  <a:pt x="3848592" y="2259591"/>
                  <a:pt x="3856149" y="2260204"/>
                  <a:pt x="3854942" y="2263824"/>
                </a:cubicBezTo>
                <a:cubicBezTo>
                  <a:pt x="3854252" y="2265894"/>
                  <a:pt x="3852080" y="2266258"/>
                  <a:pt x="3849579" y="2266319"/>
                </a:cubicBezTo>
                <a:lnTo>
                  <a:pt x="3849515" y="2266325"/>
                </a:lnTo>
                <a:lnTo>
                  <a:pt x="3848353" y="2265249"/>
                </a:lnTo>
                <a:cubicBezTo>
                  <a:pt x="3846839" y="2263848"/>
                  <a:pt x="3845251" y="2262790"/>
                  <a:pt x="3843369" y="2263103"/>
                </a:cubicBezTo>
                <a:cubicBezTo>
                  <a:pt x="3841155" y="2263472"/>
                  <a:pt x="3839862" y="2266126"/>
                  <a:pt x="3838579" y="2268551"/>
                </a:cubicBezTo>
                <a:lnTo>
                  <a:pt x="3835013" y="2271622"/>
                </a:lnTo>
                <a:lnTo>
                  <a:pt x="3833742" y="2272434"/>
                </a:lnTo>
                <a:lnTo>
                  <a:pt x="3831119" y="2267455"/>
                </a:lnTo>
                <a:cubicBezTo>
                  <a:pt x="3831004" y="2264937"/>
                  <a:pt x="3831269" y="2262026"/>
                  <a:pt x="3830669" y="2259928"/>
                </a:cubicBezTo>
                <a:cubicBezTo>
                  <a:pt x="3829750" y="2256710"/>
                  <a:pt x="3828552" y="2253578"/>
                  <a:pt x="3827494" y="2250403"/>
                </a:cubicBezTo>
                <a:cubicBezTo>
                  <a:pt x="3821773" y="2256124"/>
                  <a:pt x="3816180" y="2262963"/>
                  <a:pt x="3808444" y="2266278"/>
                </a:cubicBezTo>
                <a:cubicBezTo>
                  <a:pt x="3804433" y="2267997"/>
                  <a:pt x="3799940" y="2268254"/>
                  <a:pt x="3795744" y="2269453"/>
                </a:cubicBezTo>
                <a:cubicBezTo>
                  <a:pt x="3792526" y="2270372"/>
                  <a:pt x="3789394" y="2271570"/>
                  <a:pt x="3786219" y="2272628"/>
                </a:cubicBezTo>
                <a:cubicBezTo>
                  <a:pt x="3785161" y="2268395"/>
                  <a:pt x="3786947" y="2261879"/>
                  <a:pt x="3783044" y="2259928"/>
                </a:cubicBezTo>
                <a:cubicBezTo>
                  <a:pt x="3779631" y="2258221"/>
                  <a:pt x="3776932" y="2264571"/>
                  <a:pt x="3773519" y="2266278"/>
                </a:cubicBezTo>
                <a:cubicBezTo>
                  <a:pt x="3770526" y="2267775"/>
                  <a:pt x="3767169" y="2268395"/>
                  <a:pt x="3763994" y="2269453"/>
                </a:cubicBezTo>
                <a:cubicBezTo>
                  <a:pt x="3760819" y="2268395"/>
                  <a:pt x="3756325" y="2269063"/>
                  <a:pt x="3754469" y="2266278"/>
                </a:cubicBezTo>
                <a:cubicBezTo>
                  <a:pt x="3743323" y="2249559"/>
                  <a:pt x="3760950" y="2247184"/>
                  <a:pt x="3741769" y="2253578"/>
                </a:cubicBezTo>
                <a:cubicBezTo>
                  <a:pt x="3738594" y="2251461"/>
                  <a:pt x="3736060" y="2247228"/>
                  <a:pt x="3732244" y="2247228"/>
                </a:cubicBezTo>
                <a:cubicBezTo>
                  <a:pt x="3722487" y="2247228"/>
                  <a:pt x="3712926" y="2250492"/>
                  <a:pt x="3703669" y="2253578"/>
                </a:cubicBezTo>
                <a:cubicBezTo>
                  <a:pt x="3700049" y="2254785"/>
                  <a:pt x="3697557" y="2258221"/>
                  <a:pt x="3694144" y="2259928"/>
                </a:cubicBezTo>
                <a:cubicBezTo>
                  <a:pt x="3691151" y="2261425"/>
                  <a:pt x="3687794" y="2262045"/>
                  <a:pt x="3684619" y="2263103"/>
                </a:cubicBezTo>
                <a:cubicBezTo>
                  <a:pt x="3681444" y="2262045"/>
                  <a:pt x="3678441" y="2259928"/>
                  <a:pt x="3675094" y="2259928"/>
                </a:cubicBezTo>
                <a:cubicBezTo>
                  <a:pt x="3649694" y="2259928"/>
                  <a:pt x="3681444" y="2268395"/>
                  <a:pt x="3656044" y="2259928"/>
                </a:cubicBezTo>
                <a:cubicBezTo>
                  <a:pt x="3630065" y="2277247"/>
                  <a:pt x="3664187" y="2258740"/>
                  <a:pt x="3643344" y="2250403"/>
                </a:cubicBezTo>
                <a:cubicBezTo>
                  <a:pt x="3640435" y="2249239"/>
                  <a:pt x="3623030" y="2267542"/>
                  <a:pt x="3621119" y="2269453"/>
                </a:cubicBezTo>
                <a:cubicBezTo>
                  <a:pt x="3617944" y="2267336"/>
                  <a:pt x="3613978" y="2266083"/>
                  <a:pt x="3611594" y="2263103"/>
                </a:cubicBezTo>
                <a:cubicBezTo>
                  <a:pt x="3609503" y="2260490"/>
                  <a:pt x="3609737" y="2256654"/>
                  <a:pt x="3608419" y="2253578"/>
                </a:cubicBezTo>
                <a:cubicBezTo>
                  <a:pt x="3606555" y="2249228"/>
                  <a:pt x="3605099" y="2244514"/>
                  <a:pt x="3602069" y="2240878"/>
                </a:cubicBezTo>
                <a:cubicBezTo>
                  <a:pt x="3599626" y="2237947"/>
                  <a:pt x="3595719" y="2236645"/>
                  <a:pt x="3592544" y="2234528"/>
                </a:cubicBezTo>
                <a:cubicBezTo>
                  <a:pt x="3588311" y="2236645"/>
                  <a:pt x="3583480" y="2237848"/>
                  <a:pt x="3579844" y="2240878"/>
                </a:cubicBezTo>
                <a:cubicBezTo>
                  <a:pt x="3560696" y="2256835"/>
                  <a:pt x="3586711" y="2245997"/>
                  <a:pt x="3563969" y="2253578"/>
                </a:cubicBezTo>
                <a:cubicBezTo>
                  <a:pt x="3550013" y="2274513"/>
                  <a:pt x="3553833" y="2280727"/>
                  <a:pt x="3544919" y="2259928"/>
                </a:cubicBezTo>
                <a:cubicBezTo>
                  <a:pt x="3543601" y="2256852"/>
                  <a:pt x="3542802" y="2253578"/>
                  <a:pt x="3541744" y="2250403"/>
                </a:cubicBezTo>
                <a:cubicBezTo>
                  <a:pt x="3526107" y="2255615"/>
                  <a:pt x="3536916" y="2249846"/>
                  <a:pt x="3525869" y="2263103"/>
                </a:cubicBezTo>
                <a:cubicBezTo>
                  <a:pt x="3518499" y="2271948"/>
                  <a:pt x="3512987" y="2275146"/>
                  <a:pt x="3503644" y="2282153"/>
                </a:cubicBezTo>
                <a:cubicBezTo>
                  <a:pt x="3500469" y="2278978"/>
                  <a:pt x="3497773" y="2275238"/>
                  <a:pt x="3494119" y="2272628"/>
                </a:cubicBezTo>
                <a:cubicBezTo>
                  <a:pt x="3490268" y="2269877"/>
                  <a:pt x="3485528" y="2268626"/>
                  <a:pt x="3481419" y="2266278"/>
                </a:cubicBezTo>
                <a:cubicBezTo>
                  <a:pt x="3478106" y="2264385"/>
                  <a:pt x="3475069" y="2262045"/>
                  <a:pt x="3471894" y="2259928"/>
                </a:cubicBezTo>
                <a:cubicBezTo>
                  <a:pt x="3468719" y="2260986"/>
                  <a:pt x="3465362" y="2261606"/>
                  <a:pt x="3462369" y="2263103"/>
                </a:cubicBezTo>
                <a:cubicBezTo>
                  <a:pt x="3458956" y="2264810"/>
                  <a:pt x="3456257" y="2271160"/>
                  <a:pt x="3452844" y="2269453"/>
                </a:cubicBezTo>
                <a:cubicBezTo>
                  <a:pt x="3448941" y="2267502"/>
                  <a:pt x="3450525" y="2261032"/>
                  <a:pt x="3449669" y="2256753"/>
                </a:cubicBezTo>
                <a:cubicBezTo>
                  <a:pt x="3448406" y="2250440"/>
                  <a:pt x="3447552" y="2244053"/>
                  <a:pt x="3446494" y="2237703"/>
                </a:cubicBezTo>
                <a:cubicBezTo>
                  <a:pt x="3442261" y="2240878"/>
                  <a:pt x="3437536" y="2243486"/>
                  <a:pt x="3433794" y="2247228"/>
                </a:cubicBezTo>
                <a:cubicBezTo>
                  <a:pt x="3431096" y="2249926"/>
                  <a:pt x="3430987" y="2255336"/>
                  <a:pt x="3427444" y="2256753"/>
                </a:cubicBezTo>
                <a:cubicBezTo>
                  <a:pt x="3424337" y="2257996"/>
                  <a:pt x="3421094" y="2254636"/>
                  <a:pt x="3417919" y="2253578"/>
                </a:cubicBezTo>
                <a:cubicBezTo>
                  <a:pt x="3404072" y="2274348"/>
                  <a:pt x="3419318" y="2257452"/>
                  <a:pt x="3405219" y="2250403"/>
                </a:cubicBezTo>
                <a:cubicBezTo>
                  <a:pt x="3401316" y="2248452"/>
                  <a:pt x="3396752" y="2252520"/>
                  <a:pt x="3392519" y="2253578"/>
                </a:cubicBezTo>
                <a:cubicBezTo>
                  <a:pt x="3389344" y="2255695"/>
                  <a:pt x="3385925" y="2257485"/>
                  <a:pt x="3382994" y="2259928"/>
                </a:cubicBezTo>
                <a:cubicBezTo>
                  <a:pt x="3379545" y="2262803"/>
                  <a:pt x="3377277" y="2267073"/>
                  <a:pt x="3373469" y="2269453"/>
                </a:cubicBezTo>
                <a:cubicBezTo>
                  <a:pt x="3368636" y="2272474"/>
                  <a:pt x="3362692" y="2273254"/>
                  <a:pt x="3357594" y="2275803"/>
                </a:cubicBezTo>
                <a:cubicBezTo>
                  <a:pt x="3354181" y="2277510"/>
                  <a:pt x="3351244" y="2280036"/>
                  <a:pt x="3348069" y="2282153"/>
                </a:cubicBezTo>
                <a:cubicBezTo>
                  <a:pt x="3344894" y="2281095"/>
                  <a:pt x="3339787" y="2282085"/>
                  <a:pt x="3338544" y="2278978"/>
                </a:cubicBezTo>
                <a:cubicBezTo>
                  <a:pt x="3326868" y="2249787"/>
                  <a:pt x="3347301" y="2246426"/>
                  <a:pt x="3325844" y="2253578"/>
                </a:cubicBezTo>
                <a:cubicBezTo>
                  <a:pt x="3323727" y="2256753"/>
                  <a:pt x="3322474" y="2260719"/>
                  <a:pt x="3319494" y="2263103"/>
                </a:cubicBezTo>
                <a:cubicBezTo>
                  <a:pt x="3308156" y="2272173"/>
                  <a:pt x="3307679" y="2263051"/>
                  <a:pt x="3303619" y="2253578"/>
                </a:cubicBezTo>
                <a:cubicBezTo>
                  <a:pt x="3302301" y="2250502"/>
                  <a:pt x="3301502" y="2247228"/>
                  <a:pt x="3300444" y="2244053"/>
                </a:cubicBezTo>
                <a:cubicBezTo>
                  <a:pt x="3295152" y="2245111"/>
                  <a:pt x="3289804" y="2245919"/>
                  <a:pt x="3284569" y="2247228"/>
                </a:cubicBezTo>
                <a:cubicBezTo>
                  <a:pt x="3281322" y="2248040"/>
                  <a:pt x="3278391" y="2250403"/>
                  <a:pt x="3275044" y="2250403"/>
                </a:cubicBezTo>
                <a:cubicBezTo>
                  <a:pt x="3271697" y="2250403"/>
                  <a:pt x="3268694" y="2248286"/>
                  <a:pt x="3265519" y="2247228"/>
                </a:cubicBezTo>
                <a:cubicBezTo>
                  <a:pt x="3261286" y="2248286"/>
                  <a:pt x="3256830" y="2248684"/>
                  <a:pt x="3252819" y="2250403"/>
                </a:cubicBezTo>
                <a:cubicBezTo>
                  <a:pt x="3249312" y="2251906"/>
                  <a:pt x="3246867" y="2255413"/>
                  <a:pt x="3243294" y="2256753"/>
                </a:cubicBezTo>
                <a:cubicBezTo>
                  <a:pt x="3238241" y="2258648"/>
                  <a:pt x="3232711" y="2258870"/>
                  <a:pt x="3227419" y="2259928"/>
                </a:cubicBezTo>
                <a:cubicBezTo>
                  <a:pt x="3225302" y="2255695"/>
                  <a:pt x="3222933" y="2251578"/>
                  <a:pt x="3221069" y="2247228"/>
                </a:cubicBezTo>
                <a:cubicBezTo>
                  <a:pt x="3219751" y="2244152"/>
                  <a:pt x="3220764" y="2235981"/>
                  <a:pt x="3217894" y="2237703"/>
                </a:cubicBezTo>
                <a:cubicBezTo>
                  <a:pt x="3211350" y="2241630"/>
                  <a:pt x="3209427" y="2250403"/>
                  <a:pt x="3205194" y="2256753"/>
                </a:cubicBezTo>
                <a:lnTo>
                  <a:pt x="3198844" y="2266278"/>
                </a:lnTo>
                <a:cubicBezTo>
                  <a:pt x="3195669" y="2264161"/>
                  <a:pt x="3191703" y="2262908"/>
                  <a:pt x="3189319" y="2259928"/>
                </a:cubicBezTo>
                <a:cubicBezTo>
                  <a:pt x="3187228" y="2257315"/>
                  <a:pt x="3189391" y="2251215"/>
                  <a:pt x="3186144" y="2250403"/>
                </a:cubicBezTo>
                <a:cubicBezTo>
                  <a:pt x="3179910" y="2248845"/>
                  <a:pt x="3168238" y="2268738"/>
                  <a:pt x="3167094" y="2269453"/>
                </a:cubicBezTo>
                <a:cubicBezTo>
                  <a:pt x="3162518" y="2272313"/>
                  <a:pt x="3156454" y="2271319"/>
                  <a:pt x="3151219" y="2272628"/>
                </a:cubicBezTo>
                <a:cubicBezTo>
                  <a:pt x="3147972" y="2273440"/>
                  <a:pt x="3144869" y="2274745"/>
                  <a:pt x="3141694" y="2275803"/>
                </a:cubicBezTo>
                <a:cubicBezTo>
                  <a:pt x="3137461" y="2274745"/>
                  <a:pt x="3132401" y="2275354"/>
                  <a:pt x="3128994" y="2272628"/>
                </a:cubicBezTo>
                <a:cubicBezTo>
                  <a:pt x="3126381" y="2270537"/>
                  <a:pt x="3129132" y="2262630"/>
                  <a:pt x="3125819" y="2263103"/>
                </a:cubicBezTo>
                <a:cubicBezTo>
                  <a:pt x="3118264" y="2264182"/>
                  <a:pt x="3114009" y="2273390"/>
                  <a:pt x="3106769" y="2275803"/>
                </a:cubicBezTo>
                <a:lnTo>
                  <a:pt x="3097244" y="2278978"/>
                </a:lnTo>
                <a:cubicBezTo>
                  <a:pt x="3095127" y="2275803"/>
                  <a:pt x="3092601" y="2272866"/>
                  <a:pt x="3090894" y="2269453"/>
                </a:cubicBezTo>
                <a:cubicBezTo>
                  <a:pt x="3089397" y="2266460"/>
                  <a:pt x="3090826" y="2261171"/>
                  <a:pt x="3087719" y="2259928"/>
                </a:cubicBezTo>
                <a:cubicBezTo>
                  <a:pt x="3083667" y="2258307"/>
                  <a:pt x="3079252" y="2262045"/>
                  <a:pt x="3075019" y="2263103"/>
                </a:cubicBezTo>
                <a:cubicBezTo>
                  <a:pt x="3071844" y="2260986"/>
                  <a:pt x="3069258" y="2256126"/>
                  <a:pt x="3065494" y="2256753"/>
                </a:cubicBezTo>
                <a:cubicBezTo>
                  <a:pt x="3033783" y="2262038"/>
                  <a:pt x="3075001" y="2272622"/>
                  <a:pt x="3046444" y="2263103"/>
                </a:cubicBezTo>
                <a:cubicBezTo>
                  <a:pt x="3045386" y="2259928"/>
                  <a:pt x="3046551" y="2252922"/>
                  <a:pt x="3043269" y="2253578"/>
                </a:cubicBezTo>
                <a:cubicBezTo>
                  <a:pt x="3037398" y="2254752"/>
                  <a:pt x="3035168" y="2262445"/>
                  <a:pt x="3030569" y="2266278"/>
                </a:cubicBezTo>
                <a:cubicBezTo>
                  <a:pt x="3007171" y="2285776"/>
                  <a:pt x="3013729" y="2282475"/>
                  <a:pt x="2995644" y="2288503"/>
                </a:cubicBezTo>
                <a:cubicBezTo>
                  <a:pt x="2991679" y="2284538"/>
                  <a:pt x="2984471" y="2274490"/>
                  <a:pt x="2976594" y="2275803"/>
                </a:cubicBezTo>
                <a:cubicBezTo>
                  <a:pt x="2972830" y="2276430"/>
                  <a:pt x="2970244" y="2280036"/>
                  <a:pt x="2967069" y="2282153"/>
                </a:cubicBezTo>
                <a:cubicBezTo>
                  <a:pt x="2964952" y="2278978"/>
                  <a:pt x="2963699" y="2275012"/>
                  <a:pt x="2960719" y="2272628"/>
                </a:cubicBezTo>
                <a:cubicBezTo>
                  <a:pt x="2958106" y="2270537"/>
                  <a:pt x="2953561" y="2271820"/>
                  <a:pt x="2951194" y="2269453"/>
                </a:cubicBezTo>
                <a:cubicBezTo>
                  <a:pt x="2934261" y="2252520"/>
                  <a:pt x="2963894" y="2265220"/>
                  <a:pt x="2938494" y="2256753"/>
                </a:cubicBezTo>
                <a:cubicBezTo>
                  <a:pt x="2935319" y="2259928"/>
                  <a:pt x="2932513" y="2263521"/>
                  <a:pt x="2928969" y="2266278"/>
                </a:cubicBezTo>
                <a:cubicBezTo>
                  <a:pt x="2922945" y="2270963"/>
                  <a:pt x="2909919" y="2278978"/>
                  <a:pt x="2909919" y="2278978"/>
                </a:cubicBezTo>
                <a:cubicBezTo>
                  <a:pt x="2901452" y="2253578"/>
                  <a:pt x="2914152" y="2281095"/>
                  <a:pt x="2897219" y="2272628"/>
                </a:cubicBezTo>
                <a:cubicBezTo>
                  <a:pt x="2894226" y="2271131"/>
                  <a:pt x="2896135" y="2265716"/>
                  <a:pt x="2894044" y="2263103"/>
                </a:cubicBezTo>
                <a:cubicBezTo>
                  <a:pt x="2891660" y="2260123"/>
                  <a:pt x="2887694" y="2258870"/>
                  <a:pt x="2884519" y="2256753"/>
                </a:cubicBezTo>
                <a:cubicBezTo>
                  <a:pt x="2880286" y="2259928"/>
                  <a:pt x="2876552" y="2263911"/>
                  <a:pt x="2871819" y="2266278"/>
                </a:cubicBezTo>
                <a:cubicBezTo>
                  <a:pt x="2865832" y="2269271"/>
                  <a:pt x="2852769" y="2272628"/>
                  <a:pt x="2852769" y="2272628"/>
                </a:cubicBezTo>
                <a:cubicBezTo>
                  <a:pt x="2845763" y="2237596"/>
                  <a:pt x="2849832" y="2251117"/>
                  <a:pt x="2843244" y="2231353"/>
                </a:cubicBezTo>
                <a:cubicBezTo>
                  <a:pt x="2819685" y="2243133"/>
                  <a:pt x="2821163" y="2241582"/>
                  <a:pt x="2801969" y="2253578"/>
                </a:cubicBezTo>
                <a:cubicBezTo>
                  <a:pt x="2798733" y="2255600"/>
                  <a:pt x="2795375" y="2257485"/>
                  <a:pt x="2792444" y="2259928"/>
                </a:cubicBezTo>
                <a:cubicBezTo>
                  <a:pt x="2788995" y="2262803"/>
                  <a:pt x="2786328" y="2266531"/>
                  <a:pt x="2782919" y="2269453"/>
                </a:cubicBezTo>
                <a:cubicBezTo>
                  <a:pt x="2778901" y="2272897"/>
                  <a:pt x="2774452" y="2275803"/>
                  <a:pt x="2770219" y="2278978"/>
                </a:cubicBezTo>
                <a:cubicBezTo>
                  <a:pt x="2767044" y="2276861"/>
                  <a:pt x="2764107" y="2274335"/>
                  <a:pt x="2760694" y="2272628"/>
                </a:cubicBezTo>
                <a:cubicBezTo>
                  <a:pt x="2757701" y="2271131"/>
                  <a:pt x="2753536" y="2271820"/>
                  <a:pt x="2751169" y="2269453"/>
                </a:cubicBezTo>
                <a:cubicBezTo>
                  <a:pt x="2748802" y="2267086"/>
                  <a:pt x="2749052" y="2263103"/>
                  <a:pt x="2747994" y="2259928"/>
                </a:cubicBezTo>
                <a:cubicBezTo>
                  <a:pt x="2742702" y="2260986"/>
                  <a:pt x="2736946" y="2265516"/>
                  <a:pt x="2732119" y="2263103"/>
                </a:cubicBezTo>
                <a:cubicBezTo>
                  <a:pt x="2728216" y="2261152"/>
                  <a:pt x="2730324" y="2254543"/>
                  <a:pt x="2728944" y="2250403"/>
                </a:cubicBezTo>
                <a:cubicBezTo>
                  <a:pt x="2727142" y="2244996"/>
                  <a:pt x="2724711" y="2239820"/>
                  <a:pt x="2722594" y="2234528"/>
                </a:cubicBezTo>
                <a:cubicBezTo>
                  <a:pt x="2719419" y="2235586"/>
                  <a:pt x="2715682" y="2235612"/>
                  <a:pt x="2713069" y="2237703"/>
                </a:cubicBezTo>
                <a:cubicBezTo>
                  <a:pt x="2710089" y="2240087"/>
                  <a:pt x="2709162" y="2244297"/>
                  <a:pt x="2706719" y="2247228"/>
                </a:cubicBezTo>
                <a:cubicBezTo>
                  <a:pt x="2703844" y="2250677"/>
                  <a:pt x="2700930" y="2254262"/>
                  <a:pt x="2697194" y="2256753"/>
                </a:cubicBezTo>
                <a:cubicBezTo>
                  <a:pt x="2694409" y="2258609"/>
                  <a:pt x="2690662" y="2258431"/>
                  <a:pt x="2687669" y="2259928"/>
                </a:cubicBezTo>
                <a:cubicBezTo>
                  <a:pt x="2684256" y="2261635"/>
                  <a:pt x="2681319" y="2264161"/>
                  <a:pt x="2678144" y="2266278"/>
                </a:cubicBezTo>
                <a:cubicBezTo>
                  <a:pt x="2677086" y="2258870"/>
                  <a:pt x="2680718" y="2248844"/>
                  <a:pt x="2674969" y="2244053"/>
                </a:cubicBezTo>
                <a:cubicBezTo>
                  <a:pt x="2670591" y="2240404"/>
                  <a:pt x="2663927" y="2247382"/>
                  <a:pt x="2659094" y="2250403"/>
                </a:cubicBezTo>
                <a:cubicBezTo>
                  <a:pt x="2633982" y="2266098"/>
                  <a:pt x="2668119" y="2256218"/>
                  <a:pt x="2633694" y="2263103"/>
                </a:cubicBezTo>
                <a:cubicBezTo>
                  <a:pt x="2629461" y="2265220"/>
                  <a:pt x="2625663" y="2270231"/>
                  <a:pt x="2620994" y="2269453"/>
                </a:cubicBezTo>
                <a:cubicBezTo>
                  <a:pt x="2617230" y="2268826"/>
                  <a:pt x="2617624" y="2262312"/>
                  <a:pt x="2614644" y="2259928"/>
                </a:cubicBezTo>
                <a:cubicBezTo>
                  <a:pt x="2612031" y="2257837"/>
                  <a:pt x="2608294" y="2257811"/>
                  <a:pt x="2605119" y="2256753"/>
                </a:cubicBezTo>
                <a:cubicBezTo>
                  <a:pt x="2603002" y="2253578"/>
                  <a:pt x="2602312" y="2248645"/>
                  <a:pt x="2598769" y="2247228"/>
                </a:cubicBezTo>
                <a:cubicBezTo>
                  <a:pt x="2594661" y="2245585"/>
                  <a:pt x="2581725" y="2255416"/>
                  <a:pt x="2579719" y="2256753"/>
                </a:cubicBezTo>
                <a:cubicBezTo>
                  <a:pt x="2578661" y="2253578"/>
                  <a:pt x="2578911" y="2249595"/>
                  <a:pt x="2576544" y="2247228"/>
                </a:cubicBezTo>
                <a:cubicBezTo>
                  <a:pt x="2574177" y="2244861"/>
                  <a:pt x="2570366" y="2244053"/>
                  <a:pt x="2567019" y="2244053"/>
                </a:cubicBezTo>
                <a:cubicBezTo>
                  <a:pt x="2560728" y="2244053"/>
                  <a:pt x="2552464" y="2250367"/>
                  <a:pt x="2547969" y="2253578"/>
                </a:cubicBezTo>
                <a:cubicBezTo>
                  <a:pt x="2543663" y="2256654"/>
                  <a:pt x="2539502" y="2259928"/>
                  <a:pt x="2535269" y="2263103"/>
                </a:cubicBezTo>
                <a:cubicBezTo>
                  <a:pt x="2531036" y="2260986"/>
                  <a:pt x="2525916" y="2260100"/>
                  <a:pt x="2522569" y="2256753"/>
                </a:cubicBezTo>
                <a:cubicBezTo>
                  <a:pt x="2512433" y="2246617"/>
                  <a:pt x="2530827" y="2235795"/>
                  <a:pt x="2506694" y="2259928"/>
                </a:cubicBezTo>
                <a:cubicBezTo>
                  <a:pt x="2503519" y="2257811"/>
                  <a:pt x="2500962" y="2253999"/>
                  <a:pt x="2497169" y="2253578"/>
                </a:cubicBezTo>
                <a:cubicBezTo>
                  <a:pt x="2490771" y="2252867"/>
                  <a:pt x="2484482" y="2255774"/>
                  <a:pt x="2478119" y="2256753"/>
                </a:cubicBezTo>
                <a:cubicBezTo>
                  <a:pt x="2470722" y="2257891"/>
                  <a:pt x="2463302" y="2258870"/>
                  <a:pt x="2455894" y="2259928"/>
                </a:cubicBezTo>
                <a:cubicBezTo>
                  <a:pt x="2435804" y="2280018"/>
                  <a:pt x="2455361" y="2265745"/>
                  <a:pt x="2443194" y="2253578"/>
                </a:cubicBezTo>
                <a:cubicBezTo>
                  <a:pt x="2440827" y="2251211"/>
                  <a:pt x="2436844" y="2255695"/>
                  <a:pt x="2433669" y="2256753"/>
                </a:cubicBezTo>
                <a:cubicBezTo>
                  <a:pt x="2412280" y="2285272"/>
                  <a:pt x="2435398" y="2262815"/>
                  <a:pt x="2414619" y="2266278"/>
                </a:cubicBezTo>
                <a:cubicBezTo>
                  <a:pt x="2410855" y="2266905"/>
                  <a:pt x="2408366" y="2270665"/>
                  <a:pt x="2405094" y="2272628"/>
                </a:cubicBezTo>
                <a:cubicBezTo>
                  <a:pt x="2368611" y="2294518"/>
                  <a:pt x="2394863" y="2277332"/>
                  <a:pt x="2373344" y="2291678"/>
                </a:cubicBezTo>
                <a:cubicBezTo>
                  <a:pt x="2371227" y="2288503"/>
                  <a:pt x="2369974" y="2284537"/>
                  <a:pt x="2366994" y="2282153"/>
                </a:cubicBezTo>
                <a:cubicBezTo>
                  <a:pt x="2364381" y="2280062"/>
                  <a:pt x="2359560" y="2281591"/>
                  <a:pt x="2357469" y="2278978"/>
                </a:cubicBezTo>
                <a:cubicBezTo>
                  <a:pt x="2354743" y="2275571"/>
                  <a:pt x="2355352" y="2270511"/>
                  <a:pt x="2354294" y="2266278"/>
                </a:cubicBezTo>
                <a:cubicBezTo>
                  <a:pt x="2350061" y="2268395"/>
                  <a:pt x="2345703" y="2270280"/>
                  <a:pt x="2341594" y="2272628"/>
                </a:cubicBezTo>
                <a:cubicBezTo>
                  <a:pt x="2338281" y="2274521"/>
                  <a:pt x="2335049" y="2281362"/>
                  <a:pt x="2332069" y="2278978"/>
                </a:cubicBezTo>
                <a:cubicBezTo>
                  <a:pt x="2326842" y="2274797"/>
                  <a:pt x="2325719" y="2259928"/>
                  <a:pt x="2325719" y="2259928"/>
                </a:cubicBezTo>
                <a:cubicBezTo>
                  <a:pt x="2319369" y="2260986"/>
                  <a:pt x="2312776" y="2261067"/>
                  <a:pt x="2306669" y="2263103"/>
                </a:cubicBezTo>
                <a:cubicBezTo>
                  <a:pt x="2303049" y="2264310"/>
                  <a:pt x="2300886" y="2270201"/>
                  <a:pt x="2297144" y="2269453"/>
                </a:cubicBezTo>
                <a:cubicBezTo>
                  <a:pt x="2293402" y="2268705"/>
                  <a:pt x="2292911" y="2263103"/>
                  <a:pt x="2290794" y="2259928"/>
                </a:cubicBezTo>
                <a:cubicBezTo>
                  <a:pt x="2288912" y="2260197"/>
                  <a:pt x="2265089" y="2262248"/>
                  <a:pt x="2259044" y="2266278"/>
                </a:cubicBezTo>
                <a:cubicBezTo>
                  <a:pt x="2255308" y="2268769"/>
                  <a:pt x="2252928" y="2272881"/>
                  <a:pt x="2249519" y="2275803"/>
                </a:cubicBezTo>
                <a:cubicBezTo>
                  <a:pt x="2242627" y="2281710"/>
                  <a:pt x="2234832" y="2286652"/>
                  <a:pt x="2227294" y="2291678"/>
                </a:cubicBezTo>
                <a:cubicBezTo>
                  <a:pt x="2225177" y="2287445"/>
                  <a:pt x="2225177" y="2281095"/>
                  <a:pt x="2220944" y="2278978"/>
                </a:cubicBezTo>
                <a:cubicBezTo>
                  <a:pt x="2200213" y="2268613"/>
                  <a:pt x="2213293" y="2297300"/>
                  <a:pt x="2205069" y="2272628"/>
                </a:cubicBezTo>
                <a:cubicBezTo>
                  <a:pt x="2202761" y="2273397"/>
                  <a:pt x="2183983" y="2279927"/>
                  <a:pt x="2182844" y="2278978"/>
                </a:cubicBezTo>
                <a:cubicBezTo>
                  <a:pt x="2177702" y="2274693"/>
                  <a:pt x="2176494" y="2259928"/>
                  <a:pt x="2176494" y="2259928"/>
                </a:cubicBezTo>
                <a:cubicBezTo>
                  <a:pt x="2171202" y="2262045"/>
                  <a:pt x="2165955" y="2264277"/>
                  <a:pt x="2160619" y="2266278"/>
                </a:cubicBezTo>
                <a:cubicBezTo>
                  <a:pt x="2157485" y="2267453"/>
                  <a:pt x="2153771" y="2267445"/>
                  <a:pt x="2151094" y="2269453"/>
                </a:cubicBezTo>
                <a:cubicBezTo>
                  <a:pt x="2145107" y="2273943"/>
                  <a:pt x="2141206" y="2280838"/>
                  <a:pt x="2135219" y="2285328"/>
                </a:cubicBezTo>
                <a:cubicBezTo>
                  <a:pt x="2132542" y="2287336"/>
                  <a:pt x="2128687" y="2287006"/>
                  <a:pt x="2125694" y="2288503"/>
                </a:cubicBezTo>
                <a:cubicBezTo>
                  <a:pt x="2101075" y="2300813"/>
                  <a:pt x="2130585" y="2290048"/>
                  <a:pt x="2106644" y="2298028"/>
                </a:cubicBezTo>
                <a:cubicBezTo>
                  <a:pt x="2105977" y="2296027"/>
                  <a:pt x="2101090" y="2278581"/>
                  <a:pt x="2097119" y="2278978"/>
                </a:cubicBezTo>
                <a:cubicBezTo>
                  <a:pt x="2078817" y="2280808"/>
                  <a:pt x="2072678" y="2293398"/>
                  <a:pt x="2059019" y="2301203"/>
                </a:cubicBezTo>
                <a:cubicBezTo>
                  <a:pt x="2056113" y="2302863"/>
                  <a:pt x="2052669" y="2303320"/>
                  <a:pt x="2049494" y="2304378"/>
                </a:cubicBezTo>
                <a:cubicBezTo>
                  <a:pt x="2050014" y="2299694"/>
                  <a:pt x="2056743" y="2260827"/>
                  <a:pt x="2049494" y="2253578"/>
                </a:cubicBezTo>
                <a:cubicBezTo>
                  <a:pt x="2046319" y="2250403"/>
                  <a:pt x="2043378" y="2260181"/>
                  <a:pt x="2039969" y="2263103"/>
                </a:cubicBezTo>
                <a:cubicBezTo>
                  <a:pt x="2027737" y="2273588"/>
                  <a:pt x="2030300" y="2271618"/>
                  <a:pt x="2017744" y="2275803"/>
                </a:cubicBezTo>
                <a:cubicBezTo>
                  <a:pt x="2015627" y="2272628"/>
                  <a:pt x="2014937" y="2267695"/>
                  <a:pt x="2011394" y="2266278"/>
                </a:cubicBezTo>
                <a:cubicBezTo>
                  <a:pt x="2008287" y="2265035"/>
                  <a:pt x="2005003" y="2268278"/>
                  <a:pt x="2001869" y="2269453"/>
                </a:cubicBezTo>
                <a:cubicBezTo>
                  <a:pt x="1996533" y="2271454"/>
                  <a:pt x="1991286" y="2273686"/>
                  <a:pt x="1985994" y="2275803"/>
                </a:cubicBezTo>
                <a:cubicBezTo>
                  <a:pt x="1982819" y="2273686"/>
                  <a:pt x="1980211" y="2268705"/>
                  <a:pt x="1976469" y="2269453"/>
                </a:cubicBezTo>
                <a:cubicBezTo>
                  <a:pt x="1972727" y="2270201"/>
                  <a:pt x="1972141" y="2275742"/>
                  <a:pt x="1970119" y="2278978"/>
                </a:cubicBezTo>
                <a:cubicBezTo>
                  <a:pt x="1956113" y="2301387"/>
                  <a:pt x="1966316" y="2289131"/>
                  <a:pt x="1947894" y="2307553"/>
                </a:cubicBezTo>
                <a:cubicBezTo>
                  <a:pt x="1946836" y="2303320"/>
                  <a:pt x="1945575" y="2299132"/>
                  <a:pt x="1944719" y="2294853"/>
                </a:cubicBezTo>
                <a:cubicBezTo>
                  <a:pt x="1943456" y="2288540"/>
                  <a:pt x="1946571" y="2279825"/>
                  <a:pt x="1941544" y="2275803"/>
                </a:cubicBezTo>
                <a:cubicBezTo>
                  <a:pt x="1937848" y="2272846"/>
                  <a:pt x="1933238" y="2280395"/>
                  <a:pt x="1928844" y="2282153"/>
                </a:cubicBezTo>
                <a:cubicBezTo>
                  <a:pt x="1922629" y="2284639"/>
                  <a:pt x="1909794" y="2288503"/>
                  <a:pt x="1909794" y="2288503"/>
                </a:cubicBezTo>
                <a:cubicBezTo>
                  <a:pt x="1903444" y="2286386"/>
                  <a:pt x="1895477" y="2277420"/>
                  <a:pt x="1890744" y="2282153"/>
                </a:cubicBezTo>
                <a:cubicBezTo>
                  <a:pt x="1887569" y="2285328"/>
                  <a:pt x="1884873" y="2289068"/>
                  <a:pt x="1881219" y="2291678"/>
                </a:cubicBezTo>
                <a:cubicBezTo>
                  <a:pt x="1877368" y="2294429"/>
                  <a:pt x="1872628" y="2295680"/>
                  <a:pt x="1868519" y="2298028"/>
                </a:cubicBezTo>
                <a:cubicBezTo>
                  <a:pt x="1865206" y="2299921"/>
                  <a:pt x="1862169" y="2302261"/>
                  <a:pt x="1858994" y="2304378"/>
                </a:cubicBezTo>
                <a:cubicBezTo>
                  <a:pt x="1857936" y="2300145"/>
                  <a:pt x="1857073" y="2295858"/>
                  <a:pt x="1855819" y="2291678"/>
                </a:cubicBezTo>
                <a:cubicBezTo>
                  <a:pt x="1853896" y="2285267"/>
                  <a:pt x="1849469" y="2272628"/>
                  <a:pt x="1849469" y="2272628"/>
                </a:cubicBezTo>
                <a:cubicBezTo>
                  <a:pt x="1846294" y="2274745"/>
                  <a:pt x="1842642" y="2276280"/>
                  <a:pt x="1839944" y="2278978"/>
                </a:cubicBezTo>
                <a:cubicBezTo>
                  <a:pt x="1816315" y="2302607"/>
                  <a:pt x="1843342" y="2283063"/>
                  <a:pt x="1820894" y="2298028"/>
                </a:cubicBezTo>
                <a:cubicBezTo>
                  <a:pt x="1818777" y="2294853"/>
                  <a:pt x="1818087" y="2289920"/>
                  <a:pt x="1814544" y="2288503"/>
                </a:cubicBezTo>
                <a:cubicBezTo>
                  <a:pt x="1811437" y="2287260"/>
                  <a:pt x="1808366" y="2291678"/>
                  <a:pt x="1805019" y="2291678"/>
                </a:cubicBezTo>
                <a:cubicBezTo>
                  <a:pt x="1801672" y="2291678"/>
                  <a:pt x="1798669" y="2289561"/>
                  <a:pt x="1795494" y="2288503"/>
                </a:cubicBezTo>
                <a:cubicBezTo>
                  <a:pt x="1773269" y="2303320"/>
                  <a:pt x="1780677" y="2307553"/>
                  <a:pt x="1770094" y="2291678"/>
                </a:cubicBezTo>
                <a:cubicBezTo>
                  <a:pt x="1765861" y="2292736"/>
                  <a:pt x="1761025" y="2292432"/>
                  <a:pt x="1757394" y="2294853"/>
                </a:cubicBezTo>
                <a:cubicBezTo>
                  <a:pt x="1754219" y="2296970"/>
                  <a:pt x="1754638" y="2303095"/>
                  <a:pt x="1751044" y="2304378"/>
                </a:cubicBezTo>
                <a:cubicBezTo>
                  <a:pt x="1738919" y="2308708"/>
                  <a:pt x="1712944" y="2310728"/>
                  <a:pt x="1712944" y="2310728"/>
                </a:cubicBezTo>
                <a:cubicBezTo>
                  <a:pt x="1709769" y="2309670"/>
                  <a:pt x="1705275" y="2310338"/>
                  <a:pt x="1703419" y="2307553"/>
                </a:cubicBezTo>
                <a:cubicBezTo>
                  <a:pt x="1700426" y="2303063"/>
                  <a:pt x="1701415" y="2296946"/>
                  <a:pt x="1700244" y="2291678"/>
                </a:cubicBezTo>
                <a:cubicBezTo>
                  <a:pt x="1699297" y="2287418"/>
                  <a:pt x="1698127" y="2283211"/>
                  <a:pt x="1697069" y="2278978"/>
                </a:cubicBezTo>
                <a:lnTo>
                  <a:pt x="1678019" y="2285328"/>
                </a:lnTo>
                <a:lnTo>
                  <a:pt x="1668494" y="2288503"/>
                </a:lnTo>
                <a:cubicBezTo>
                  <a:pt x="1666377" y="2284270"/>
                  <a:pt x="1666877" y="2275803"/>
                  <a:pt x="1662144" y="2275803"/>
                </a:cubicBezTo>
                <a:cubicBezTo>
                  <a:pt x="1655367" y="2275803"/>
                  <a:pt x="1651750" y="2284517"/>
                  <a:pt x="1646269" y="2288503"/>
                </a:cubicBezTo>
                <a:cubicBezTo>
                  <a:pt x="1640097" y="2292992"/>
                  <a:pt x="1627219" y="2301203"/>
                  <a:pt x="1627219" y="2301203"/>
                </a:cubicBezTo>
                <a:cubicBezTo>
                  <a:pt x="1626161" y="2298028"/>
                  <a:pt x="1624963" y="2294896"/>
                  <a:pt x="1624044" y="2291678"/>
                </a:cubicBezTo>
                <a:cubicBezTo>
                  <a:pt x="1622845" y="2287482"/>
                  <a:pt x="1625148" y="2279834"/>
                  <a:pt x="1620869" y="2278978"/>
                </a:cubicBezTo>
                <a:cubicBezTo>
                  <a:pt x="1615680" y="2277940"/>
                  <a:pt x="1612656" y="2285698"/>
                  <a:pt x="1608169" y="2288503"/>
                </a:cubicBezTo>
                <a:cubicBezTo>
                  <a:pt x="1585881" y="2302433"/>
                  <a:pt x="1604102" y="2286220"/>
                  <a:pt x="1585944" y="2304378"/>
                </a:cubicBezTo>
                <a:cubicBezTo>
                  <a:pt x="1583827" y="2299086"/>
                  <a:pt x="1584542" y="2291331"/>
                  <a:pt x="1579594" y="2288503"/>
                </a:cubicBezTo>
                <a:cubicBezTo>
                  <a:pt x="1574909" y="2285826"/>
                  <a:pt x="1568954" y="2290369"/>
                  <a:pt x="1563719" y="2291678"/>
                </a:cubicBezTo>
                <a:cubicBezTo>
                  <a:pt x="1555803" y="2293657"/>
                  <a:pt x="1548561" y="2297165"/>
                  <a:pt x="1541494" y="2301203"/>
                </a:cubicBezTo>
                <a:cubicBezTo>
                  <a:pt x="1538181" y="2303096"/>
                  <a:pt x="1535144" y="2305436"/>
                  <a:pt x="1531969" y="2307553"/>
                </a:cubicBezTo>
                <a:cubicBezTo>
                  <a:pt x="1530911" y="2302261"/>
                  <a:pt x="1532610" y="2295494"/>
                  <a:pt x="1528794" y="2291678"/>
                </a:cubicBezTo>
                <a:cubicBezTo>
                  <a:pt x="1526165" y="2289049"/>
                  <a:pt x="1510064" y="2300990"/>
                  <a:pt x="1509744" y="2301203"/>
                </a:cubicBezTo>
                <a:cubicBezTo>
                  <a:pt x="1508686" y="2292736"/>
                  <a:pt x="1513047" y="2281356"/>
                  <a:pt x="1506569" y="2275803"/>
                </a:cubicBezTo>
                <a:cubicBezTo>
                  <a:pt x="1505477" y="2274867"/>
                  <a:pt x="1473839" y="2287405"/>
                  <a:pt x="1471644" y="2288503"/>
                </a:cubicBezTo>
                <a:cubicBezTo>
                  <a:pt x="1468231" y="2290210"/>
                  <a:pt x="1465294" y="2292736"/>
                  <a:pt x="1462119" y="2294853"/>
                </a:cubicBezTo>
                <a:cubicBezTo>
                  <a:pt x="1458944" y="2292736"/>
                  <a:pt x="1455292" y="2291201"/>
                  <a:pt x="1452594" y="2288503"/>
                </a:cubicBezTo>
                <a:cubicBezTo>
                  <a:pt x="1438670" y="2274579"/>
                  <a:pt x="1454924" y="2282456"/>
                  <a:pt x="1436719" y="2269453"/>
                </a:cubicBezTo>
                <a:cubicBezTo>
                  <a:pt x="1432868" y="2266702"/>
                  <a:pt x="1428252" y="2265220"/>
                  <a:pt x="1424019" y="2263103"/>
                </a:cubicBezTo>
                <a:cubicBezTo>
                  <a:pt x="1418727" y="2264161"/>
                  <a:pt x="1413540" y="2266278"/>
                  <a:pt x="1408144" y="2266278"/>
                </a:cubicBezTo>
                <a:cubicBezTo>
                  <a:pt x="1400660" y="2266278"/>
                  <a:pt x="1393365" y="2262358"/>
                  <a:pt x="1385919" y="2263103"/>
                </a:cubicBezTo>
                <a:cubicBezTo>
                  <a:pt x="1381008" y="2263594"/>
                  <a:pt x="1369267" y="2276580"/>
                  <a:pt x="1366869" y="2278978"/>
                </a:cubicBezTo>
                <a:cubicBezTo>
                  <a:pt x="1365811" y="2283211"/>
                  <a:pt x="1367597" y="2293629"/>
                  <a:pt x="1363694" y="2291678"/>
                </a:cubicBezTo>
                <a:cubicBezTo>
                  <a:pt x="1358867" y="2289265"/>
                  <a:pt x="1361484" y="2281112"/>
                  <a:pt x="1360519" y="2275803"/>
                </a:cubicBezTo>
                <a:cubicBezTo>
                  <a:pt x="1359367" y="2269469"/>
                  <a:pt x="1358402" y="2263103"/>
                  <a:pt x="1357344" y="2256753"/>
                </a:cubicBezTo>
                <a:cubicBezTo>
                  <a:pt x="1354169" y="2262045"/>
                  <a:pt x="1351090" y="2267395"/>
                  <a:pt x="1347819" y="2272628"/>
                </a:cubicBezTo>
                <a:cubicBezTo>
                  <a:pt x="1345797" y="2275864"/>
                  <a:pt x="1344644" y="2280036"/>
                  <a:pt x="1341469" y="2282153"/>
                </a:cubicBezTo>
                <a:cubicBezTo>
                  <a:pt x="1337838" y="2284574"/>
                  <a:pt x="1333002" y="2284270"/>
                  <a:pt x="1328769" y="2285328"/>
                </a:cubicBezTo>
                <a:cubicBezTo>
                  <a:pt x="1327711" y="2282153"/>
                  <a:pt x="1326406" y="2279050"/>
                  <a:pt x="1325594" y="2275803"/>
                </a:cubicBezTo>
                <a:cubicBezTo>
                  <a:pt x="1324285" y="2270568"/>
                  <a:pt x="1326235" y="2263744"/>
                  <a:pt x="1322419" y="2259928"/>
                </a:cubicBezTo>
                <a:cubicBezTo>
                  <a:pt x="1320052" y="2257561"/>
                  <a:pt x="1316069" y="2262045"/>
                  <a:pt x="1312894" y="2263103"/>
                </a:cubicBezTo>
                <a:cubicBezTo>
                  <a:pt x="1306544" y="2269453"/>
                  <a:pt x="1299851" y="2275478"/>
                  <a:pt x="1293844" y="2282153"/>
                </a:cubicBezTo>
                <a:cubicBezTo>
                  <a:pt x="1279016" y="2298629"/>
                  <a:pt x="1291423" y="2292485"/>
                  <a:pt x="1274794" y="2298028"/>
                </a:cubicBezTo>
                <a:cubicBezTo>
                  <a:pt x="1273736" y="2292736"/>
                  <a:pt x="1274612" y="2286643"/>
                  <a:pt x="1271619" y="2282153"/>
                </a:cubicBezTo>
                <a:cubicBezTo>
                  <a:pt x="1269763" y="2279368"/>
                  <a:pt x="1264237" y="2281549"/>
                  <a:pt x="1262094" y="2278978"/>
                </a:cubicBezTo>
                <a:cubicBezTo>
                  <a:pt x="1256598" y="2272383"/>
                  <a:pt x="1254156" y="2255161"/>
                  <a:pt x="1252569" y="2247228"/>
                </a:cubicBezTo>
                <a:cubicBezTo>
                  <a:pt x="1248336" y="2251461"/>
                  <a:pt x="1243349" y="2255056"/>
                  <a:pt x="1239869" y="2259928"/>
                </a:cubicBezTo>
                <a:cubicBezTo>
                  <a:pt x="1232999" y="2269546"/>
                  <a:pt x="1241300" y="2278665"/>
                  <a:pt x="1230344" y="2256753"/>
                </a:cubicBezTo>
                <a:cubicBezTo>
                  <a:pt x="1227905" y="2259192"/>
                  <a:pt x="1208309" y="2280284"/>
                  <a:pt x="1201769" y="2282153"/>
                </a:cubicBezTo>
                <a:cubicBezTo>
                  <a:pt x="1198551" y="2283072"/>
                  <a:pt x="1195419" y="2280036"/>
                  <a:pt x="1192244" y="2278978"/>
                </a:cubicBezTo>
                <a:cubicBezTo>
                  <a:pt x="1187004" y="2263258"/>
                  <a:pt x="1191432" y="2265968"/>
                  <a:pt x="1166844" y="2275803"/>
                </a:cubicBezTo>
                <a:cubicBezTo>
                  <a:pt x="1158055" y="2279319"/>
                  <a:pt x="1141444" y="2288503"/>
                  <a:pt x="1141444" y="2288503"/>
                </a:cubicBezTo>
                <a:cubicBezTo>
                  <a:pt x="1134036" y="2266278"/>
                  <a:pt x="1141444" y="2267336"/>
                  <a:pt x="1125569" y="2272628"/>
                </a:cubicBezTo>
                <a:cubicBezTo>
                  <a:pt x="1110481" y="2295260"/>
                  <a:pt x="1128647" y="2272507"/>
                  <a:pt x="1116044" y="2256753"/>
                </a:cubicBezTo>
                <a:cubicBezTo>
                  <a:pt x="1113239" y="2253247"/>
                  <a:pt x="1109968" y="2263403"/>
                  <a:pt x="1106519" y="2266278"/>
                </a:cubicBezTo>
                <a:cubicBezTo>
                  <a:pt x="1103588" y="2268721"/>
                  <a:pt x="1100099" y="2270410"/>
                  <a:pt x="1096994" y="2272628"/>
                </a:cubicBezTo>
                <a:cubicBezTo>
                  <a:pt x="1080175" y="2284642"/>
                  <a:pt x="1090226" y="2280176"/>
                  <a:pt x="1074769" y="2285328"/>
                </a:cubicBezTo>
                <a:cubicBezTo>
                  <a:pt x="1068738" y="2237078"/>
                  <a:pt x="1077393" y="2261354"/>
                  <a:pt x="1065244" y="2269453"/>
                </a:cubicBezTo>
                <a:cubicBezTo>
                  <a:pt x="1061613" y="2271874"/>
                  <a:pt x="1056777" y="2271570"/>
                  <a:pt x="1052544" y="2272628"/>
                </a:cubicBezTo>
                <a:cubicBezTo>
                  <a:pt x="1045136" y="2278978"/>
                  <a:pt x="1038313" y="2286083"/>
                  <a:pt x="1030319" y="2291678"/>
                </a:cubicBezTo>
                <a:cubicBezTo>
                  <a:pt x="1027577" y="2293597"/>
                  <a:pt x="1023700" y="2293193"/>
                  <a:pt x="1020794" y="2294853"/>
                </a:cubicBezTo>
                <a:cubicBezTo>
                  <a:pt x="1016200" y="2297478"/>
                  <a:pt x="1012327" y="2301203"/>
                  <a:pt x="1008094" y="2304378"/>
                </a:cubicBezTo>
                <a:cubicBezTo>
                  <a:pt x="1004919" y="2299086"/>
                  <a:pt x="1000861" y="2294233"/>
                  <a:pt x="998569" y="2288503"/>
                </a:cubicBezTo>
                <a:cubicBezTo>
                  <a:pt x="996565" y="2283493"/>
                  <a:pt x="996565" y="2277896"/>
                  <a:pt x="995394" y="2272628"/>
                </a:cubicBezTo>
                <a:cubicBezTo>
                  <a:pt x="994447" y="2268368"/>
                  <a:pt x="993277" y="2264161"/>
                  <a:pt x="992219" y="2259928"/>
                </a:cubicBezTo>
                <a:cubicBezTo>
                  <a:pt x="969204" y="2275271"/>
                  <a:pt x="993290" y="2263639"/>
                  <a:pt x="979519" y="2256753"/>
                </a:cubicBezTo>
                <a:cubicBezTo>
                  <a:pt x="976526" y="2255256"/>
                  <a:pt x="973169" y="2258870"/>
                  <a:pt x="969994" y="2259928"/>
                </a:cubicBezTo>
                <a:cubicBezTo>
                  <a:pt x="966819" y="2263103"/>
                  <a:pt x="962880" y="2265665"/>
                  <a:pt x="960469" y="2269453"/>
                </a:cubicBezTo>
                <a:cubicBezTo>
                  <a:pt x="955387" y="2277439"/>
                  <a:pt x="947769" y="2294853"/>
                  <a:pt x="947769" y="2294853"/>
                </a:cubicBezTo>
                <a:cubicBezTo>
                  <a:pt x="945652" y="2289561"/>
                  <a:pt x="942919" y="2284476"/>
                  <a:pt x="941419" y="2278978"/>
                </a:cubicBezTo>
                <a:cubicBezTo>
                  <a:pt x="939725" y="2272767"/>
                  <a:pt x="944528" y="2258531"/>
                  <a:pt x="938244" y="2259928"/>
                </a:cubicBezTo>
                <a:cubicBezTo>
                  <a:pt x="926555" y="2262525"/>
                  <a:pt x="912844" y="2285328"/>
                  <a:pt x="912844" y="2285328"/>
                </a:cubicBezTo>
                <a:cubicBezTo>
                  <a:pt x="911786" y="2282153"/>
                  <a:pt x="910060" y="2279127"/>
                  <a:pt x="909669" y="2275803"/>
                </a:cubicBezTo>
                <a:cubicBezTo>
                  <a:pt x="907933" y="2261050"/>
                  <a:pt x="915012" y="2243522"/>
                  <a:pt x="906494" y="2231353"/>
                </a:cubicBezTo>
                <a:cubicBezTo>
                  <a:pt x="902117" y="2225101"/>
                  <a:pt x="887444" y="2244053"/>
                  <a:pt x="887444" y="2244053"/>
                </a:cubicBezTo>
                <a:cubicBezTo>
                  <a:pt x="884269" y="2249345"/>
                  <a:pt x="880679" y="2254408"/>
                  <a:pt x="877919" y="2259928"/>
                </a:cubicBezTo>
                <a:cubicBezTo>
                  <a:pt x="876422" y="2262921"/>
                  <a:pt x="876835" y="2266840"/>
                  <a:pt x="874744" y="2269453"/>
                </a:cubicBezTo>
                <a:cubicBezTo>
                  <a:pt x="872360" y="2272433"/>
                  <a:pt x="868394" y="2273686"/>
                  <a:pt x="865219" y="2275803"/>
                </a:cubicBezTo>
                <a:cubicBezTo>
                  <a:pt x="863102" y="2278978"/>
                  <a:pt x="862489" y="2286535"/>
                  <a:pt x="858869" y="2285328"/>
                </a:cubicBezTo>
                <a:cubicBezTo>
                  <a:pt x="854729" y="2283948"/>
                  <a:pt x="857413" y="2276639"/>
                  <a:pt x="855694" y="2272628"/>
                </a:cubicBezTo>
                <a:cubicBezTo>
                  <a:pt x="850907" y="2261458"/>
                  <a:pt x="849965" y="2263310"/>
                  <a:pt x="839819" y="2259928"/>
                </a:cubicBezTo>
                <a:cubicBezTo>
                  <a:pt x="839477" y="2260440"/>
                  <a:pt x="826166" y="2281756"/>
                  <a:pt x="823944" y="2278978"/>
                </a:cubicBezTo>
                <a:cubicBezTo>
                  <a:pt x="818614" y="2272315"/>
                  <a:pt x="821827" y="2262045"/>
                  <a:pt x="820769" y="2253578"/>
                </a:cubicBezTo>
                <a:cubicBezTo>
                  <a:pt x="817594" y="2254636"/>
                  <a:pt x="813967" y="2254808"/>
                  <a:pt x="811244" y="2256753"/>
                </a:cubicBezTo>
                <a:cubicBezTo>
                  <a:pt x="806372" y="2260233"/>
                  <a:pt x="804300" y="2267808"/>
                  <a:pt x="798544" y="2269453"/>
                </a:cubicBezTo>
                <a:cubicBezTo>
                  <a:pt x="794875" y="2270501"/>
                  <a:pt x="792194" y="2265220"/>
                  <a:pt x="789019" y="2263103"/>
                </a:cubicBezTo>
                <a:cubicBezTo>
                  <a:pt x="785844" y="2265220"/>
                  <a:pt x="783258" y="2268826"/>
                  <a:pt x="779494" y="2269453"/>
                </a:cubicBezTo>
                <a:cubicBezTo>
                  <a:pt x="776193" y="2270003"/>
                  <a:pt x="773045" y="2264960"/>
                  <a:pt x="769969" y="2266278"/>
                </a:cubicBezTo>
                <a:cubicBezTo>
                  <a:pt x="764466" y="2268636"/>
                  <a:pt x="761995" y="2275302"/>
                  <a:pt x="757269" y="2278978"/>
                </a:cubicBezTo>
                <a:cubicBezTo>
                  <a:pt x="746022" y="2287726"/>
                  <a:pt x="743182" y="2287907"/>
                  <a:pt x="731869" y="2291678"/>
                </a:cubicBezTo>
                <a:cubicBezTo>
                  <a:pt x="730811" y="2277920"/>
                  <a:pt x="733819" y="2263215"/>
                  <a:pt x="728694" y="2250403"/>
                </a:cubicBezTo>
                <a:cubicBezTo>
                  <a:pt x="727026" y="2246234"/>
                  <a:pt x="722044" y="2256479"/>
                  <a:pt x="719169" y="2259928"/>
                </a:cubicBezTo>
                <a:cubicBezTo>
                  <a:pt x="705940" y="2275803"/>
                  <a:pt x="720756" y="2264161"/>
                  <a:pt x="703294" y="2275803"/>
                </a:cubicBezTo>
                <a:cubicBezTo>
                  <a:pt x="702236" y="2270511"/>
                  <a:pt x="701428" y="2265163"/>
                  <a:pt x="700119" y="2259928"/>
                </a:cubicBezTo>
                <a:cubicBezTo>
                  <a:pt x="699307" y="2256681"/>
                  <a:pt x="700291" y="2250403"/>
                  <a:pt x="696944" y="2250403"/>
                </a:cubicBezTo>
                <a:cubicBezTo>
                  <a:pt x="692454" y="2250403"/>
                  <a:pt x="690594" y="2256753"/>
                  <a:pt x="687419" y="2259928"/>
                </a:cubicBezTo>
                <a:cubicBezTo>
                  <a:pt x="686361" y="2255695"/>
                  <a:pt x="688296" y="2248849"/>
                  <a:pt x="684244" y="2247228"/>
                </a:cubicBezTo>
                <a:cubicBezTo>
                  <a:pt x="679850" y="2245470"/>
                  <a:pt x="675653" y="2251230"/>
                  <a:pt x="671544" y="2253578"/>
                </a:cubicBezTo>
                <a:cubicBezTo>
                  <a:pt x="635187" y="2274353"/>
                  <a:pt x="691894" y="2243186"/>
                  <a:pt x="652494" y="2269453"/>
                </a:cubicBezTo>
                <a:cubicBezTo>
                  <a:pt x="649709" y="2271309"/>
                  <a:pt x="646144" y="2271570"/>
                  <a:pt x="642969" y="2272628"/>
                </a:cubicBezTo>
                <a:cubicBezTo>
                  <a:pt x="628879" y="2230359"/>
                  <a:pt x="645431" y="2262611"/>
                  <a:pt x="627094" y="2266278"/>
                </a:cubicBezTo>
                <a:cubicBezTo>
                  <a:pt x="623352" y="2267026"/>
                  <a:pt x="622861" y="2259928"/>
                  <a:pt x="620744" y="2256753"/>
                </a:cubicBezTo>
                <a:cubicBezTo>
                  <a:pt x="617569" y="2258870"/>
                  <a:pt x="614324" y="2260885"/>
                  <a:pt x="611219" y="2263103"/>
                </a:cubicBezTo>
                <a:cubicBezTo>
                  <a:pt x="606913" y="2266179"/>
                  <a:pt x="602922" y="2269693"/>
                  <a:pt x="598519" y="2272628"/>
                </a:cubicBezTo>
                <a:cubicBezTo>
                  <a:pt x="593384" y="2276051"/>
                  <a:pt x="587936" y="2278978"/>
                  <a:pt x="582644" y="2282153"/>
                </a:cubicBezTo>
                <a:cubicBezTo>
                  <a:pt x="580527" y="2277920"/>
                  <a:pt x="578158" y="2273803"/>
                  <a:pt x="576294" y="2269453"/>
                </a:cubicBezTo>
                <a:cubicBezTo>
                  <a:pt x="574976" y="2266377"/>
                  <a:pt x="576466" y="2259928"/>
                  <a:pt x="573119" y="2259928"/>
                </a:cubicBezTo>
                <a:cubicBezTo>
                  <a:pt x="568629" y="2259928"/>
                  <a:pt x="566769" y="2266278"/>
                  <a:pt x="563594" y="2269453"/>
                </a:cubicBezTo>
                <a:cubicBezTo>
                  <a:pt x="562536" y="2262045"/>
                  <a:pt x="567845" y="2248156"/>
                  <a:pt x="560419" y="2247228"/>
                </a:cubicBezTo>
                <a:cubicBezTo>
                  <a:pt x="550737" y="2246018"/>
                  <a:pt x="545746" y="2260099"/>
                  <a:pt x="538194" y="2266278"/>
                </a:cubicBezTo>
                <a:cubicBezTo>
                  <a:pt x="529530" y="2273367"/>
                  <a:pt x="524785" y="2276276"/>
                  <a:pt x="515969" y="2282153"/>
                </a:cubicBezTo>
                <a:cubicBezTo>
                  <a:pt x="514911" y="2277920"/>
                  <a:pt x="513741" y="2273713"/>
                  <a:pt x="512794" y="2269453"/>
                </a:cubicBezTo>
                <a:cubicBezTo>
                  <a:pt x="511623" y="2264185"/>
                  <a:pt x="513936" y="2256816"/>
                  <a:pt x="509619" y="2253578"/>
                </a:cubicBezTo>
                <a:cubicBezTo>
                  <a:pt x="506566" y="2251288"/>
                  <a:pt x="503269" y="2257811"/>
                  <a:pt x="500094" y="2259928"/>
                </a:cubicBezTo>
                <a:cubicBezTo>
                  <a:pt x="497614" y="2263648"/>
                  <a:pt x="489101" y="2279831"/>
                  <a:pt x="481044" y="2275803"/>
                </a:cubicBezTo>
                <a:cubicBezTo>
                  <a:pt x="475946" y="2273254"/>
                  <a:pt x="476811" y="2265220"/>
                  <a:pt x="474694" y="2259928"/>
                </a:cubicBezTo>
                <a:cubicBezTo>
                  <a:pt x="469402" y="2262045"/>
                  <a:pt x="464299" y="2267844"/>
                  <a:pt x="458819" y="2266278"/>
                </a:cubicBezTo>
                <a:cubicBezTo>
                  <a:pt x="454268" y="2264978"/>
                  <a:pt x="455816" y="2256925"/>
                  <a:pt x="452469" y="2253578"/>
                </a:cubicBezTo>
                <a:cubicBezTo>
                  <a:pt x="450102" y="2251211"/>
                  <a:pt x="446119" y="2251461"/>
                  <a:pt x="442944" y="2250403"/>
                </a:cubicBezTo>
                <a:cubicBezTo>
                  <a:pt x="438711" y="2252520"/>
                  <a:pt x="434638" y="2254995"/>
                  <a:pt x="430244" y="2256753"/>
                </a:cubicBezTo>
                <a:cubicBezTo>
                  <a:pt x="424029" y="2259239"/>
                  <a:pt x="417288" y="2260333"/>
                  <a:pt x="411194" y="2263103"/>
                </a:cubicBezTo>
                <a:cubicBezTo>
                  <a:pt x="369955" y="2281848"/>
                  <a:pt x="413372" y="2266610"/>
                  <a:pt x="385794" y="2275803"/>
                </a:cubicBezTo>
                <a:cubicBezTo>
                  <a:pt x="383392" y="2268596"/>
                  <a:pt x="383147" y="2261364"/>
                  <a:pt x="373094" y="2259928"/>
                </a:cubicBezTo>
                <a:cubicBezTo>
                  <a:pt x="368774" y="2259311"/>
                  <a:pt x="364627" y="2262045"/>
                  <a:pt x="360394" y="2263103"/>
                </a:cubicBezTo>
                <a:cubicBezTo>
                  <a:pt x="357219" y="2265220"/>
                  <a:pt x="354412" y="2270870"/>
                  <a:pt x="350869" y="2269453"/>
                </a:cubicBezTo>
                <a:cubicBezTo>
                  <a:pt x="344277" y="2266816"/>
                  <a:pt x="341711" y="2239903"/>
                  <a:pt x="341344" y="2237703"/>
                </a:cubicBezTo>
                <a:cubicBezTo>
                  <a:pt x="338169" y="2239820"/>
                  <a:pt x="334517" y="2241355"/>
                  <a:pt x="331819" y="2244053"/>
                </a:cubicBezTo>
                <a:cubicBezTo>
                  <a:pt x="312760" y="2263112"/>
                  <a:pt x="321931" y="2271178"/>
                  <a:pt x="312769" y="2234528"/>
                </a:cubicBezTo>
                <a:cubicBezTo>
                  <a:pt x="291352" y="2255945"/>
                  <a:pt x="296559" y="2262097"/>
                  <a:pt x="290544" y="2244053"/>
                </a:cubicBezTo>
                <a:cubicBezTo>
                  <a:pt x="286311" y="2245111"/>
                  <a:pt x="281747" y="2245277"/>
                  <a:pt x="277844" y="2247228"/>
                </a:cubicBezTo>
                <a:cubicBezTo>
                  <a:pt x="266702" y="2252799"/>
                  <a:pt x="264515" y="2258652"/>
                  <a:pt x="255619" y="2266278"/>
                </a:cubicBezTo>
                <a:cubicBezTo>
                  <a:pt x="251601" y="2269722"/>
                  <a:pt x="247152" y="2272628"/>
                  <a:pt x="242919" y="2275803"/>
                </a:cubicBezTo>
                <a:cubicBezTo>
                  <a:pt x="241861" y="2271570"/>
                  <a:pt x="240943" y="2267299"/>
                  <a:pt x="239744" y="2263103"/>
                </a:cubicBezTo>
                <a:cubicBezTo>
                  <a:pt x="238825" y="2259885"/>
                  <a:pt x="239899" y="2253911"/>
                  <a:pt x="236569" y="2253578"/>
                </a:cubicBezTo>
                <a:cubicBezTo>
                  <a:pt x="226860" y="2252607"/>
                  <a:pt x="217519" y="2257811"/>
                  <a:pt x="207994" y="2259928"/>
                </a:cubicBezTo>
                <a:cubicBezTo>
                  <a:pt x="202702" y="2264161"/>
                  <a:pt x="196911" y="2267836"/>
                  <a:pt x="192119" y="2272628"/>
                </a:cubicBezTo>
                <a:cubicBezTo>
                  <a:pt x="189421" y="2275326"/>
                  <a:pt x="188059" y="2285206"/>
                  <a:pt x="185769" y="2282153"/>
                </a:cubicBezTo>
                <a:cubicBezTo>
                  <a:pt x="181279" y="2276166"/>
                  <a:pt x="183824" y="2267310"/>
                  <a:pt x="182594" y="2259928"/>
                </a:cubicBezTo>
                <a:cubicBezTo>
                  <a:pt x="181707" y="2254605"/>
                  <a:pt x="180477" y="2249345"/>
                  <a:pt x="179419" y="2244053"/>
                </a:cubicBezTo>
                <a:cubicBezTo>
                  <a:pt x="174127" y="2247228"/>
                  <a:pt x="169183" y="2251072"/>
                  <a:pt x="163544" y="2253578"/>
                </a:cubicBezTo>
                <a:cubicBezTo>
                  <a:pt x="132790" y="2267246"/>
                  <a:pt x="167025" y="2245966"/>
                  <a:pt x="141319" y="2263103"/>
                </a:cubicBezTo>
                <a:cubicBezTo>
                  <a:pt x="140261" y="2259928"/>
                  <a:pt x="141319" y="2254636"/>
                  <a:pt x="138144" y="2253578"/>
                </a:cubicBezTo>
                <a:cubicBezTo>
                  <a:pt x="133024" y="2251871"/>
                  <a:pt x="127665" y="2256753"/>
                  <a:pt x="122269" y="2256753"/>
                </a:cubicBezTo>
                <a:cubicBezTo>
                  <a:pt x="118922" y="2256753"/>
                  <a:pt x="115919" y="2254636"/>
                  <a:pt x="112744" y="2253578"/>
                </a:cubicBezTo>
                <a:cubicBezTo>
                  <a:pt x="113802" y="2240878"/>
                  <a:pt x="118684" y="2227919"/>
                  <a:pt x="115919" y="2215478"/>
                </a:cubicBezTo>
                <a:cubicBezTo>
                  <a:pt x="114945" y="2211095"/>
                  <a:pt x="109316" y="2221594"/>
                  <a:pt x="106394" y="2225003"/>
                </a:cubicBezTo>
                <a:cubicBezTo>
                  <a:pt x="102950" y="2229021"/>
                  <a:pt x="99674" y="2233216"/>
                  <a:pt x="96869" y="2237703"/>
                </a:cubicBezTo>
                <a:cubicBezTo>
                  <a:pt x="94361" y="2241717"/>
                  <a:pt x="92441" y="2246078"/>
                  <a:pt x="90519" y="2250403"/>
                </a:cubicBezTo>
                <a:cubicBezTo>
                  <a:pt x="88204" y="2255611"/>
                  <a:pt x="87482" y="2261640"/>
                  <a:pt x="84169" y="2266278"/>
                </a:cubicBezTo>
                <a:cubicBezTo>
                  <a:pt x="81951" y="2269383"/>
                  <a:pt x="77819" y="2270511"/>
                  <a:pt x="74644" y="2272628"/>
                </a:cubicBezTo>
                <a:cubicBezTo>
                  <a:pt x="68584" y="2242329"/>
                  <a:pt x="76952" y="2261275"/>
                  <a:pt x="61944" y="2266278"/>
                </a:cubicBezTo>
                <a:lnTo>
                  <a:pt x="58301" y="2265064"/>
                </a:lnTo>
                <a:lnTo>
                  <a:pt x="54394" y="2257220"/>
                </a:lnTo>
                <a:cubicBezTo>
                  <a:pt x="51810" y="2252245"/>
                  <a:pt x="49198" y="2247816"/>
                  <a:pt x="43200" y="2238219"/>
                </a:cubicBezTo>
                <a:cubicBezTo>
                  <a:pt x="41178" y="2234983"/>
                  <a:pt x="39293" y="2231625"/>
                  <a:pt x="36850" y="2228694"/>
                </a:cubicBezTo>
                <a:cubicBezTo>
                  <a:pt x="33975" y="2225245"/>
                  <a:pt x="30247" y="2222578"/>
                  <a:pt x="27325" y="2219169"/>
                </a:cubicBezTo>
                <a:cubicBezTo>
                  <a:pt x="23881" y="2215151"/>
                  <a:pt x="20975" y="2210702"/>
                  <a:pt x="17800" y="2206469"/>
                </a:cubicBezTo>
                <a:cubicBezTo>
                  <a:pt x="19917" y="2203294"/>
                  <a:pt x="22443" y="2200357"/>
                  <a:pt x="24150" y="2196944"/>
                </a:cubicBezTo>
                <a:cubicBezTo>
                  <a:pt x="25647" y="2193951"/>
                  <a:pt x="24958" y="2189786"/>
                  <a:pt x="27325" y="2187419"/>
                </a:cubicBezTo>
                <a:cubicBezTo>
                  <a:pt x="29692" y="2185052"/>
                  <a:pt x="33675" y="2185302"/>
                  <a:pt x="36850" y="2184244"/>
                </a:cubicBezTo>
                <a:cubicBezTo>
                  <a:pt x="35792" y="2178952"/>
                  <a:pt x="31262" y="2173196"/>
                  <a:pt x="33675" y="2168369"/>
                </a:cubicBezTo>
                <a:cubicBezTo>
                  <a:pt x="35626" y="2164466"/>
                  <a:pt x="42235" y="2166574"/>
                  <a:pt x="46375" y="2165194"/>
                </a:cubicBezTo>
                <a:cubicBezTo>
                  <a:pt x="51782" y="2163392"/>
                  <a:pt x="56958" y="2160961"/>
                  <a:pt x="62250" y="2158844"/>
                </a:cubicBezTo>
                <a:cubicBezTo>
                  <a:pt x="61192" y="2155669"/>
                  <a:pt x="61166" y="2151932"/>
                  <a:pt x="59075" y="2149319"/>
                </a:cubicBezTo>
                <a:cubicBezTo>
                  <a:pt x="56691" y="2146339"/>
                  <a:pt x="52481" y="2145412"/>
                  <a:pt x="49550" y="2142969"/>
                </a:cubicBezTo>
                <a:cubicBezTo>
                  <a:pt x="46101" y="2140094"/>
                  <a:pt x="42516" y="2137180"/>
                  <a:pt x="40025" y="2133444"/>
                </a:cubicBezTo>
                <a:cubicBezTo>
                  <a:pt x="38169" y="2130659"/>
                  <a:pt x="38347" y="2126912"/>
                  <a:pt x="36850" y="2123919"/>
                </a:cubicBezTo>
                <a:cubicBezTo>
                  <a:pt x="35143" y="2120506"/>
                  <a:pt x="32617" y="2117569"/>
                  <a:pt x="30500" y="2114394"/>
                </a:cubicBezTo>
                <a:cubicBezTo>
                  <a:pt x="37908" y="2113336"/>
                  <a:pt x="47934" y="2116968"/>
                  <a:pt x="52725" y="2111219"/>
                </a:cubicBezTo>
                <a:cubicBezTo>
                  <a:pt x="56374" y="2106841"/>
                  <a:pt x="49396" y="2100177"/>
                  <a:pt x="46375" y="2095344"/>
                </a:cubicBezTo>
                <a:cubicBezTo>
                  <a:pt x="30680" y="2070232"/>
                  <a:pt x="40560" y="2104369"/>
                  <a:pt x="33675" y="2069944"/>
                </a:cubicBezTo>
                <a:cubicBezTo>
                  <a:pt x="31558" y="2065711"/>
                  <a:pt x="26547" y="2061913"/>
                  <a:pt x="27325" y="2057244"/>
                </a:cubicBezTo>
                <a:cubicBezTo>
                  <a:pt x="27952" y="2053480"/>
                  <a:pt x="34466" y="2053874"/>
                  <a:pt x="36850" y="2050894"/>
                </a:cubicBezTo>
                <a:cubicBezTo>
                  <a:pt x="38941" y="2048281"/>
                  <a:pt x="38967" y="2044544"/>
                  <a:pt x="40025" y="2041369"/>
                </a:cubicBezTo>
                <a:cubicBezTo>
                  <a:pt x="43200" y="2039252"/>
                  <a:pt x="48133" y="2038562"/>
                  <a:pt x="49550" y="2035019"/>
                </a:cubicBezTo>
                <a:cubicBezTo>
                  <a:pt x="51193" y="2030911"/>
                  <a:pt x="41362" y="2017975"/>
                  <a:pt x="40025" y="2015969"/>
                </a:cubicBezTo>
                <a:cubicBezTo>
                  <a:pt x="43200" y="2014911"/>
                  <a:pt x="47183" y="2015161"/>
                  <a:pt x="49550" y="2012794"/>
                </a:cubicBezTo>
                <a:cubicBezTo>
                  <a:pt x="51917" y="2010427"/>
                  <a:pt x="52725" y="2006616"/>
                  <a:pt x="52725" y="2003269"/>
                </a:cubicBezTo>
                <a:cubicBezTo>
                  <a:pt x="52725" y="1996978"/>
                  <a:pt x="46411" y="1988714"/>
                  <a:pt x="43200" y="1984219"/>
                </a:cubicBezTo>
                <a:cubicBezTo>
                  <a:pt x="40124" y="1979913"/>
                  <a:pt x="36850" y="1975752"/>
                  <a:pt x="33675" y="1971519"/>
                </a:cubicBezTo>
                <a:cubicBezTo>
                  <a:pt x="35792" y="1967286"/>
                  <a:pt x="36678" y="1962166"/>
                  <a:pt x="40025" y="1958819"/>
                </a:cubicBezTo>
                <a:cubicBezTo>
                  <a:pt x="50161" y="1948683"/>
                  <a:pt x="60983" y="1967077"/>
                  <a:pt x="36850" y="1942944"/>
                </a:cubicBezTo>
                <a:cubicBezTo>
                  <a:pt x="38967" y="1939769"/>
                  <a:pt x="42779" y="1937212"/>
                  <a:pt x="43200" y="1933419"/>
                </a:cubicBezTo>
                <a:cubicBezTo>
                  <a:pt x="43911" y="1927021"/>
                  <a:pt x="41004" y="1920732"/>
                  <a:pt x="40025" y="1914369"/>
                </a:cubicBezTo>
                <a:cubicBezTo>
                  <a:pt x="38887" y="1906972"/>
                  <a:pt x="37908" y="1899552"/>
                  <a:pt x="36850" y="1892144"/>
                </a:cubicBezTo>
                <a:cubicBezTo>
                  <a:pt x="16760" y="1872054"/>
                  <a:pt x="31033" y="1891611"/>
                  <a:pt x="43200" y="1879444"/>
                </a:cubicBezTo>
                <a:cubicBezTo>
                  <a:pt x="45567" y="1877077"/>
                  <a:pt x="41083" y="1873094"/>
                  <a:pt x="40025" y="1869919"/>
                </a:cubicBezTo>
                <a:cubicBezTo>
                  <a:pt x="11506" y="1848530"/>
                  <a:pt x="33963" y="1871648"/>
                  <a:pt x="30500" y="1850869"/>
                </a:cubicBezTo>
                <a:cubicBezTo>
                  <a:pt x="29873" y="1847105"/>
                  <a:pt x="26113" y="1844616"/>
                  <a:pt x="24150" y="1841344"/>
                </a:cubicBezTo>
                <a:cubicBezTo>
                  <a:pt x="2260" y="1804861"/>
                  <a:pt x="19446" y="1831113"/>
                  <a:pt x="5100" y="1809594"/>
                </a:cubicBezTo>
                <a:cubicBezTo>
                  <a:pt x="8275" y="1807477"/>
                  <a:pt x="12241" y="1806224"/>
                  <a:pt x="14625" y="1803244"/>
                </a:cubicBezTo>
                <a:cubicBezTo>
                  <a:pt x="16716" y="1800631"/>
                  <a:pt x="15187" y="1795810"/>
                  <a:pt x="17800" y="1793719"/>
                </a:cubicBezTo>
                <a:cubicBezTo>
                  <a:pt x="21207" y="1790993"/>
                  <a:pt x="26267" y="1791602"/>
                  <a:pt x="30500" y="1790544"/>
                </a:cubicBezTo>
                <a:cubicBezTo>
                  <a:pt x="28383" y="1786311"/>
                  <a:pt x="26498" y="1781953"/>
                  <a:pt x="24150" y="1777844"/>
                </a:cubicBezTo>
                <a:cubicBezTo>
                  <a:pt x="22257" y="1774531"/>
                  <a:pt x="15416" y="1771299"/>
                  <a:pt x="17800" y="1768319"/>
                </a:cubicBezTo>
                <a:cubicBezTo>
                  <a:pt x="21981" y="1763092"/>
                  <a:pt x="36850" y="1761969"/>
                  <a:pt x="36850" y="1761969"/>
                </a:cubicBezTo>
                <a:cubicBezTo>
                  <a:pt x="35792" y="1755619"/>
                  <a:pt x="35711" y="1749026"/>
                  <a:pt x="33675" y="1742919"/>
                </a:cubicBezTo>
                <a:cubicBezTo>
                  <a:pt x="32468" y="1739299"/>
                  <a:pt x="26577" y="1737136"/>
                  <a:pt x="27325" y="1733394"/>
                </a:cubicBezTo>
                <a:cubicBezTo>
                  <a:pt x="28073" y="1729652"/>
                  <a:pt x="33675" y="1729161"/>
                  <a:pt x="36850" y="1727044"/>
                </a:cubicBezTo>
                <a:cubicBezTo>
                  <a:pt x="36581" y="1725162"/>
                  <a:pt x="34530" y="1701339"/>
                  <a:pt x="30500" y="1695294"/>
                </a:cubicBezTo>
                <a:cubicBezTo>
                  <a:pt x="28009" y="1691558"/>
                  <a:pt x="23897" y="1689178"/>
                  <a:pt x="20975" y="1685769"/>
                </a:cubicBezTo>
                <a:cubicBezTo>
                  <a:pt x="15068" y="1678877"/>
                  <a:pt x="10126" y="1671082"/>
                  <a:pt x="5100" y="1663544"/>
                </a:cubicBezTo>
                <a:cubicBezTo>
                  <a:pt x="9333" y="1661427"/>
                  <a:pt x="15683" y="1661427"/>
                  <a:pt x="17800" y="1657194"/>
                </a:cubicBezTo>
                <a:cubicBezTo>
                  <a:pt x="28165" y="1636463"/>
                  <a:pt x="-522" y="1649543"/>
                  <a:pt x="24150" y="1641319"/>
                </a:cubicBezTo>
                <a:cubicBezTo>
                  <a:pt x="23381" y="1639011"/>
                  <a:pt x="16851" y="1620233"/>
                  <a:pt x="17800" y="1619094"/>
                </a:cubicBezTo>
                <a:cubicBezTo>
                  <a:pt x="22085" y="1613952"/>
                  <a:pt x="36850" y="1612744"/>
                  <a:pt x="36850" y="1612744"/>
                </a:cubicBezTo>
                <a:cubicBezTo>
                  <a:pt x="34733" y="1607452"/>
                  <a:pt x="32501" y="1602205"/>
                  <a:pt x="30500" y="1596869"/>
                </a:cubicBezTo>
                <a:cubicBezTo>
                  <a:pt x="29325" y="1593735"/>
                  <a:pt x="29333" y="1590021"/>
                  <a:pt x="27325" y="1587344"/>
                </a:cubicBezTo>
                <a:cubicBezTo>
                  <a:pt x="22835" y="1581357"/>
                  <a:pt x="15940" y="1577456"/>
                  <a:pt x="11450" y="1571469"/>
                </a:cubicBezTo>
                <a:cubicBezTo>
                  <a:pt x="9442" y="1568792"/>
                  <a:pt x="9772" y="1564937"/>
                  <a:pt x="8275" y="1561944"/>
                </a:cubicBezTo>
                <a:cubicBezTo>
                  <a:pt x="-958" y="1543480"/>
                  <a:pt x="2790" y="1555463"/>
                  <a:pt x="1874" y="1552509"/>
                </a:cubicBezTo>
                <a:lnTo>
                  <a:pt x="0" y="1546741"/>
                </a:lnTo>
                <a:lnTo>
                  <a:pt x="0" y="1542472"/>
                </a:lnTo>
                <a:lnTo>
                  <a:pt x="9175" y="1539371"/>
                </a:lnTo>
                <a:cubicBezTo>
                  <a:pt x="13737" y="1537569"/>
                  <a:pt x="17999" y="1535355"/>
                  <a:pt x="17800" y="1533369"/>
                </a:cubicBezTo>
                <a:cubicBezTo>
                  <a:pt x="16885" y="1524218"/>
                  <a:pt x="13280" y="1518108"/>
                  <a:pt x="8928" y="1512578"/>
                </a:cubicBezTo>
                <a:lnTo>
                  <a:pt x="0" y="1501005"/>
                </a:lnTo>
                <a:lnTo>
                  <a:pt x="0" y="1486803"/>
                </a:lnTo>
                <a:lnTo>
                  <a:pt x="1294" y="1486983"/>
                </a:lnTo>
                <a:cubicBezTo>
                  <a:pt x="14542" y="1488755"/>
                  <a:pt x="37764" y="1491181"/>
                  <a:pt x="43200" y="1485744"/>
                </a:cubicBezTo>
                <a:cubicBezTo>
                  <a:pt x="46375" y="1482569"/>
                  <a:pt x="36597" y="1479628"/>
                  <a:pt x="33675" y="1476219"/>
                </a:cubicBezTo>
                <a:cubicBezTo>
                  <a:pt x="23190" y="1463987"/>
                  <a:pt x="25160" y="1466550"/>
                  <a:pt x="20975" y="1453994"/>
                </a:cubicBezTo>
                <a:cubicBezTo>
                  <a:pt x="24150" y="1451877"/>
                  <a:pt x="29083" y="1451187"/>
                  <a:pt x="30500" y="1447644"/>
                </a:cubicBezTo>
                <a:cubicBezTo>
                  <a:pt x="31743" y="1444537"/>
                  <a:pt x="28500" y="1441253"/>
                  <a:pt x="27325" y="1438119"/>
                </a:cubicBezTo>
                <a:cubicBezTo>
                  <a:pt x="25324" y="1432783"/>
                  <a:pt x="23092" y="1427536"/>
                  <a:pt x="20975" y="1422244"/>
                </a:cubicBezTo>
                <a:cubicBezTo>
                  <a:pt x="23092" y="1419069"/>
                  <a:pt x="28073" y="1416461"/>
                  <a:pt x="27325" y="1412719"/>
                </a:cubicBezTo>
                <a:cubicBezTo>
                  <a:pt x="26577" y="1408977"/>
                  <a:pt x="21036" y="1408391"/>
                  <a:pt x="17800" y="1406369"/>
                </a:cubicBezTo>
                <a:cubicBezTo>
                  <a:pt x="6596" y="1399366"/>
                  <a:pt x="4058" y="1398415"/>
                  <a:pt x="2018" y="1396913"/>
                </a:cubicBezTo>
                <a:lnTo>
                  <a:pt x="0" y="1395011"/>
                </a:lnTo>
                <a:lnTo>
                  <a:pt x="0" y="1381450"/>
                </a:lnTo>
                <a:lnTo>
                  <a:pt x="1925" y="1380969"/>
                </a:lnTo>
                <a:cubicBezTo>
                  <a:pt x="8238" y="1379706"/>
                  <a:pt x="16953" y="1382821"/>
                  <a:pt x="20975" y="1377794"/>
                </a:cubicBezTo>
                <a:cubicBezTo>
                  <a:pt x="23932" y="1374098"/>
                  <a:pt x="16383" y="1369488"/>
                  <a:pt x="14625" y="1365094"/>
                </a:cubicBezTo>
                <a:cubicBezTo>
                  <a:pt x="12139" y="1358879"/>
                  <a:pt x="8275" y="1346044"/>
                  <a:pt x="8275" y="1346044"/>
                </a:cubicBezTo>
                <a:cubicBezTo>
                  <a:pt x="10392" y="1339694"/>
                  <a:pt x="19358" y="1331727"/>
                  <a:pt x="14625" y="1326994"/>
                </a:cubicBezTo>
                <a:cubicBezTo>
                  <a:pt x="11450" y="1323819"/>
                  <a:pt x="7710" y="1321123"/>
                  <a:pt x="5100" y="1317469"/>
                </a:cubicBezTo>
                <a:lnTo>
                  <a:pt x="0" y="1307269"/>
                </a:lnTo>
                <a:lnTo>
                  <a:pt x="0" y="1293344"/>
                </a:lnTo>
                <a:lnTo>
                  <a:pt x="5100" y="1292069"/>
                </a:lnTo>
                <a:cubicBezTo>
                  <a:pt x="11511" y="1290146"/>
                  <a:pt x="24150" y="1285719"/>
                  <a:pt x="24150" y="1285719"/>
                </a:cubicBezTo>
                <a:cubicBezTo>
                  <a:pt x="22033" y="1282544"/>
                  <a:pt x="20498" y="1278892"/>
                  <a:pt x="17800" y="1276194"/>
                </a:cubicBezTo>
                <a:cubicBezTo>
                  <a:pt x="79" y="1258472"/>
                  <a:pt x="6642" y="1269245"/>
                  <a:pt x="4717" y="1266268"/>
                </a:cubicBezTo>
                <a:lnTo>
                  <a:pt x="0" y="1259055"/>
                </a:lnTo>
                <a:lnTo>
                  <a:pt x="0" y="1256311"/>
                </a:lnTo>
                <a:lnTo>
                  <a:pt x="8275" y="1250794"/>
                </a:lnTo>
                <a:cubicBezTo>
                  <a:pt x="9518" y="1247687"/>
                  <a:pt x="5100" y="1244616"/>
                  <a:pt x="5100" y="1241269"/>
                </a:cubicBezTo>
                <a:cubicBezTo>
                  <a:pt x="5100" y="1237922"/>
                  <a:pt x="7217" y="1234919"/>
                  <a:pt x="8275" y="1231744"/>
                </a:cubicBezTo>
                <a:lnTo>
                  <a:pt x="0" y="1220818"/>
                </a:lnTo>
                <a:lnTo>
                  <a:pt x="0" y="1209612"/>
                </a:lnTo>
                <a:lnTo>
                  <a:pt x="5100" y="1206344"/>
                </a:lnTo>
                <a:cubicBezTo>
                  <a:pt x="4042" y="1202111"/>
                  <a:pt x="4346" y="1197275"/>
                  <a:pt x="1925" y="1193644"/>
                </a:cubicBezTo>
                <a:lnTo>
                  <a:pt x="0" y="1192361"/>
                </a:lnTo>
                <a:lnTo>
                  <a:pt x="0" y="1137514"/>
                </a:lnTo>
                <a:lnTo>
                  <a:pt x="5100" y="1136494"/>
                </a:lnTo>
                <a:cubicBezTo>
                  <a:pt x="9360" y="1135547"/>
                  <a:pt x="13567" y="1134377"/>
                  <a:pt x="17800" y="1133319"/>
                </a:cubicBezTo>
                <a:lnTo>
                  <a:pt x="11450" y="1114269"/>
                </a:lnTo>
                <a:lnTo>
                  <a:pt x="8275" y="1104744"/>
                </a:lnTo>
                <a:cubicBezTo>
                  <a:pt x="12508" y="1102627"/>
                  <a:pt x="20975" y="1103127"/>
                  <a:pt x="20975" y="1098394"/>
                </a:cubicBezTo>
                <a:cubicBezTo>
                  <a:pt x="20975" y="1091617"/>
                  <a:pt x="12261" y="1088000"/>
                  <a:pt x="8275" y="1082519"/>
                </a:cubicBezTo>
                <a:cubicBezTo>
                  <a:pt x="6031" y="1079433"/>
                  <a:pt x="2856" y="1074671"/>
                  <a:pt x="242" y="1070680"/>
                </a:cubicBezTo>
                <a:lnTo>
                  <a:pt x="0" y="1070306"/>
                </a:lnTo>
                <a:lnTo>
                  <a:pt x="0" y="1061994"/>
                </a:lnTo>
                <a:lnTo>
                  <a:pt x="5100" y="1060294"/>
                </a:lnTo>
                <a:cubicBezTo>
                  <a:pt x="9296" y="1059095"/>
                  <a:pt x="16944" y="1061398"/>
                  <a:pt x="17800" y="1057119"/>
                </a:cubicBezTo>
                <a:cubicBezTo>
                  <a:pt x="18838" y="1051930"/>
                  <a:pt x="11080" y="1048906"/>
                  <a:pt x="8275" y="1044419"/>
                </a:cubicBezTo>
                <a:cubicBezTo>
                  <a:pt x="-2173" y="1027703"/>
                  <a:pt x="4336" y="1033774"/>
                  <a:pt x="582" y="1030193"/>
                </a:cubicBezTo>
                <a:lnTo>
                  <a:pt x="0" y="1029624"/>
                </a:lnTo>
                <a:lnTo>
                  <a:pt x="0" y="1020382"/>
                </a:lnTo>
                <a:lnTo>
                  <a:pt x="1262" y="1020081"/>
                </a:lnTo>
                <a:cubicBezTo>
                  <a:pt x="4216" y="1019376"/>
                  <a:pt x="6861" y="1018318"/>
                  <a:pt x="8275" y="1015844"/>
                </a:cubicBezTo>
                <a:cubicBezTo>
                  <a:pt x="10952" y="1011159"/>
                  <a:pt x="6409" y="1005204"/>
                  <a:pt x="5100" y="999969"/>
                </a:cubicBezTo>
                <a:lnTo>
                  <a:pt x="0" y="988069"/>
                </a:lnTo>
                <a:lnTo>
                  <a:pt x="0" y="966855"/>
                </a:lnTo>
                <a:lnTo>
                  <a:pt x="5100" y="965044"/>
                </a:lnTo>
                <a:cubicBezTo>
                  <a:pt x="6415" y="963730"/>
                  <a:pt x="4087" y="959047"/>
                  <a:pt x="1404" y="954653"/>
                </a:cubicBezTo>
                <a:lnTo>
                  <a:pt x="0" y="952568"/>
                </a:lnTo>
                <a:lnTo>
                  <a:pt x="0" y="946137"/>
                </a:lnTo>
                <a:lnTo>
                  <a:pt x="9368" y="946439"/>
                </a:lnTo>
                <a:cubicBezTo>
                  <a:pt x="13966" y="946587"/>
                  <a:pt x="18199" y="946058"/>
                  <a:pt x="20975" y="942819"/>
                </a:cubicBezTo>
                <a:cubicBezTo>
                  <a:pt x="21911" y="941727"/>
                  <a:pt x="9373" y="910089"/>
                  <a:pt x="8275" y="907894"/>
                </a:cubicBezTo>
                <a:cubicBezTo>
                  <a:pt x="6568" y="904481"/>
                  <a:pt x="4042" y="901544"/>
                  <a:pt x="1925" y="898369"/>
                </a:cubicBezTo>
                <a:cubicBezTo>
                  <a:pt x="4042" y="895194"/>
                  <a:pt x="5577" y="891542"/>
                  <a:pt x="8275" y="888844"/>
                </a:cubicBezTo>
                <a:cubicBezTo>
                  <a:pt x="22199" y="874920"/>
                  <a:pt x="14322" y="891174"/>
                  <a:pt x="27325" y="872969"/>
                </a:cubicBezTo>
                <a:cubicBezTo>
                  <a:pt x="30076" y="869118"/>
                  <a:pt x="31558" y="864502"/>
                  <a:pt x="33675" y="860269"/>
                </a:cubicBezTo>
                <a:cubicBezTo>
                  <a:pt x="32617" y="854977"/>
                  <a:pt x="30500" y="849790"/>
                  <a:pt x="30500" y="844394"/>
                </a:cubicBezTo>
                <a:cubicBezTo>
                  <a:pt x="30500" y="836910"/>
                  <a:pt x="34420" y="829615"/>
                  <a:pt x="33675" y="822169"/>
                </a:cubicBezTo>
                <a:cubicBezTo>
                  <a:pt x="33184" y="817258"/>
                  <a:pt x="20198" y="805517"/>
                  <a:pt x="17800" y="803119"/>
                </a:cubicBezTo>
                <a:cubicBezTo>
                  <a:pt x="13567" y="802061"/>
                  <a:pt x="3149" y="803847"/>
                  <a:pt x="5100" y="799944"/>
                </a:cubicBezTo>
                <a:cubicBezTo>
                  <a:pt x="7513" y="795117"/>
                  <a:pt x="15666" y="797734"/>
                  <a:pt x="20975" y="796769"/>
                </a:cubicBezTo>
                <a:cubicBezTo>
                  <a:pt x="27309" y="795617"/>
                  <a:pt x="33675" y="794652"/>
                  <a:pt x="40025" y="793594"/>
                </a:cubicBezTo>
                <a:cubicBezTo>
                  <a:pt x="34733" y="790419"/>
                  <a:pt x="29383" y="787340"/>
                  <a:pt x="24150" y="784069"/>
                </a:cubicBezTo>
                <a:cubicBezTo>
                  <a:pt x="20914" y="782047"/>
                  <a:pt x="16742" y="780894"/>
                  <a:pt x="14625" y="777719"/>
                </a:cubicBezTo>
                <a:cubicBezTo>
                  <a:pt x="12204" y="774088"/>
                  <a:pt x="12508" y="769252"/>
                  <a:pt x="11450" y="765019"/>
                </a:cubicBezTo>
                <a:cubicBezTo>
                  <a:pt x="14625" y="763961"/>
                  <a:pt x="17728" y="762656"/>
                  <a:pt x="20975" y="761844"/>
                </a:cubicBezTo>
                <a:cubicBezTo>
                  <a:pt x="26210" y="760535"/>
                  <a:pt x="33034" y="762485"/>
                  <a:pt x="36850" y="758669"/>
                </a:cubicBezTo>
                <a:cubicBezTo>
                  <a:pt x="39217" y="756302"/>
                  <a:pt x="34733" y="752319"/>
                  <a:pt x="33675" y="749144"/>
                </a:cubicBezTo>
                <a:cubicBezTo>
                  <a:pt x="27325" y="742794"/>
                  <a:pt x="21300" y="736101"/>
                  <a:pt x="14625" y="730094"/>
                </a:cubicBezTo>
                <a:cubicBezTo>
                  <a:pt x="2268" y="718973"/>
                  <a:pt x="2635" y="723172"/>
                  <a:pt x="1252" y="718951"/>
                </a:cubicBezTo>
                <a:lnTo>
                  <a:pt x="0" y="714994"/>
                </a:lnTo>
                <a:lnTo>
                  <a:pt x="0" y="710794"/>
                </a:lnTo>
                <a:lnTo>
                  <a:pt x="14625" y="707869"/>
                </a:lnTo>
                <a:cubicBezTo>
                  <a:pt x="17410" y="706013"/>
                  <a:pt x="15229" y="700487"/>
                  <a:pt x="17800" y="698344"/>
                </a:cubicBezTo>
                <a:cubicBezTo>
                  <a:pt x="24395" y="692848"/>
                  <a:pt x="41617" y="690406"/>
                  <a:pt x="49550" y="688819"/>
                </a:cubicBezTo>
                <a:cubicBezTo>
                  <a:pt x="45317" y="684586"/>
                  <a:pt x="41722" y="679599"/>
                  <a:pt x="36850" y="676119"/>
                </a:cubicBezTo>
                <a:cubicBezTo>
                  <a:pt x="27232" y="669249"/>
                  <a:pt x="18113" y="677550"/>
                  <a:pt x="40025" y="666594"/>
                </a:cubicBezTo>
                <a:cubicBezTo>
                  <a:pt x="37586" y="664155"/>
                  <a:pt x="16494" y="644559"/>
                  <a:pt x="14625" y="638019"/>
                </a:cubicBezTo>
                <a:cubicBezTo>
                  <a:pt x="13706" y="634801"/>
                  <a:pt x="16742" y="631669"/>
                  <a:pt x="17800" y="628494"/>
                </a:cubicBezTo>
                <a:cubicBezTo>
                  <a:pt x="33520" y="623254"/>
                  <a:pt x="30810" y="627682"/>
                  <a:pt x="20975" y="603094"/>
                </a:cubicBezTo>
                <a:cubicBezTo>
                  <a:pt x="17459" y="594305"/>
                  <a:pt x="8275" y="577694"/>
                  <a:pt x="8275" y="577694"/>
                </a:cubicBezTo>
                <a:cubicBezTo>
                  <a:pt x="30500" y="570286"/>
                  <a:pt x="29442" y="577694"/>
                  <a:pt x="24150" y="561819"/>
                </a:cubicBezTo>
                <a:cubicBezTo>
                  <a:pt x="1518" y="546731"/>
                  <a:pt x="24271" y="564897"/>
                  <a:pt x="40025" y="552294"/>
                </a:cubicBezTo>
                <a:cubicBezTo>
                  <a:pt x="43531" y="549489"/>
                  <a:pt x="33375" y="546218"/>
                  <a:pt x="30500" y="542769"/>
                </a:cubicBezTo>
                <a:cubicBezTo>
                  <a:pt x="28057" y="539838"/>
                  <a:pt x="26368" y="536349"/>
                  <a:pt x="24150" y="533244"/>
                </a:cubicBezTo>
                <a:cubicBezTo>
                  <a:pt x="12136" y="516425"/>
                  <a:pt x="16602" y="526476"/>
                  <a:pt x="11450" y="511019"/>
                </a:cubicBezTo>
                <a:cubicBezTo>
                  <a:pt x="59700" y="504988"/>
                  <a:pt x="35424" y="513643"/>
                  <a:pt x="27325" y="501494"/>
                </a:cubicBezTo>
                <a:cubicBezTo>
                  <a:pt x="24904" y="497863"/>
                  <a:pt x="25208" y="493027"/>
                  <a:pt x="24150" y="488794"/>
                </a:cubicBezTo>
                <a:cubicBezTo>
                  <a:pt x="17800" y="481386"/>
                  <a:pt x="10695" y="474563"/>
                  <a:pt x="5100" y="466569"/>
                </a:cubicBezTo>
                <a:cubicBezTo>
                  <a:pt x="3181" y="463827"/>
                  <a:pt x="3585" y="459950"/>
                  <a:pt x="1925" y="457044"/>
                </a:cubicBezTo>
                <a:lnTo>
                  <a:pt x="0" y="454477"/>
                </a:lnTo>
                <a:lnTo>
                  <a:pt x="0" y="439784"/>
                </a:lnTo>
                <a:lnTo>
                  <a:pt x="8275" y="434819"/>
                </a:lnTo>
                <a:cubicBezTo>
                  <a:pt x="13285" y="432815"/>
                  <a:pt x="18882" y="432815"/>
                  <a:pt x="24150" y="431644"/>
                </a:cubicBezTo>
                <a:cubicBezTo>
                  <a:pt x="28410" y="430697"/>
                  <a:pt x="32617" y="429527"/>
                  <a:pt x="36850" y="428469"/>
                </a:cubicBezTo>
                <a:cubicBezTo>
                  <a:pt x="21507" y="405454"/>
                  <a:pt x="33139" y="429540"/>
                  <a:pt x="40025" y="415769"/>
                </a:cubicBezTo>
                <a:cubicBezTo>
                  <a:pt x="41522" y="412776"/>
                  <a:pt x="37908" y="409419"/>
                  <a:pt x="36850" y="406244"/>
                </a:cubicBezTo>
                <a:cubicBezTo>
                  <a:pt x="33675" y="403069"/>
                  <a:pt x="31113" y="399130"/>
                  <a:pt x="27325" y="396719"/>
                </a:cubicBezTo>
                <a:cubicBezTo>
                  <a:pt x="19339" y="391637"/>
                  <a:pt x="1925" y="384019"/>
                  <a:pt x="1925" y="384019"/>
                </a:cubicBezTo>
                <a:cubicBezTo>
                  <a:pt x="7217" y="381902"/>
                  <a:pt x="12302" y="379169"/>
                  <a:pt x="17800" y="377669"/>
                </a:cubicBezTo>
                <a:cubicBezTo>
                  <a:pt x="24011" y="375975"/>
                  <a:pt x="38247" y="380778"/>
                  <a:pt x="36850" y="374494"/>
                </a:cubicBezTo>
                <a:cubicBezTo>
                  <a:pt x="34253" y="362805"/>
                  <a:pt x="11450" y="349094"/>
                  <a:pt x="11450" y="349094"/>
                </a:cubicBezTo>
                <a:cubicBezTo>
                  <a:pt x="14625" y="348036"/>
                  <a:pt x="17651" y="346310"/>
                  <a:pt x="20975" y="345919"/>
                </a:cubicBezTo>
                <a:cubicBezTo>
                  <a:pt x="35728" y="344183"/>
                  <a:pt x="53256" y="351262"/>
                  <a:pt x="65425" y="342744"/>
                </a:cubicBezTo>
                <a:cubicBezTo>
                  <a:pt x="71677" y="338367"/>
                  <a:pt x="52725" y="323694"/>
                  <a:pt x="52725" y="323694"/>
                </a:cubicBezTo>
                <a:cubicBezTo>
                  <a:pt x="47433" y="320519"/>
                  <a:pt x="42370" y="316929"/>
                  <a:pt x="36850" y="314169"/>
                </a:cubicBezTo>
                <a:cubicBezTo>
                  <a:pt x="33857" y="312672"/>
                  <a:pt x="29938" y="313085"/>
                  <a:pt x="27325" y="310994"/>
                </a:cubicBezTo>
                <a:cubicBezTo>
                  <a:pt x="24345" y="308610"/>
                  <a:pt x="23092" y="304644"/>
                  <a:pt x="20975" y="301469"/>
                </a:cubicBezTo>
                <a:cubicBezTo>
                  <a:pt x="17800" y="299352"/>
                  <a:pt x="10243" y="298739"/>
                  <a:pt x="11450" y="295119"/>
                </a:cubicBezTo>
                <a:cubicBezTo>
                  <a:pt x="12830" y="290979"/>
                  <a:pt x="20139" y="293663"/>
                  <a:pt x="24150" y="291944"/>
                </a:cubicBezTo>
                <a:cubicBezTo>
                  <a:pt x="35320" y="287157"/>
                  <a:pt x="33468" y="286215"/>
                  <a:pt x="36850" y="276069"/>
                </a:cubicBezTo>
                <a:cubicBezTo>
                  <a:pt x="36338" y="275727"/>
                  <a:pt x="15022" y="262416"/>
                  <a:pt x="17800" y="260194"/>
                </a:cubicBezTo>
                <a:cubicBezTo>
                  <a:pt x="24463" y="254864"/>
                  <a:pt x="34733" y="258077"/>
                  <a:pt x="43200" y="257019"/>
                </a:cubicBezTo>
                <a:cubicBezTo>
                  <a:pt x="42142" y="253844"/>
                  <a:pt x="41970" y="250217"/>
                  <a:pt x="40025" y="247494"/>
                </a:cubicBezTo>
                <a:cubicBezTo>
                  <a:pt x="36545" y="242622"/>
                  <a:pt x="28970" y="240550"/>
                  <a:pt x="27325" y="234794"/>
                </a:cubicBezTo>
                <a:cubicBezTo>
                  <a:pt x="26277" y="231125"/>
                  <a:pt x="31558" y="228444"/>
                  <a:pt x="33675" y="225269"/>
                </a:cubicBezTo>
                <a:cubicBezTo>
                  <a:pt x="31558" y="222094"/>
                  <a:pt x="27952" y="219508"/>
                  <a:pt x="27325" y="215744"/>
                </a:cubicBezTo>
                <a:cubicBezTo>
                  <a:pt x="26775" y="212443"/>
                  <a:pt x="31818" y="209295"/>
                  <a:pt x="30500" y="206219"/>
                </a:cubicBezTo>
                <a:cubicBezTo>
                  <a:pt x="28142" y="200716"/>
                  <a:pt x="21476" y="198245"/>
                  <a:pt x="17800" y="193519"/>
                </a:cubicBezTo>
                <a:cubicBezTo>
                  <a:pt x="9052" y="182272"/>
                  <a:pt x="8871" y="179432"/>
                  <a:pt x="5100" y="168119"/>
                </a:cubicBezTo>
                <a:cubicBezTo>
                  <a:pt x="18858" y="167061"/>
                  <a:pt x="33563" y="170069"/>
                  <a:pt x="46375" y="164944"/>
                </a:cubicBezTo>
                <a:cubicBezTo>
                  <a:pt x="50544" y="163276"/>
                  <a:pt x="40299" y="158294"/>
                  <a:pt x="36850" y="155419"/>
                </a:cubicBezTo>
                <a:cubicBezTo>
                  <a:pt x="20975" y="142190"/>
                  <a:pt x="32617" y="157006"/>
                  <a:pt x="20975" y="139544"/>
                </a:cubicBezTo>
                <a:cubicBezTo>
                  <a:pt x="26267" y="138486"/>
                  <a:pt x="31615" y="137678"/>
                  <a:pt x="36850" y="136369"/>
                </a:cubicBezTo>
                <a:cubicBezTo>
                  <a:pt x="40097" y="135557"/>
                  <a:pt x="46375" y="136541"/>
                  <a:pt x="46375" y="133194"/>
                </a:cubicBezTo>
                <a:cubicBezTo>
                  <a:pt x="46375" y="128704"/>
                  <a:pt x="40025" y="126844"/>
                  <a:pt x="36850" y="123669"/>
                </a:cubicBezTo>
                <a:cubicBezTo>
                  <a:pt x="41083" y="122611"/>
                  <a:pt x="47929" y="124546"/>
                  <a:pt x="49550" y="120494"/>
                </a:cubicBezTo>
                <a:cubicBezTo>
                  <a:pt x="51308" y="116100"/>
                  <a:pt x="45548" y="111903"/>
                  <a:pt x="43200" y="107794"/>
                </a:cubicBezTo>
                <a:cubicBezTo>
                  <a:pt x="22425" y="71437"/>
                  <a:pt x="53592" y="128144"/>
                  <a:pt x="27325" y="88744"/>
                </a:cubicBezTo>
                <a:cubicBezTo>
                  <a:pt x="25469" y="85959"/>
                  <a:pt x="25208" y="82394"/>
                  <a:pt x="24150" y="79219"/>
                </a:cubicBezTo>
                <a:cubicBezTo>
                  <a:pt x="66419" y="65129"/>
                  <a:pt x="34167" y="81681"/>
                  <a:pt x="30500" y="63344"/>
                </a:cubicBezTo>
                <a:cubicBezTo>
                  <a:pt x="29752" y="59602"/>
                  <a:pt x="36850" y="59111"/>
                  <a:pt x="40025" y="56994"/>
                </a:cubicBezTo>
                <a:cubicBezTo>
                  <a:pt x="37908" y="53819"/>
                  <a:pt x="35893" y="50574"/>
                  <a:pt x="33675" y="47469"/>
                </a:cubicBezTo>
                <a:lnTo>
                  <a:pt x="24681" y="35476"/>
                </a:lnTo>
                <a:lnTo>
                  <a:pt x="29152" y="32495"/>
                </a:lnTo>
                <a:cubicBezTo>
                  <a:pt x="32145" y="30998"/>
                  <a:pt x="35502" y="30378"/>
                  <a:pt x="38677" y="29320"/>
                </a:cubicBezTo>
                <a:cubicBezTo>
                  <a:pt x="41852" y="31437"/>
                  <a:pt x="44438" y="36297"/>
                  <a:pt x="48202" y="35670"/>
                </a:cubicBezTo>
                <a:cubicBezTo>
                  <a:pt x="52631" y="34932"/>
                  <a:pt x="53371" y="25056"/>
                  <a:pt x="57727" y="26145"/>
                </a:cubicBezTo>
                <a:cubicBezTo>
                  <a:pt x="61960" y="27203"/>
                  <a:pt x="59703" y="34649"/>
                  <a:pt x="60902" y="38845"/>
                </a:cubicBezTo>
                <a:cubicBezTo>
                  <a:pt x="61821" y="42063"/>
                  <a:pt x="63019" y="45195"/>
                  <a:pt x="64077" y="48370"/>
                </a:cubicBezTo>
                <a:cubicBezTo>
                  <a:pt x="69798" y="42649"/>
                  <a:pt x="75391" y="35810"/>
                  <a:pt x="83127" y="32495"/>
                </a:cubicBezTo>
                <a:cubicBezTo>
                  <a:pt x="87138" y="30776"/>
                  <a:pt x="91631" y="30519"/>
                  <a:pt x="95827" y="29320"/>
                </a:cubicBezTo>
                <a:cubicBezTo>
                  <a:pt x="99045" y="28401"/>
                  <a:pt x="102177" y="27203"/>
                  <a:pt x="105352" y="26145"/>
                </a:cubicBezTo>
                <a:cubicBezTo>
                  <a:pt x="106410" y="30378"/>
                  <a:pt x="104624" y="36894"/>
                  <a:pt x="108527" y="38845"/>
                </a:cubicBezTo>
                <a:cubicBezTo>
                  <a:pt x="111940" y="40552"/>
                  <a:pt x="114639" y="34202"/>
                  <a:pt x="118052" y="32495"/>
                </a:cubicBezTo>
                <a:cubicBezTo>
                  <a:pt x="121045" y="30998"/>
                  <a:pt x="124402" y="30378"/>
                  <a:pt x="127577" y="29320"/>
                </a:cubicBezTo>
                <a:cubicBezTo>
                  <a:pt x="130752" y="30378"/>
                  <a:pt x="135246" y="29710"/>
                  <a:pt x="137102" y="32495"/>
                </a:cubicBezTo>
                <a:cubicBezTo>
                  <a:pt x="148248" y="49214"/>
                  <a:pt x="130621" y="51589"/>
                  <a:pt x="149802" y="45195"/>
                </a:cubicBezTo>
                <a:cubicBezTo>
                  <a:pt x="152977" y="47312"/>
                  <a:pt x="155511" y="51545"/>
                  <a:pt x="159327" y="51545"/>
                </a:cubicBezTo>
                <a:cubicBezTo>
                  <a:pt x="169084" y="51545"/>
                  <a:pt x="178645" y="48281"/>
                  <a:pt x="187902" y="45195"/>
                </a:cubicBezTo>
                <a:cubicBezTo>
                  <a:pt x="191522" y="43988"/>
                  <a:pt x="194014" y="40552"/>
                  <a:pt x="197427" y="38845"/>
                </a:cubicBezTo>
                <a:cubicBezTo>
                  <a:pt x="200420" y="37348"/>
                  <a:pt x="203777" y="36728"/>
                  <a:pt x="206952" y="35670"/>
                </a:cubicBezTo>
                <a:cubicBezTo>
                  <a:pt x="210127" y="36728"/>
                  <a:pt x="213130" y="38845"/>
                  <a:pt x="216477" y="38845"/>
                </a:cubicBezTo>
                <a:cubicBezTo>
                  <a:pt x="241877" y="38845"/>
                  <a:pt x="210127" y="30378"/>
                  <a:pt x="235527" y="38845"/>
                </a:cubicBezTo>
                <a:cubicBezTo>
                  <a:pt x="261506" y="21526"/>
                  <a:pt x="227384" y="40033"/>
                  <a:pt x="248227" y="48370"/>
                </a:cubicBezTo>
                <a:cubicBezTo>
                  <a:pt x="251136" y="49534"/>
                  <a:pt x="268541" y="31231"/>
                  <a:pt x="270452" y="29320"/>
                </a:cubicBezTo>
                <a:cubicBezTo>
                  <a:pt x="273627" y="31437"/>
                  <a:pt x="277593" y="32690"/>
                  <a:pt x="279977" y="35670"/>
                </a:cubicBezTo>
                <a:cubicBezTo>
                  <a:pt x="282068" y="38283"/>
                  <a:pt x="281834" y="42119"/>
                  <a:pt x="283152" y="45195"/>
                </a:cubicBezTo>
                <a:cubicBezTo>
                  <a:pt x="285016" y="49545"/>
                  <a:pt x="286472" y="54259"/>
                  <a:pt x="289502" y="57895"/>
                </a:cubicBezTo>
                <a:cubicBezTo>
                  <a:pt x="291945" y="60826"/>
                  <a:pt x="295852" y="62128"/>
                  <a:pt x="299027" y="64245"/>
                </a:cubicBezTo>
                <a:cubicBezTo>
                  <a:pt x="303260" y="62128"/>
                  <a:pt x="308091" y="60925"/>
                  <a:pt x="311727" y="57895"/>
                </a:cubicBezTo>
                <a:cubicBezTo>
                  <a:pt x="330875" y="41938"/>
                  <a:pt x="304860" y="52776"/>
                  <a:pt x="327602" y="45195"/>
                </a:cubicBezTo>
                <a:cubicBezTo>
                  <a:pt x="341558" y="24260"/>
                  <a:pt x="337738" y="18046"/>
                  <a:pt x="346652" y="38845"/>
                </a:cubicBezTo>
                <a:cubicBezTo>
                  <a:pt x="347970" y="41921"/>
                  <a:pt x="348769" y="45195"/>
                  <a:pt x="349827" y="48370"/>
                </a:cubicBezTo>
                <a:cubicBezTo>
                  <a:pt x="365464" y="43158"/>
                  <a:pt x="354655" y="48927"/>
                  <a:pt x="365702" y="35670"/>
                </a:cubicBezTo>
                <a:cubicBezTo>
                  <a:pt x="373072" y="26825"/>
                  <a:pt x="378584" y="23627"/>
                  <a:pt x="387927" y="16620"/>
                </a:cubicBezTo>
                <a:cubicBezTo>
                  <a:pt x="391102" y="19795"/>
                  <a:pt x="393798" y="23535"/>
                  <a:pt x="397452" y="26145"/>
                </a:cubicBezTo>
                <a:cubicBezTo>
                  <a:pt x="401303" y="28896"/>
                  <a:pt x="406043" y="30147"/>
                  <a:pt x="410152" y="32495"/>
                </a:cubicBezTo>
                <a:cubicBezTo>
                  <a:pt x="413465" y="34388"/>
                  <a:pt x="416502" y="36728"/>
                  <a:pt x="419677" y="38845"/>
                </a:cubicBezTo>
                <a:cubicBezTo>
                  <a:pt x="422852" y="37787"/>
                  <a:pt x="426209" y="37167"/>
                  <a:pt x="429202" y="35670"/>
                </a:cubicBezTo>
                <a:cubicBezTo>
                  <a:pt x="432615" y="33963"/>
                  <a:pt x="435314" y="27613"/>
                  <a:pt x="438727" y="29320"/>
                </a:cubicBezTo>
                <a:cubicBezTo>
                  <a:pt x="442630" y="31271"/>
                  <a:pt x="441046" y="37741"/>
                  <a:pt x="441902" y="42020"/>
                </a:cubicBezTo>
                <a:cubicBezTo>
                  <a:pt x="443165" y="48333"/>
                  <a:pt x="444019" y="54720"/>
                  <a:pt x="445077" y="61070"/>
                </a:cubicBezTo>
                <a:cubicBezTo>
                  <a:pt x="449310" y="57895"/>
                  <a:pt x="454035" y="55287"/>
                  <a:pt x="457777" y="51545"/>
                </a:cubicBezTo>
                <a:cubicBezTo>
                  <a:pt x="460475" y="48847"/>
                  <a:pt x="460584" y="43437"/>
                  <a:pt x="464127" y="42020"/>
                </a:cubicBezTo>
                <a:cubicBezTo>
                  <a:pt x="467234" y="40777"/>
                  <a:pt x="470477" y="44137"/>
                  <a:pt x="473652" y="45195"/>
                </a:cubicBezTo>
                <a:cubicBezTo>
                  <a:pt x="487499" y="24425"/>
                  <a:pt x="472253" y="41321"/>
                  <a:pt x="486352" y="48370"/>
                </a:cubicBezTo>
                <a:cubicBezTo>
                  <a:pt x="490255" y="50321"/>
                  <a:pt x="494819" y="46253"/>
                  <a:pt x="499052" y="45195"/>
                </a:cubicBezTo>
                <a:cubicBezTo>
                  <a:pt x="502227" y="43078"/>
                  <a:pt x="505646" y="41288"/>
                  <a:pt x="508577" y="38845"/>
                </a:cubicBezTo>
                <a:cubicBezTo>
                  <a:pt x="512026" y="35970"/>
                  <a:pt x="514294" y="31700"/>
                  <a:pt x="518102" y="29320"/>
                </a:cubicBezTo>
                <a:cubicBezTo>
                  <a:pt x="522935" y="26299"/>
                  <a:pt x="528879" y="25519"/>
                  <a:pt x="533977" y="22970"/>
                </a:cubicBezTo>
                <a:cubicBezTo>
                  <a:pt x="537390" y="21263"/>
                  <a:pt x="540327" y="18737"/>
                  <a:pt x="543502" y="16620"/>
                </a:cubicBezTo>
                <a:cubicBezTo>
                  <a:pt x="546677" y="17678"/>
                  <a:pt x="551784" y="16688"/>
                  <a:pt x="553027" y="19795"/>
                </a:cubicBezTo>
                <a:cubicBezTo>
                  <a:pt x="564703" y="48986"/>
                  <a:pt x="544270" y="52347"/>
                  <a:pt x="565727" y="45195"/>
                </a:cubicBezTo>
                <a:cubicBezTo>
                  <a:pt x="567844" y="42020"/>
                  <a:pt x="569097" y="38054"/>
                  <a:pt x="572077" y="35670"/>
                </a:cubicBezTo>
                <a:cubicBezTo>
                  <a:pt x="583415" y="26600"/>
                  <a:pt x="583892" y="35722"/>
                  <a:pt x="587952" y="45195"/>
                </a:cubicBezTo>
                <a:cubicBezTo>
                  <a:pt x="589270" y="48271"/>
                  <a:pt x="590069" y="51545"/>
                  <a:pt x="591127" y="54720"/>
                </a:cubicBezTo>
                <a:cubicBezTo>
                  <a:pt x="596419" y="53662"/>
                  <a:pt x="601767" y="52854"/>
                  <a:pt x="607002" y="51545"/>
                </a:cubicBezTo>
                <a:cubicBezTo>
                  <a:pt x="610249" y="50733"/>
                  <a:pt x="613180" y="48370"/>
                  <a:pt x="616527" y="48370"/>
                </a:cubicBezTo>
                <a:cubicBezTo>
                  <a:pt x="619874" y="48370"/>
                  <a:pt x="622877" y="50487"/>
                  <a:pt x="626052" y="51545"/>
                </a:cubicBezTo>
                <a:cubicBezTo>
                  <a:pt x="630285" y="50487"/>
                  <a:pt x="634741" y="50089"/>
                  <a:pt x="638752" y="48370"/>
                </a:cubicBezTo>
                <a:cubicBezTo>
                  <a:pt x="642259" y="46867"/>
                  <a:pt x="644704" y="43360"/>
                  <a:pt x="648277" y="42020"/>
                </a:cubicBezTo>
                <a:cubicBezTo>
                  <a:pt x="653330" y="40125"/>
                  <a:pt x="658860" y="39903"/>
                  <a:pt x="664152" y="38845"/>
                </a:cubicBezTo>
                <a:cubicBezTo>
                  <a:pt x="666269" y="43078"/>
                  <a:pt x="668638" y="47195"/>
                  <a:pt x="670502" y="51545"/>
                </a:cubicBezTo>
                <a:cubicBezTo>
                  <a:pt x="671820" y="54621"/>
                  <a:pt x="670807" y="62792"/>
                  <a:pt x="673677" y="61070"/>
                </a:cubicBezTo>
                <a:cubicBezTo>
                  <a:pt x="680221" y="57143"/>
                  <a:pt x="682144" y="48370"/>
                  <a:pt x="686377" y="42020"/>
                </a:cubicBezTo>
                <a:lnTo>
                  <a:pt x="692727" y="32495"/>
                </a:lnTo>
                <a:cubicBezTo>
                  <a:pt x="695902" y="34612"/>
                  <a:pt x="699868" y="35865"/>
                  <a:pt x="702252" y="38845"/>
                </a:cubicBezTo>
                <a:cubicBezTo>
                  <a:pt x="704343" y="41458"/>
                  <a:pt x="702180" y="47558"/>
                  <a:pt x="705427" y="48370"/>
                </a:cubicBezTo>
                <a:cubicBezTo>
                  <a:pt x="711661" y="49928"/>
                  <a:pt x="723333" y="30035"/>
                  <a:pt x="724477" y="29320"/>
                </a:cubicBezTo>
                <a:cubicBezTo>
                  <a:pt x="729053" y="26460"/>
                  <a:pt x="735117" y="27454"/>
                  <a:pt x="740352" y="26145"/>
                </a:cubicBezTo>
                <a:cubicBezTo>
                  <a:pt x="743599" y="25333"/>
                  <a:pt x="746702" y="24028"/>
                  <a:pt x="749877" y="22970"/>
                </a:cubicBezTo>
                <a:cubicBezTo>
                  <a:pt x="754110" y="24028"/>
                  <a:pt x="759170" y="23419"/>
                  <a:pt x="762577" y="26145"/>
                </a:cubicBezTo>
                <a:cubicBezTo>
                  <a:pt x="765190" y="28236"/>
                  <a:pt x="762439" y="36143"/>
                  <a:pt x="765752" y="35670"/>
                </a:cubicBezTo>
                <a:cubicBezTo>
                  <a:pt x="773307" y="34591"/>
                  <a:pt x="777562" y="25383"/>
                  <a:pt x="784802" y="22970"/>
                </a:cubicBezTo>
                <a:lnTo>
                  <a:pt x="794327" y="19795"/>
                </a:lnTo>
                <a:cubicBezTo>
                  <a:pt x="796444" y="22970"/>
                  <a:pt x="798970" y="25907"/>
                  <a:pt x="800677" y="29320"/>
                </a:cubicBezTo>
                <a:cubicBezTo>
                  <a:pt x="802174" y="32313"/>
                  <a:pt x="800745" y="37602"/>
                  <a:pt x="803852" y="38845"/>
                </a:cubicBezTo>
                <a:cubicBezTo>
                  <a:pt x="807904" y="40466"/>
                  <a:pt x="812319" y="36728"/>
                  <a:pt x="816552" y="35670"/>
                </a:cubicBezTo>
                <a:cubicBezTo>
                  <a:pt x="819727" y="37787"/>
                  <a:pt x="822313" y="42647"/>
                  <a:pt x="826077" y="42020"/>
                </a:cubicBezTo>
                <a:cubicBezTo>
                  <a:pt x="857788" y="36735"/>
                  <a:pt x="816570" y="26151"/>
                  <a:pt x="845127" y="35670"/>
                </a:cubicBezTo>
                <a:cubicBezTo>
                  <a:pt x="846185" y="38845"/>
                  <a:pt x="845020" y="45851"/>
                  <a:pt x="848302" y="45195"/>
                </a:cubicBezTo>
                <a:cubicBezTo>
                  <a:pt x="854173" y="44021"/>
                  <a:pt x="856403" y="36328"/>
                  <a:pt x="861002" y="32495"/>
                </a:cubicBezTo>
                <a:cubicBezTo>
                  <a:pt x="884400" y="12997"/>
                  <a:pt x="877842" y="16298"/>
                  <a:pt x="895927" y="10270"/>
                </a:cubicBezTo>
                <a:cubicBezTo>
                  <a:pt x="899892" y="14235"/>
                  <a:pt x="907100" y="24283"/>
                  <a:pt x="914977" y="22970"/>
                </a:cubicBezTo>
                <a:cubicBezTo>
                  <a:pt x="918741" y="22343"/>
                  <a:pt x="921327" y="18737"/>
                  <a:pt x="924502" y="16620"/>
                </a:cubicBezTo>
                <a:cubicBezTo>
                  <a:pt x="926619" y="19795"/>
                  <a:pt x="927872" y="23761"/>
                  <a:pt x="930852" y="26145"/>
                </a:cubicBezTo>
                <a:cubicBezTo>
                  <a:pt x="933465" y="28236"/>
                  <a:pt x="938010" y="26953"/>
                  <a:pt x="940377" y="29320"/>
                </a:cubicBezTo>
                <a:cubicBezTo>
                  <a:pt x="957310" y="46253"/>
                  <a:pt x="927677" y="33553"/>
                  <a:pt x="953077" y="42020"/>
                </a:cubicBezTo>
                <a:cubicBezTo>
                  <a:pt x="956252" y="38845"/>
                  <a:pt x="959058" y="35252"/>
                  <a:pt x="962602" y="32495"/>
                </a:cubicBezTo>
                <a:cubicBezTo>
                  <a:pt x="968626" y="27810"/>
                  <a:pt x="981652" y="19795"/>
                  <a:pt x="981652" y="19795"/>
                </a:cubicBezTo>
                <a:cubicBezTo>
                  <a:pt x="990119" y="45195"/>
                  <a:pt x="977419" y="17678"/>
                  <a:pt x="994352" y="26145"/>
                </a:cubicBezTo>
                <a:cubicBezTo>
                  <a:pt x="997345" y="27642"/>
                  <a:pt x="995436" y="33057"/>
                  <a:pt x="997527" y="35670"/>
                </a:cubicBezTo>
                <a:cubicBezTo>
                  <a:pt x="999911" y="38650"/>
                  <a:pt x="1003877" y="39903"/>
                  <a:pt x="1007052" y="42020"/>
                </a:cubicBezTo>
                <a:cubicBezTo>
                  <a:pt x="1011285" y="38845"/>
                  <a:pt x="1015019" y="34862"/>
                  <a:pt x="1019752" y="32495"/>
                </a:cubicBezTo>
                <a:cubicBezTo>
                  <a:pt x="1025739" y="29502"/>
                  <a:pt x="1038802" y="26145"/>
                  <a:pt x="1038802" y="26145"/>
                </a:cubicBezTo>
                <a:cubicBezTo>
                  <a:pt x="1045808" y="61177"/>
                  <a:pt x="1041739" y="47656"/>
                  <a:pt x="1048327" y="67420"/>
                </a:cubicBezTo>
                <a:cubicBezTo>
                  <a:pt x="1071886" y="55640"/>
                  <a:pt x="1070408" y="57191"/>
                  <a:pt x="1089602" y="45195"/>
                </a:cubicBezTo>
                <a:cubicBezTo>
                  <a:pt x="1092838" y="43173"/>
                  <a:pt x="1096196" y="41288"/>
                  <a:pt x="1099127" y="38845"/>
                </a:cubicBezTo>
                <a:cubicBezTo>
                  <a:pt x="1102576" y="35970"/>
                  <a:pt x="1105243" y="32242"/>
                  <a:pt x="1108652" y="29320"/>
                </a:cubicBezTo>
                <a:cubicBezTo>
                  <a:pt x="1112670" y="25876"/>
                  <a:pt x="1117119" y="22970"/>
                  <a:pt x="1121352" y="19795"/>
                </a:cubicBezTo>
                <a:cubicBezTo>
                  <a:pt x="1124527" y="21912"/>
                  <a:pt x="1127464" y="24438"/>
                  <a:pt x="1130877" y="26145"/>
                </a:cubicBezTo>
                <a:cubicBezTo>
                  <a:pt x="1133870" y="27642"/>
                  <a:pt x="1138035" y="26953"/>
                  <a:pt x="1140402" y="29320"/>
                </a:cubicBezTo>
                <a:cubicBezTo>
                  <a:pt x="1142769" y="31687"/>
                  <a:pt x="1142519" y="35670"/>
                  <a:pt x="1143577" y="38845"/>
                </a:cubicBezTo>
                <a:cubicBezTo>
                  <a:pt x="1148869" y="37787"/>
                  <a:pt x="1154625" y="33257"/>
                  <a:pt x="1159452" y="35670"/>
                </a:cubicBezTo>
                <a:cubicBezTo>
                  <a:pt x="1163355" y="37621"/>
                  <a:pt x="1161247" y="44230"/>
                  <a:pt x="1162627" y="48370"/>
                </a:cubicBezTo>
                <a:cubicBezTo>
                  <a:pt x="1164429" y="53777"/>
                  <a:pt x="1166860" y="58953"/>
                  <a:pt x="1168977" y="64245"/>
                </a:cubicBezTo>
                <a:cubicBezTo>
                  <a:pt x="1172152" y="63187"/>
                  <a:pt x="1175889" y="63161"/>
                  <a:pt x="1178502" y="61070"/>
                </a:cubicBezTo>
                <a:cubicBezTo>
                  <a:pt x="1181482" y="58686"/>
                  <a:pt x="1182409" y="54476"/>
                  <a:pt x="1184852" y="51545"/>
                </a:cubicBezTo>
                <a:cubicBezTo>
                  <a:pt x="1187727" y="48096"/>
                  <a:pt x="1190641" y="44511"/>
                  <a:pt x="1194377" y="42020"/>
                </a:cubicBezTo>
                <a:cubicBezTo>
                  <a:pt x="1197162" y="40164"/>
                  <a:pt x="1200909" y="40342"/>
                  <a:pt x="1203902" y="38845"/>
                </a:cubicBezTo>
                <a:cubicBezTo>
                  <a:pt x="1207315" y="37138"/>
                  <a:pt x="1210252" y="34612"/>
                  <a:pt x="1213427" y="32495"/>
                </a:cubicBezTo>
                <a:cubicBezTo>
                  <a:pt x="1214485" y="39903"/>
                  <a:pt x="1210853" y="49929"/>
                  <a:pt x="1216602" y="54720"/>
                </a:cubicBezTo>
                <a:cubicBezTo>
                  <a:pt x="1220980" y="58369"/>
                  <a:pt x="1227644" y="51391"/>
                  <a:pt x="1232477" y="48370"/>
                </a:cubicBezTo>
                <a:cubicBezTo>
                  <a:pt x="1257589" y="32675"/>
                  <a:pt x="1223452" y="42555"/>
                  <a:pt x="1257877" y="35670"/>
                </a:cubicBezTo>
                <a:cubicBezTo>
                  <a:pt x="1262110" y="33553"/>
                  <a:pt x="1265908" y="28542"/>
                  <a:pt x="1270577" y="29320"/>
                </a:cubicBezTo>
                <a:cubicBezTo>
                  <a:pt x="1274341" y="29947"/>
                  <a:pt x="1273947" y="36461"/>
                  <a:pt x="1276927" y="38845"/>
                </a:cubicBezTo>
                <a:cubicBezTo>
                  <a:pt x="1279540" y="40936"/>
                  <a:pt x="1283277" y="40962"/>
                  <a:pt x="1286452" y="42020"/>
                </a:cubicBezTo>
                <a:cubicBezTo>
                  <a:pt x="1288569" y="45195"/>
                  <a:pt x="1289259" y="50128"/>
                  <a:pt x="1292802" y="51545"/>
                </a:cubicBezTo>
                <a:cubicBezTo>
                  <a:pt x="1296910" y="53188"/>
                  <a:pt x="1309846" y="43357"/>
                  <a:pt x="1311852" y="42020"/>
                </a:cubicBezTo>
                <a:cubicBezTo>
                  <a:pt x="1312910" y="45195"/>
                  <a:pt x="1312660" y="49178"/>
                  <a:pt x="1315027" y="51545"/>
                </a:cubicBezTo>
                <a:cubicBezTo>
                  <a:pt x="1317394" y="53912"/>
                  <a:pt x="1321205" y="54720"/>
                  <a:pt x="1324552" y="54720"/>
                </a:cubicBezTo>
                <a:cubicBezTo>
                  <a:pt x="1330843" y="54720"/>
                  <a:pt x="1339107" y="48406"/>
                  <a:pt x="1343602" y="45195"/>
                </a:cubicBezTo>
                <a:cubicBezTo>
                  <a:pt x="1347908" y="42119"/>
                  <a:pt x="1352069" y="38845"/>
                  <a:pt x="1356302" y="35670"/>
                </a:cubicBezTo>
                <a:cubicBezTo>
                  <a:pt x="1360535" y="37787"/>
                  <a:pt x="1365655" y="38673"/>
                  <a:pt x="1369002" y="42020"/>
                </a:cubicBezTo>
                <a:cubicBezTo>
                  <a:pt x="1379138" y="52156"/>
                  <a:pt x="1360744" y="62978"/>
                  <a:pt x="1384877" y="38845"/>
                </a:cubicBezTo>
                <a:cubicBezTo>
                  <a:pt x="1388052" y="40962"/>
                  <a:pt x="1390609" y="44774"/>
                  <a:pt x="1394402" y="45195"/>
                </a:cubicBezTo>
                <a:cubicBezTo>
                  <a:pt x="1400800" y="45906"/>
                  <a:pt x="1407089" y="42999"/>
                  <a:pt x="1413452" y="42020"/>
                </a:cubicBezTo>
                <a:cubicBezTo>
                  <a:pt x="1420849" y="40882"/>
                  <a:pt x="1428269" y="39903"/>
                  <a:pt x="1435677" y="38845"/>
                </a:cubicBezTo>
                <a:cubicBezTo>
                  <a:pt x="1455767" y="18755"/>
                  <a:pt x="1436210" y="33028"/>
                  <a:pt x="1448377" y="45195"/>
                </a:cubicBezTo>
                <a:cubicBezTo>
                  <a:pt x="1450744" y="47562"/>
                  <a:pt x="1454727" y="43078"/>
                  <a:pt x="1457902" y="42020"/>
                </a:cubicBezTo>
                <a:cubicBezTo>
                  <a:pt x="1479291" y="13501"/>
                  <a:pt x="1456173" y="35958"/>
                  <a:pt x="1476952" y="32495"/>
                </a:cubicBezTo>
                <a:cubicBezTo>
                  <a:pt x="1480716" y="31868"/>
                  <a:pt x="1483205" y="28108"/>
                  <a:pt x="1486477" y="26145"/>
                </a:cubicBezTo>
                <a:cubicBezTo>
                  <a:pt x="1522960" y="4255"/>
                  <a:pt x="1496708" y="21441"/>
                  <a:pt x="1518227" y="7095"/>
                </a:cubicBezTo>
                <a:cubicBezTo>
                  <a:pt x="1520344" y="10270"/>
                  <a:pt x="1521597" y="14236"/>
                  <a:pt x="1524577" y="16620"/>
                </a:cubicBezTo>
                <a:cubicBezTo>
                  <a:pt x="1527190" y="18711"/>
                  <a:pt x="1532011" y="17182"/>
                  <a:pt x="1534102" y="19795"/>
                </a:cubicBezTo>
                <a:cubicBezTo>
                  <a:pt x="1536828" y="23202"/>
                  <a:pt x="1536219" y="28262"/>
                  <a:pt x="1537277" y="32495"/>
                </a:cubicBezTo>
                <a:cubicBezTo>
                  <a:pt x="1541510" y="30378"/>
                  <a:pt x="1545868" y="28493"/>
                  <a:pt x="1549977" y="26145"/>
                </a:cubicBezTo>
                <a:cubicBezTo>
                  <a:pt x="1553290" y="24252"/>
                  <a:pt x="1556522" y="17411"/>
                  <a:pt x="1559502" y="19795"/>
                </a:cubicBezTo>
                <a:cubicBezTo>
                  <a:pt x="1564729" y="23976"/>
                  <a:pt x="1565852" y="38845"/>
                  <a:pt x="1565852" y="38845"/>
                </a:cubicBezTo>
                <a:cubicBezTo>
                  <a:pt x="1572202" y="37787"/>
                  <a:pt x="1578795" y="37706"/>
                  <a:pt x="1584902" y="35670"/>
                </a:cubicBezTo>
                <a:cubicBezTo>
                  <a:pt x="1588522" y="34463"/>
                  <a:pt x="1590685" y="28572"/>
                  <a:pt x="1594427" y="29320"/>
                </a:cubicBezTo>
                <a:cubicBezTo>
                  <a:pt x="1598169" y="30068"/>
                  <a:pt x="1598660" y="35670"/>
                  <a:pt x="1600777" y="38845"/>
                </a:cubicBezTo>
                <a:cubicBezTo>
                  <a:pt x="1602659" y="38576"/>
                  <a:pt x="1626482" y="36525"/>
                  <a:pt x="1632527" y="32495"/>
                </a:cubicBezTo>
                <a:cubicBezTo>
                  <a:pt x="1636263" y="30004"/>
                  <a:pt x="1638643" y="25892"/>
                  <a:pt x="1642052" y="22970"/>
                </a:cubicBezTo>
                <a:cubicBezTo>
                  <a:pt x="1648944" y="17063"/>
                  <a:pt x="1656739" y="12121"/>
                  <a:pt x="1664277" y="7095"/>
                </a:cubicBezTo>
                <a:cubicBezTo>
                  <a:pt x="1666394" y="11328"/>
                  <a:pt x="1666394" y="17678"/>
                  <a:pt x="1670627" y="19795"/>
                </a:cubicBezTo>
                <a:cubicBezTo>
                  <a:pt x="1691358" y="30160"/>
                  <a:pt x="1678278" y="1473"/>
                  <a:pt x="1686502" y="26145"/>
                </a:cubicBezTo>
                <a:cubicBezTo>
                  <a:pt x="1688810" y="25376"/>
                  <a:pt x="1707588" y="18846"/>
                  <a:pt x="1708727" y="19795"/>
                </a:cubicBezTo>
                <a:cubicBezTo>
                  <a:pt x="1713869" y="24080"/>
                  <a:pt x="1715077" y="38845"/>
                  <a:pt x="1715077" y="38845"/>
                </a:cubicBezTo>
                <a:cubicBezTo>
                  <a:pt x="1720369" y="36728"/>
                  <a:pt x="1725616" y="34496"/>
                  <a:pt x="1730952" y="32495"/>
                </a:cubicBezTo>
                <a:cubicBezTo>
                  <a:pt x="1734086" y="31320"/>
                  <a:pt x="1737800" y="31328"/>
                  <a:pt x="1740477" y="29320"/>
                </a:cubicBezTo>
                <a:cubicBezTo>
                  <a:pt x="1746464" y="24830"/>
                  <a:pt x="1750365" y="17935"/>
                  <a:pt x="1756352" y="13445"/>
                </a:cubicBezTo>
                <a:cubicBezTo>
                  <a:pt x="1759029" y="11437"/>
                  <a:pt x="1762884" y="11767"/>
                  <a:pt x="1765877" y="10270"/>
                </a:cubicBezTo>
                <a:cubicBezTo>
                  <a:pt x="1790496" y="-2040"/>
                  <a:pt x="1760986" y="8725"/>
                  <a:pt x="1784927" y="745"/>
                </a:cubicBezTo>
                <a:cubicBezTo>
                  <a:pt x="1785594" y="2746"/>
                  <a:pt x="1790481" y="20192"/>
                  <a:pt x="1794452" y="19795"/>
                </a:cubicBezTo>
                <a:cubicBezTo>
                  <a:pt x="1803603" y="18880"/>
                  <a:pt x="1809713" y="15275"/>
                  <a:pt x="1815243" y="10923"/>
                </a:cubicBezTo>
                <a:close/>
              </a:path>
            </a:pathLst>
          </a:custGeom>
          <a:gradFill flip="none" rotWithShape="1">
            <a:gsLst>
              <a:gs pos="0">
                <a:srgbClr val="6D6E71">
                  <a:lumMod val="40000"/>
                  <a:lumOff val="60000"/>
                </a:srgbClr>
              </a:gs>
              <a:gs pos="65000">
                <a:sysClr val="window" lastClr="FFFFFF">
                  <a:lumMod val="95000"/>
                </a:sysClr>
              </a:gs>
              <a:gs pos="35000">
                <a:sysClr val="window" lastClr="FFFFFF">
                  <a:lumMod val="95000"/>
                </a:sysClr>
              </a:gs>
              <a:gs pos="15000">
                <a:srgbClr val="6D6E71">
                  <a:lumMod val="20000"/>
                  <a:lumOff val="80000"/>
                </a:srgbClr>
              </a:gs>
              <a:gs pos="85000">
                <a:srgbClr val="BCC7C0">
                  <a:lumMod val="20000"/>
                  <a:lumOff val="80000"/>
                </a:srgbClr>
              </a:gs>
              <a:gs pos="100000">
                <a:srgbClr val="6D6E71">
                  <a:lumMod val="30000"/>
                  <a:lumOff val="70000"/>
                </a:srgbClr>
              </a:gs>
            </a:gsLst>
            <a:lin ang="5400000" scaled="1"/>
            <a:tileRect/>
          </a:gradFill>
          <a:ln w="12700" cap="flat" cmpd="sng" algn="ctr">
            <a:noFill/>
            <a:prstDash val="solid"/>
            <a:miter lim="800000"/>
          </a:ln>
          <a:effectLst/>
        </p:spPr>
        <p:txBody>
          <a:bodyPr vert="horz" lIns="91440" tIns="45720" rIns="91440" bIns="45720" rtlCol="0" anchor="ctr"/>
          <a:lstStyle/>
          <a:p>
            <a:pPr algn="ctr">
              <a:spcBef>
                <a:spcPts val="200"/>
              </a:spcBef>
              <a:spcAft>
                <a:spcPts val="200"/>
              </a:spcAft>
              <a:buClr>
                <a:srgbClr val="00B050"/>
              </a:buClr>
              <a:buSzPct val="130000"/>
            </a:pPr>
            <a:r>
              <a:rPr lang="en-US" sz="2000" b="1" i="1" kern="0" dirty="0">
                <a:latin typeface="Times New Roman" panose="02020603050405020304" pitchFamily="18" charset="0"/>
                <a:cs typeface="Times New Roman" panose="02020603050405020304" pitchFamily="18" charset="0"/>
              </a:rPr>
              <a:t>“After Record Year, Permian Basin Set for Even More M&amp;A in 2024”</a:t>
            </a:r>
          </a:p>
          <a:p>
            <a:pPr>
              <a:spcBef>
                <a:spcPts val="200"/>
              </a:spcBef>
              <a:spcAft>
                <a:spcPts val="200"/>
              </a:spcAft>
              <a:buClr>
                <a:srgbClr val="00B050"/>
              </a:buClr>
              <a:buSzPct val="130000"/>
            </a:pPr>
            <a:r>
              <a:rPr lang="en-US" sz="1100" i="1" kern="0" dirty="0">
                <a:latin typeface="Times New Roman" panose="02020603050405020304" pitchFamily="18" charset="0"/>
                <a:cs typeface="Times New Roman" panose="02020603050405020304" pitchFamily="18" charset="0"/>
              </a:rPr>
              <a:t>(December 28, 2023)</a:t>
            </a:r>
            <a:endParaRPr lang="en-US" sz="1100" b="1" i="1" kern="0" dirty="0">
              <a:latin typeface="Times New Roman" panose="02020603050405020304" pitchFamily="18" charset="0"/>
              <a:cs typeface="Times New Roman" panose="02020603050405020304" pitchFamily="18" charset="0"/>
            </a:endParaRPr>
          </a:p>
        </p:txBody>
      </p:sp>
      <p:sp>
        <p:nvSpPr>
          <p:cNvPr id="16" name="Freeform 25">
            <a:extLst>
              <a:ext uri="{FF2B5EF4-FFF2-40B4-BE49-F238E27FC236}">
                <a16:creationId xmlns:a16="http://schemas.microsoft.com/office/drawing/2014/main" id="{91A7EEA8-20E6-2881-9130-F11A7AA80F45}"/>
              </a:ext>
            </a:extLst>
          </p:cNvPr>
          <p:cNvSpPr>
            <a:spLocks/>
          </p:cNvSpPr>
          <p:nvPr/>
        </p:nvSpPr>
        <p:spPr>
          <a:xfrm>
            <a:off x="6096000" y="4907635"/>
            <a:ext cx="5384756" cy="913936"/>
          </a:xfrm>
          <a:custGeom>
            <a:avLst/>
            <a:gdLst>
              <a:gd name="connsiteX0" fmla="*/ 1829402 w 3871172"/>
              <a:gd name="connsiteY0" fmla="*/ 0 h 2310728"/>
              <a:gd name="connsiteX1" fmla="*/ 1841297 w 3871172"/>
              <a:gd name="connsiteY1" fmla="*/ 0 h 2310728"/>
              <a:gd name="connsiteX2" fmla="*/ 1840838 w 3871172"/>
              <a:gd name="connsiteY2" fmla="*/ 3289 h 2310728"/>
              <a:gd name="connsiteX3" fmla="*/ 1842077 w 3871172"/>
              <a:gd name="connsiteY3" fmla="*/ 45195 h 2310728"/>
              <a:gd name="connsiteX4" fmla="*/ 1851602 w 3871172"/>
              <a:gd name="connsiteY4" fmla="*/ 35670 h 2310728"/>
              <a:gd name="connsiteX5" fmla="*/ 1873827 w 3871172"/>
              <a:gd name="connsiteY5" fmla="*/ 22970 h 2310728"/>
              <a:gd name="connsiteX6" fmla="*/ 1880177 w 3871172"/>
              <a:gd name="connsiteY6" fmla="*/ 32495 h 2310728"/>
              <a:gd name="connsiteX7" fmla="*/ 1889702 w 3871172"/>
              <a:gd name="connsiteY7" fmla="*/ 29320 h 2310728"/>
              <a:gd name="connsiteX8" fmla="*/ 1905577 w 3871172"/>
              <a:gd name="connsiteY8" fmla="*/ 22970 h 2310728"/>
              <a:gd name="connsiteX9" fmla="*/ 1915102 w 3871172"/>
              <a:gd name="connsiteY9" fmla="*/ 29320 h 2310728"/>
              <a:gd name="connsiteX10" fmla="*/ 1921452 w 3871172"/>
              <a:gd name="connsiteY10" fmla="*/ 19795 h 2310728"/>
              <a:gd name="connsiteX11" fmla="*/ 1934402 w 3871172"/>
              <a:gd name="connsiteY11" fmla="*/ 305 h 2310728"/>
              <a:gd name="connsiteX12" fmla="*/ 1934714 w 3871172"/>
              <a:gd name="connsiteY12" fmla="*/ 0 h 2310728"/>
              <a:gd name="connsiteX13" fmla="*/ 1945872 w 3871172"/>
              <a:gd name="connsiteY13" fmla="*/ 0 h 2310728"/>
              <a:gd name="connsiteX14" fmla="*/ 1946852 w 3871172"/>
              <a:gd name="connsiteY14" fmla="*/ 3920 h 2310728"/>
              <a:gd name="connsiteX15" fmla="*/ 1950027 w 3871172"/>
              <a:gd name="connsiteY15" fmla="*/ 22970 h 2310728"/>
              <a:gd name="connsiteX16" fmla="*/ 1962727 w 3871172"/>
              <a:gd name="connsiteY16" fmla="*/ 16620 h 2310728"/>
              <a:gd name="connsiteX17" fmla="*/ 1981777 w 3871172"/>
              <a:gd name="connsiteY17" fmla="*/ 10270 h 2310728"/>
              <a:gd name="connsiteX18" fmla="*/ 2000827 w 3871172"/>
              <a:gd name="connsiteY18" fmla="*/ 16620 h 2310728"/>
              <a:gd name="connsiteX19" fmla="*/ 2010352 w 3871172"/>
              <a:gd name="connsiteY19" fmla="*/ 7095 h 2310728"/>
              <a:gd name="connsiteX20" fmla="*/ 2023052 w 3871172"/>
              <a:gd name="connsiteY20" fmla="*/ 745 h 2310728"/>
              <a:gd name="connsiteX21" fmla="*/ 2024170 w 3871172"/>
              <a:gd name="connsiteY21" fmla="*/ 0 h 2310728"/>
              <a:gd name="connsiteX22" fmla="*/ 2033978 w 3871172"/>
              <a:gd name="connsiteY22" fmla="*/ 0 h 2310728"/>
              <a:gd name="connsiteX23" fmla="*/ 2035752 w 3871172"/>
              <a:gd name="connsiteY23" fmla="*/ 7095 h 2310728"/>
              <a:gd name="connsiteX24" fmla="*/ 2042102 w 3871172"/>
              <a:gd name="connsiteY24" fmla="*/ 26145 h 2310728"/>
              <a:gd name="connsiteX25" fmla="*/ 2051627 w 3871172"/>
              <a:gd name="connsiteY25" fmla="*/ 19795 h 2310728"/>
              <a:gd name="connsiteX26" fmla="*/ 2070677 w 3871172"/>
              <a:gd name="connsiteY26" fmla="*/ 745 h 2310728"/>
              <a:gd name="connsiteX27" fmla="*/ 2077027 w 3871172"/>
              <a:gd name="connsiteY27" fmla="*/ 10270 h 2310728"/>
              <a:gd name="connsiteX28" fmla="*/ 2086552 w 3871172"/>
              <a:gd name="connsiteY28" fmla="*/ 7095 h 2310728"/>
              <a:gd name="connsiteX29" fmla="*/ 2096077 w 3871172"/>
              <a:gd name="connsiteY29" fmla="*/ 10270 h 2310728"/>
              <a:gd name="connsiteX30" fmla="*/ 2109459 w 3871172"/>
              <a:gd name="connsiteY30" fmla="*/ 0 h 2310728"/>
              <a:gd name="connsiteX31" fmla="*/ 2116931 w 3871172"/>
              <a:gd name="connsiteY31" fmla="*/ 0 h 2310728"/>
              <a:gd name="connsiteX32" fmla="*/ 2121477 w 3871172"/>
              <a:gd name="connsiteY32" fmla="*/ 7095 h 2310728"/>
              <a:gd name="connsiteX33" fmla="*/ 2134177 w 3871172"/>
              <a:gd name="connsiteY33" fmla="*/ 3920 h 2310728"/>
              <a:gd name="connsiteX34" fmla="*/ 2136790 w 3871172"/>
              <a:gd name="connsiteY34" fmla="*/ 0 h 2310728"/>
              <a:gd name="connsiteX35" fmla="*/ 2189908 w 3871172"/>
              <a:gd name="connsiteY35" fmla="*/ 0 h 2310728"/>
              <a:gd name="connsiteX36" fmla="*/ 2191327 w 3871172"/>
              <a:gd name="connsiteY36" fmla="*/ 7095 h 2310728"/>
              <a:gd name="connsiteX37" fmla="*/ 2194502 w 3871172"/>
              <a:gd name="connsiteY37" fmla="*/ 19795 h 2310728"/>
              <a:gd name="connsiteX38" fmla="*/ 2213552 w 3871172"/>
              <a:gd name="connsiteY38" fmla="*/ 13445 h 2310728"/>
              <a:gd name="connsiteX39" fmla="*/ 2223077 w 3871172"/>
              <a:gd name="connsiteY39" fmla="*/ 10270 h 2310728"/>
              <a:gd name="connsiteX40" fmla="*/ 2229427 w 3871172"/>
              <a:gd name="connsiteY40" fmla="*/ 22970 h 2310728"/>
              <a:gd name="connsiteX41" fmla="*/ 2245302 w 3871172"/>
              <a:gd name="connsiteY41" fmla="*/ 10270 h 2310728"/>
              <a:gd name="connsiteX42" fmla="*/ 2257142 w 3871172"/>
              <a:gd name="connsiteY42" fmla="*/ 2237 h 2310728"/>
              <a:gd name="connsiteX43" fmla="*/ 2260598 w 3871172"/>
              <a:gd name="connsiteY43" fmla="*/ 0 h 2310728"/>
              <a:gd name="connsiteX44" fmla="*/ 2265162 w 3871172"/>
              <a:gd name="connsiteY44" fmla="*/ 0 h 2310728"/>
              <a:gd name="connsiteX45" fmla="*/ 2267527 w 3871172"/>
              <a:gd name="connsiteY45" fmla="*/ 7095 h 2310728"/>
              <a:gd name="connsiteX46" fmla="*/ 2270702 w 3871172"/>
              <a:gd name="connsiteY46" fmla="*/ 19795 h 2310728"/>
              <a:gd name="connsiteX47" fmla="*/ 2283402 w 3871172"/>
              <a:gd name="connsiteY47" fmla="*/ 10270 h 2310728"/>
              <a:gd name="connsiteX48" fmla="*/ 2297628 w 3871172"/>
              <a:gd name="connsiteY48" fmla="*/ 2577 h 2310728"/>
              <a:gd name="connsiteX49" fmla="*/ 2300148 w 3871172"/>
              <a:gd name="connsiteY49" fmla="*/ 0 h 2310728"/>
              <a:gd name="connsiteX50" fmla="*/ 2307869 w 3871172"/>
              <a:gd name="connsiteY50" fmla="*/ 0 h 2310728"/>
              <a:gd name="connsiteX51" fmla="*/ 2311977 w 3871172"/>
              <a:gd name="connsiteY51" fmla="*/ 10270 h 2310728"/>
              <a:gd name="connsiteX52" fmla="*/ 2327852 w 3871172"/>
              <a:gd name="connsiteY52" fmla="*/ 7095 h 2310728"/>
              <a:gd name="connsiteX53" fmla="*/ 2344407 w 3871172"/>
              <a:gd name="connsiteY53" fmla="*/ 0 h 2310728"/>
              <a:gd name="connsiteX54" fmla="*/ 2361358 w 3871172"/>
              <a:gd name="connsiteY54" fmla="*/ 0 h 2310728"/>
              <a:gd name="connsiteX55" fmla="*/ 2362777 w 3871172"/>
              <a:gd name="connsiteY55" fmla="*/ 7095 h 2310728"/>
              <a:gd name="connsiteX56" fmla="*/ 2373168 w 3871172"/>
              <a:gd name="connsiteY56" fmla="*/ 3398 h 2310728"/>
              <a:gd name="connsiteX57" fmla="*/ 2378217 w 3871172"/>
              <a:gd name="connsiteY57" fmla="*/ 0 h 2310728"/>
              <a:gd name="connsiteX58" fmla="*/ 2381749 w 3871172"/>
              <a:gd name="connsiteY58" fmla="*/ 0 h 2310728"/>
              <a:gd name="connsiteX59" fmla="*/ 2381382 w 3871172"/>
              <a:gd name="connsiteY59" fmla="*/ 11363 h 2310728"/>
              <a:gd name="connsiteX60" fmla="*/ 2385002 w 3871172"/>
              <a:gd name="connsiteY60" fmla="*/ 22970 h 2310728"/>
              <a:gd name="connsiteX61" fmla="*/ 2419927 w 3871172"/>
              <a:gd name="connsiteY61" fmla="*/ 10270 h 2310728"/>
              <a:gd name="connsiteX62" fmla="*/ 2429452 w 3871172"/>
              <a:gd name="connsiteY62" fmla="*/ 3920 h 2310728"/>
              <a:gd name="connsiteX63" fmla="*/ 2438977 w 3871172"/>
              <a:gd name="connsiteY63" fmla="*/ 10270 h 2310728"/>
              <a:gd name="connsiteX64" fmla="*/ 2454852 w 3871172"/>
              <a:gd name="connsiteY64" fmla="*/ 29320 h 2310728"/>
              <a:gd name="connsiteX65" fmla="*/ 2467552 w 3871172"/>
              <a:gd name="connsiteY65" fmla="*/ 35670 h 2310728"/>
              <a:gd name="connsiteX66" fmla="*/ 2483427 w 3871172"/>
              <a:gd name="connsiteY66" fmla="*/ 32495 h 2310728"/>
              <a:gd name="connsiteX67" fmla="*/ 2505652 w 3871172"/>
              <a:gd name="connsiteY67" fmla="*/ 35670 h 2310728"/>
              <a:gd name="connsiteX68" fmla="*/ 2524702 w 3871172"/>
              <a:gd name="connsiteY68" fmla="*/ 19795 h 2310728"/>
              <a:gd name="connsiteX69" fmla="*/ 2527877 w 3871172"/>
              <a:gd name="connsiteY69" fmla="*/ 7095 h 2310728"/>
              <a:gd name="connsiteX70" fmla="*/ 2531052 w 3871172"/>
              <a:gd name="connsiteY70" fmla="*/ 22970 h 2310728"/>
              <a:gd name="connsiteX71" fmla="*/ 2534227 w 3871172"/>
              <a:gd name="connsiteY71" fmla="*/ 42020 h 2310728"/>
              <a:gd name="connsiteX72" fmla="*/ 2543752 w 3871172"/>
              <a:gd name="connsiteY72" fmla="*/ 26145 h 2310728"/>
              <a:gd name="connsiteX73" fmla="*/ 2550102 w 3871172"/>
              <a:gd name="connsiteY73" fmla="*/ 16620 h 2310728"/>
              <a:gd name="connsiteX74" fmla="*/ 2562802 w 3871172"/>
              <a:gd name="connsiteY74" fmla="*/ 13445 h 2310728"/>
              <a:gd name="connsiteX75" fmla="*/ 2565977 w 3871172"/>
              <a:gd name="connsiteY75" fmla="*/ 22970 h 2310728"/>
              <a:gd name="connsiteX76" fmla="*/ 2569152 w 3871172"/>
              <a:gd name="connsiteY76" fmla="*/ 38845 h 2310728"/>
              <a:gd name="connsiteX77" fmla="*/ 2578677 w 3871172"/>
              <a:gd name="connsiteY77" fmla="*/ 35670 h 2310728"/>
              <a:gd name="connsiteX78" fmla="*/ 2597727 w 3871172"/>
              <a:gd name="connsiteY78" fmla="*/ 16620 h 2310728"/>
              <a:gd name="connsiteX79" fmla="*/ 2616777 w 3871172"/>
              <a:gd name="connsiteY79" fmla="*/ 745 h 2310728"/>
              <a:gd name="connsiteX80" fmla="*/ 2619952 w 3871172"/>
              <a:gd name="connsiteY80" fmla="*/ 16620 h 2310728"/>
              <a:gd name="connsiteX81" fmla="*/ 2629477 w 3871172"/>
              <a:gd name="connsiteY81" fmla="*/ 19795 h 2310728"/>
              <a:gd name="connsiteX82" fmla="*/ 2639002 w 3871172"/>
              <a:gd name="connsiteY82" fmla="*/ 51545 h 2310728"/>
              <a:gd name="connsiteX83" fmla="*/ 2651702 w 3871172"/>
              <a:gd name="connsiteY83" fmla="*/ 38845 h 2310728"/>
              <a:gd name="connsiteX84" fmla="*/ 2661227 w 3871172"/>
              <a:gd name="connsiteY84" fmla="*/ 42020 h 2310728"/>
              <a:gd name="connsiteX85" fmla="*/ 2689802 w 3871172"/>
              <a:gd name="connsiteY85" fmla="*/ 16620 h 2310728"/>
              <a:gd name="connsiteX86" fmla="*/ 2699327 w 3871172"/>
              <a:gd name="connsiteY86" fmla="*/ 19795 h 2310728"/>
              <a:gd name="connsiteX87" fmla="*/ 2724727 w 3871172"/>
              <a:gd name="connsiteY87" fmla="*/ 22970 h 2310728"/>
              <a:gd name="connsiteX88" fmla="*/ 2750127 w 3871172"/>
              <a:gd name="connsiteY88" fmla="*/ 10270 h 2310728"/>
              <a:gd name="connsiteX89" fmla="*/ 2766002 w 3871172"/>
              <a:gd name="connsiteY89" fmla="*/ 26145 h 2310728"/>
              <a:gd name="connsiteX90" fmla="*/ 2775527 w 3871172"/>
              <a:gd name="connsiteY90" fmla="*/ 42020 h 2310728"/>
              <a:gd name="connsiteX91" fmla="*/ 2785052 w 3871172"/>
              <a:gd name="connsiteY91" fmla="*/ 32495 h 2310728"/>
              <a:gd name="connsiteX92" fmla="*/ 2794577 w 3871172"/>
              <a:gd name="connsiteY92" fmla="*/ 26145 h 2310728"/>
              <a:gd name="connsiteX93" fmla="*/ 2816802 w 3871172"/>
              <a:gd name="connsiteY93" fmla="*/ 13445 h 2310728"/>
              <a:gd name="connsiteX94" fmla="*/ 2826327 w 3871172"/>
              <a:gd name="connsiteY94" fmla="*/ 29320 h 2310728"/>
              <a:gd name="connsiteX95" fmla="*/ 2839027 w 3871172"/>
              <a:gd name="connsiteY95" fmla="*/ 26145 h 2310728"/>
              <a:gd name="connsiteX96" fmla="*/ 2861252 w 3871172"/>
              <a:gd name="connsiteY96" fmla="*/ 7095 h 2310728"/>
              <a:gd name="connsiteX97" fmla="*/ 2870777 w 3871172"/>
              <a:gd name="connsiteY97" fmla="*/ 3920 h 2310728"/>
              <a:gd name="connsiteX98" fmla="*/ 2876004 w 3871172"/>
              <a:gd name="connsiteY98" fmla="*/ 0 h 2310728"/>
              <a:gd name="connsiteX99" fmla="*/ 2886840 w 3871172"/>
              <a:gd name="connsiteY99" fmla="*/ 0 h 2310728"/>
              <a:gd name="connsiteX100" fmla="*/ 2893002 w 3871172"/>
              <a:gd name="connsiteY100" fmla="*/ 10270 h 2310728"/>
              <a:gd name="connsiteX101" fmla="*/ 2896177 w 3871172"/>
              <a:gd name="connsiteY101" fmla="*/ 26145 h 2310728"/>
              <a:gd name="connsiteX102" fmla="*/ 2899352 w 3871172"/>
              <a:gd name="connsiteY102" fmla="*/ 38845 h 2310728"/>
              <a:gd name="connsiteX103" fmla="*/ 2912052 w 3871172"/>
              <a:gd name="connsiteY103" fmla="*/ 42020 h 2310728"/>
              <a:gd name="connsiteX104" fmla="*/ 2921577 w 3871172"/>
              <a:gd name="connsiteY104" fmla="*/ 38845 h 2310728"/>
              <a:gd name="connsiteX105" fmla="*/ 2931102 w 3871172"/>
              <a:gd name="connsiteY105" fmla="*/ 29320 h 2310728"/>
              <a:gd name="connsiteX106" fmla="*/ 2943802 w 3871172"/>
              <a:gd name="connsiteY106" fmla="*/ 3920 h 2310728"/>
              <a:gd name="connsiteX107" fmla="*/ 2950152 w 3871172"/>
              <a:gd name="connsiteY107" fmla="*/ 19795 h 2310728"/>
              <a:gd name="connsiteX108" fmla="*/ 2953327 w 3871172"/>
              <a:gd name="connsiteY108" fmla="*/ 38845 h 2310728"/>
              <a:gd name="connsiteX109" fmla="*/ 2978727 w 3871172"/>
              <a:gd name="connsiteY109" fmla="*/ 13445 h 2310728"/>
              <a:gd name="connsiteX110" fmla="*/ 2981902 w 3871172"/>
              <a:gd name="connsiteY110" fmla="*/ 22970 h 2310728"/>
              <a:gd name="connsiteX111" fmla="*/ 2985077 w 3871172"/>
              <a:gd name="connsiteY111" fmla="*/ 67420 h 2310728"/>
              <a:gd name="connsiteX112" fmla="*/ 3004127 w 3871172"/>
              <a:gd name="connsiteY112" fmla="*/ 54720 h 2310728"/>
              <a:gd name="connsiteX113" fmla="*/ 3013652 w 3871172"/>
              <a:gd name="connsiteY113" fmla="*/ 38845 h 2310728"/>
              <a:gd name="connsiteX114" fmla="*/ 3016827 w 3871172"/>
              <a:gd name="connsiteY114" fmla="*/ 29320 h 2310728"/>
              <a:gd name="connsiteX115" fmla="*/ 3026352 w 3871172"/>
              <a:gd name="connsiteY115" fmla="*/ 22970 h 2310728"/>
              <a:gd name="connsiteX116" fmla="*/ 3032702 w 3871172"/>
              <a:gd name="connsiteY116" fmla="*/ 13445 h 2310728"/>
              <a:gd name="connsiteX117" fmla="*/ 3035877 w 3871172"/>
              <a:gd name="connsiteY117" fmla="*/ 26145 h 2310728"/>
              <a:gd name="connsiteX118" fmla="*/ 3051752 w 3871172"/>
              <a:gd name="connsiteY118" fmla="*/ 38845 h 2310728"/>
              <a:gd name="connsiteX119" fmla="*/ 3067627 w 3871172"/>
              <a:gd name="connsiteY119" fmla="*/ 19795 h 2310728"/>
              <a:gd name="connsiteX120" fmla="*/ 3070802 w 3871172"/>
              <a:gd name="connsiteY120" fmla="*/ 45195 h 2310728"/>
              <a:gd name="connsiteX121" fmla="*/ 3080327 w 3871172"/>
              <a:gd name="connsiteY121" fmla="*/ 42020 h 2310728"/>
              <a:gd name="connsiteX122" fmla="*/ 3093027 w 3871172"/>
              <a:gd name="connsiteY122" fmla="*/ 29320 h 2310728"/>
              <a:gd name="connsiteX123" fmla="*/ 3102552 w 3871172"/>
              <a:gd name="connsiteY123" fmla="*/ 35670 h 2310728"/>
              <a:gd name="connsiteX124" fmla="*/ 3112077 w 3871172"/>
              <a:gd name="connsiteY124" fmla="*/ 29320 h 2310728"/>
              <a:gd name="connsiteX125" fmla="*/ 3121602 w 3871172"/>
              <a:gd name="connsiteY125" fmla="*/ 32495 h 2310728"/>
              <a:gd name="connsiteX126" fmla="*/ 3134302 w 3871172"/>
              <a:gd name="connsiteY126" fmla="*/ 19795 h 2310728"/>
              <a:gd name="connsiteX127" fmla="*/ 3159702 w 3871172"/>
              <a:gd name="connsiteY127" fmla="*/ 7095 h 2310728"/>
              <a:gd name="connsiteX128" fmla="*/ 3162877 w 3871172"/>
              <a:gd name="connsiteY128" fmla="*/ 48370 h 2310728"/>
              <a:gd name="connsiteX129" fmla="*/ 3172402 w 3871172"/>
              <a:gd name="connsiteY129" fmla="*/ 38845 h 2310728"/>
              <a:gd name="connsiteX130" fmla="*/ 3188277 w 3871172"/>
              <a:gd name="connsiteY130" fmla="*/ 22970 h 2310728"/>
              <a:gd name="connsiteX131" fmla="*/ 3191452 w 3871172"/>
              <a:gd name="connsiteY131" fmla="*/ 38845 h 2310728"/>
              <a:gd name="connsiteX132" fmla="*/ 3194627 w 3871172"/>
              <a:gd name="connsiteY132" fmla="*/ 48370 h 2310728"/>
              <a:gd name="connsiteX133" fmla="*/ 3204152 w 3871172"/>
              <a:gd name="connsiteY133" fmla="*/ 38845 h 2310728"/>
              <a:gd name="connsiteX134" fmla="*/ 3207327 w 3871172"/>
              <a:gd name="connsiteY134" fmla="*/ 51545 h 2310728"/>
              <a:gd name="connsiteX135" fmla="*/ 3220027 w 3871172"/>
              <a:gd name="connsiteY135" fmla="*/ 45195 h 2310728"/>
              <a:gd name="connsiteX136" fmla="*/ 3239077 w 3871172"/>
              <a:gd name="connsiteY136" fmla="*/ 29320 h 2310728"/>
              <a:gd name="connsiteX137" fmla="*/ 3248602 w 3871172"/>
              <a:gd name="connsiteY137" fmla="*/ 26145 h 2310728"/>
              <a:gd name="connsiteX138" fmla="*/ 3264477 w 3871172"/>
              <a:gd name="connsiteY138" fmla="*/ 32495 h 2310728"/>
              <a:gd name="connsiteX139" fmla="*/ 3270827 w 3871172"/>
              <a:gd name="connsiteY139" fmla="*/ 42020 h 2310728"/>
              <a:gd name="connsiteX140" fmla="*/ 3280352 w 3871172"/>
              <a:gd name="connsiteY140" fmla="*/ 35670 h 2310728"/>
              <a:gd name="connsiteX141" fmla="*/ 3293052 w 3871172"/>
              <a:gd name="connsiteY141" fmla="*/ 26145 h 2310728"/>
              <a:gd name="connsiteX142" fmla="*/ 3308927 w 3871172"/>
              <a:gd name="connsiteY142" fmla="*/ 16620 h 2310728"/>
              <a:gd name="connsiteX143" fmla="*/ 3315277 w 3871172"/>
              <a:gd name="connsiteY143" fmla="*/ 29320 h 2310728"/>
              <a:gd name="connsiteX144" fmla="*/ 3318452 w 3871172"/>
              <a:gd name="connsiteY144" fmla="*/ 38845 h 2310728"/>
              <a:gd name="connsiteX145" fmla="*/ 3327977 w 3871172"/>
              <a:gd name="connsiteY145" fmla="*/ 29320 h 2310728"/>
              <a:gd name="connsiteX146" fmla="*/ 3331152 w 3871172"/>
              <a:gd name="connsiteY146" fmla="*/ 51545 h 2310728"/>
              <a:gd name="connsiteX147" fmla="*/ 3353377 w 3871172"/>
              <a:gd name="connsiteY147" fmla="*/ 32495 h 2310728"/>
              <a:gd name="connsiteX148" fmla="*/ 3375602 w 3871172"/>
              <a:gd name="connsiteY148" fmla="*/ 16620 h 2310728"/>
              <a:gd name="connsiteX149" fmla="*/ 3378777 w 3871172"/>
              <a:gd name="connsiteY149" fmla="*/ 29320 h 2310728"/>
              <a:gd name="connsiteX150" fmla="*/ 3381952 w 3871172"/>
              <a:gd name="connsiteY150" fmla="*/ 45195 h 2310728"/>
              <a:gd name="connsiteX151" fmla="*/ 3391477 w 3871172"/>
              <a:gd name="connsiteY151" fmla="*/ 38845 h 2310728"/>
              <a:gd name="connsiteX152" fmla="*/ 3410527 w 3871172"/>
              <a:gd name="connsiteY152" fmla="*/ 22970 h 2310728"/>
              <a:gd name="connsiteX153" fmla="*/ 3416877 w 3871172"/>
              <a:gd name="connsiteY153" fmla="*/ 38845 h 2310728"/>
              <a:gd name="connsiteX154" fmla="*/ 3432752 w 3871172"/>
              <a:gd name="connsiteY154" fmla="*/ 32495 h 2310728"/>
              <a:gd name="connsiteX155" fmla="*/ 3439102 w 3871172"/>
              <a:gd name="connsiteY155" fmla="*/ 45195 h 2310728"/>
              <a:gd name="connsiteX156" fmla="*/ 3448627 w 3871172"/>
              <a:gd name="connsiteY156" fmla="*/ 48370 h 2310728"/>
              <a:gd name="connsiteX157" fmla="*/ 3461327 w 3871172"/>
              <a:gd name="connsiteY157" fmla="*/ 42020 h 2310728"/>
              <a:gd name="connsiteX158" fmla="*/ 3480377 w 3871172"/>
              <a:gd name="connsiteY158" fmla="*/ 35670 h 2310728"/>
              <a:gd name="connsiteX159" fmla="*/ 3505777 w 3871172"/>
              <a:gd name="connsiteY159" fmla="*/ 22970 h 2310728"/>
              <a:gd name="connsiteX160" fmla="*/ 3518477 w 3871172"/>
              <a:gd name="connsiteY160" fmla="*/ 38845 h 2310728"/>
              <a:gd name="connsiteX161" fmla="*/ 3531177 w 3871172"/>
              <a:gd name="connsiteY161" fmla="*/ 35670 h 2310728"/>
              <a:gd name="connsiteX162" fmla="*/ 3540702 w 3871172"/>
              <a:gd name="connsiteY162" fmla="*/ 29320 h 2310728"/>
              <a:gd name="connsiteX163" fmla="*/ 3550227 w 3871172"/>
              <a:gd name="connsiteY163" fmla="*/ 61070 h 2310728"/>
              <a:gd name="connsiteX164" fmla="*/ 3559752 w 3871172"/>
              <a:gd name="connsiteY164" fmla="*/ 54720 h 2310728"/>
              <a:gd name="connsiteX165" fmla="*/ 3578802 w 3871172"/>
              <a:gd name="connsiteY165" fmla="*/ 64245 h 2310728"/>
              <a:gd name="connsiteX166" fmla="*/ 3601027 w 3871172"/>
              <a:gd name="connsiteY166" fmla="*/ 54720 h 2310728"/>
              <a:gd name="connsiteX167" fmla="*/ 3613727 w 3871172"/>
              <a:gd name="connsiteY167" fmla="*/ 51545 h 2310728"/>
              <a:gd name="connsiteX168" fmla="*/ 3635952 w 3871172"/>
              <a:gd name="connsiteY168" fmla="*/ 32495 h 2310728"/>
              <a:gd name="connsiteX169" fmla="*/ 3648652 w 3871172"/>
              <a:gd name="connsiteY169" fmla="*/ 22970 h 2310728"/>
              <a:gd name="connsiteX170" fmla="*/ 3651827 w 3871172"/>
              <a:gd name="connsiteY170" fmla="*/ 35670 h 2310728"/>
              <a:gd name="connsiteX171" fmla="*/ 3655002 w 3871172"/>
              <a:gd name="connsiteY171" fmla="*/ 45195 h 2310728"/>
              <a:gd name="connsiteX172" fmla="*/ 3683577 w 3871172"/>
              <a:gd name="connsiteY172" fmla="*/ 38845 h 2310728"/>
              <a:gd name="connsiteX173" fmla="*/ 3699452 w 3871172"/>
              <a:gd name="connsiteY173" fmla="*/ 26145 h 2310728"/>
              <a:gd name="connsiteX174" fmla="*/ 3705802 w 3871172"/>
              <a:gd name="connsiteY174" fmla="*/ 16620 h 2310728"/>
              <a:gd name="connsiteX175" fmla="*/ 3708977 w 3871172"/>
              <a:gd name="connsiteY175" fmla="*/ 38845 h 2310728"/>
              <a:gd name="connsiteX176" fmla="*/ 3712152 w 3871172"/>
              <a:gd name="connsiteY176" fmla="*/ 54720 h 2310728"/>
              <a:gd name="connsiteX177" fmla="*/ 3728027 w 3871172"/>
              <a:gd name="connsiteY177" fmla="*/ 45195 h 2310728"/>
              <a:gd name="connsiteX178" fmla="*/ 3750252 w 3871172"/>
              <a:gd name="connsiteY178" fmla="*/ 35670 h 2310728"/>
              <a:gd name="connsiteX179" fmla="*/ 3753427 w 3871172"/>
              <a:gd name="connsiteY179" fmla="*/ 45195 h 2310728"/>
              <a:gd name="connsiteX180" fmla="*/ 3769302 w 3871172"/>
              <a:gd name="connsiteY180" fmla="*/ 42020 h 2310728"/>
              <a:gd name="connsiteX181" fmla="*/ 3778827 w 3871172"/>
              <a:gd name="connsiteY181" fmla="*/ 45195 h 2310728"/>
              <a:gd name="connsiteX182" fmla="*/ 3775652 w 3871172"/>
              <a:gd name="connsiteY182" fmla="*/ 83295 h 2310728"/>
              <a:gd name="connsiteX183" fmla="*/ 3785177 w 3871172"/>
              <a:gd name="connsiteY183" fmla="*/ 73770 h 2310728"/>
              <a:gd name="connsiteX184" fmla="*/ 3794702 w 3871172"/>
              <a:gd name="connsiteY184" fmla="*/ 61070 h 2310728"/>
              <a:gd name="connsiteX185" fmla="*/ 3801052 w 3871172"/>
              <a:gd name="connsiteY185" fmla="*/ 48370 h 2310728"/>
              <a:gd name="connsiteX186" fmla="*/ 3807402 w 3871172"/>
              <a:gd name="connsiteY186" fmla="*/ 32495 h 2310728"/>
              <a:gd name="connsiteX187" fmla="*/ 3816927 w 3871172"/>
              <a:gd name="connsiteY187" fmla="*/ 26145 h 2310728"/>
              <a:gd name="connsiteX188" fmla="*/ 3829627 w 3871172"/>
              <a:gd name="connsiteY188" fmla="*/ 32495 h 2310728"/>
              <a:gd name="connsiteX189" fmla="*/ 3833303 w 3871172"/>
              <a:gd name="connsiteY189" fmla="*/ 33720 h 2310728"/>
              <a:gd name="connsiteX190" fmla="*/ 3829542 w 3871172"/>
              <a:gd name="connsiteY190" fmla="*/ 34974 h 2310728"/>
              <a:gd name="connsiteX191" fmla="*/ 3832717 w 3871172"/>
              <a:gd name="connsiteY191" fmla="*/ 47674 h 2310728"/>
              <a:gd name="connsiteX192" fmla="*/ 3826367 w 3871172"/>
              <a:gd name="connsiteY192" fmla="*/ 57199 h 2310728"/>
              <a:gd name="connsiteX193" fmla="*/ 3832717 w 3871172"/>
              <a:gd name="connsiteY193" fmla="*/ 76249 h 2310728"/>
              <a:gd name="connsiteX194" fmla="*/ 3823192 w 3871172"/>
              <a:gd name="connsiteY194" fmla="*/ 79424 h 2310728"/>
              <a:gd name="connsiteX195" fmla="*/ 3835892 w 3871172"/>
              <a:gd name="connsiteY195" fmla="*/ 92124 h 2310728"/>
              <a:gd name="connsiteX196" fmla="*/ 3858117 w 3871172"/>
              <a:gd name="connsiteY196" fmla="*/ 127049 h 2310728"/>
              <a:gd name="connsiteX197" fmla="*/ 3845417 w 3871172"/>
              <a:gd name="connsiteY197" fmla="*/ 146099 h 2310728"/>
              <a:gd name="connsiteX198" fmla="*/ 3851767 w 3871172"/>
              <a:gd name="connsiteY198" fmla="*/ 155624 h 2310728"/>
              <a:gd name="connsiteX199" fmla="*/ 3842242 w 3871172"/>
              <a:gd name="connsiteY199" fmla="*/ 161974 h 2310728"/>
              <a:gd name="connsiteX200" fmla="*/ 3839067 w 3871172"/>
              <a:gd name="connsiteY200" fmla="*/ 171499 h 2310728"/>
              <a:gd name="connsiteX201" fmla="*/ 3826367 w 3871172"/>
              <a:gd name="connsiteY201" fmla="*/ 184199 h 2310728"/>
              <a:gd name="connsiteX202" fmla="*/ 3835892 w 3871172"/>
              <a:gd name="connsiteY202" fmla="*/ 193724 h 2310728"/>
              <a:gd name="connsiteX203" fmla="*/ 3848592 w 3871172"/>
              <a:gd name="connsiteY203" fmla="*/ 212774 h 2310728"/>
              <a:gd name="connsiteX204" fmla="*/ 3842242 w 3871172"/>
              <a:gd name="connsiteY204" fmla="*/ 225474 h 2310728"/>
              <a:gd name="connsiteX205" fmla="*/ 3832717 w 3871172"/>
              <a:gd name="connsiteY205" fmla="*/ 228649 h 2310728"/>
              <a:gd name="connsiteX206" fmla="*/ 3826367 w 3871172"/>
              <a:gd name="connsiteY206" fmla="*/ 238174 h 2310728"/>
              <a:gd name="connsiteX207" fmla="*/ 3835892 w 3871172"/>
              <a:gd name="connsiteY207" fmla="*/ 250874 h 2310728"/>
              <a:gd name="connsiteX208" fmla="*/ 3842242 w 3871172"/>
              <a:gd name="connsiteY208" fmla="*/ 269924 h 2310728"/>
              <a:gd name="connsiteX209" fmla="*/ 3800967 w 3871172"/>
              <a:gd name="connsiteY209" fmla="*/ 279449 h 2310728"/>
              <a:gd name="connsiteX210" fmla="*/ 3823192 w 3871172"/>
              <a:gd name="connsiteY210" fmla="*/ 320724 h 2310728"/>
              <a:gd name="connsiteX211" fmla="*/ 3829542 w 3871172"/>
              <a:gd name="connsiteY211" fmla="*/ 330249 h 2310728"/>
              <a:gd name="connsiteX212" fmla="*/ 3839067 w 3871172"/>
              <a:gd name="connsiteY212" fmla="*/ 339774 h 2310728"/>
              <a:gd name="connsiteX213" fmla="*/ 3848592 w 3871172"/>
              <a:gd name="connsiteY213" fmla="*/ 352474 h 2310728"/>
              <a:gd name="connsiteX214" fmla="*/ 3842242 w 3871172"/>
              <a:gd name="connsiteY214" fmla="*/ 361999 h 2310728"/>
              <a:gd name="connsiteX215" fmla="*/ 3839067 w 3871172"/>
              <a:gd name="connsiteY215" fmla="*/ 371524 h 2310728"/>
              <a:gd name="connsiteX216" fmla="*/ 3829542 w 3871172"/>
              <a:gd name="connsiteY216" fmla="*/ 374699 h 2310728"/>
              <a:gd name="connsiteX217" fmla="*/ 3832717 w 3871172"/>
              <a:gd name="connsiteY217" fmla="*/ 390574 h 2310728"/>
              <a:gd name="connsiteX218" fmla="*/ 3820017 w 3871172"/>
              <a:gd name="connsiteY218" fmla="*/ 393749 h 2310728"/>
              <a:gd name="connsiteX219" fmla="*/ 3804142 w 3871172"/>
              <a:gd name="connsiteY219" fmla="*/ 400099 h 2310728"/>
              <a:gd name="connsiteX220" fmla="*/ 3807317 w 3871172"/>
              <a:gd name="connsiteY220" fmla="*/ 409624 h 2310728"/>
              <a:gd name="connsiteX221" fmla="*/ 3816842 w 3871172"/>
              <a:gd name="connsiteY221" fmla="*/ 415974 h 2310728"/>
              <a:gd name="connsiteX222" fmla="*/ 3826367 w 3871172"/>
              <a:gd name="connsiteY222" fmla="*/ 425499 h 2310728"/>
              <a:gd name="connsiteX223" fmla="*/ 3829542 w 3871172"/>
              <a:gd name="connsiteY223" fmla="*/ 435024 h 2310728"/>
              <a:gd name="connsiteX224" fmla="*/ 3835892 w 3871172"/>
              <a:gd name="connsiteY224" fmla="*/ 444549 h 2310728"/>
              <a:gd name="connsiteX225" fmla="*/ 3813667 w 3871172"/>
              <a:gd name="connsiteY225" fmla="*/ 447724 h 2310728"/>
              <a:gd name="connsiteX226" fmla="*/ 3820017 w 3871172"/>
              <a:gd name="connsiteY226" fmla="*/ 463599 h 2310728"/>
              <a:gd name="connsiteX227" fmla="*/ 3832717 w 3871172"/>
              <a:gd name="connsiteY227" fmla="*/ 488999 h 2310728"/>
              <a:gd name="connsiteX228" fmla="*/ 3839067 w 3871172"/>
              <a:gd name="connsiteY228" fmla="*/ 501699 h 2310728"/>
              <a:gd name="connsiteX229" fmla="*/ 3829542 w 3871172"/>
              <a:gd name="connsiteY229" fmla="*/ 508049 h 2310728"/>
              <a:gd name="connsiteX230" fmla="*/ 3826367 w 3871172"/>
              <a:gd name="connsiteY230" fmla="*/ 517574 h 2310728"/>
              <a:gd name="connsiteX231" fmla="*/ 3816842 w 3871172"/>
              <a:gd name="connsiteY231" fmla="*/ 523924 h 2310728"/>
              <a:gd name="connsiteX232" fmla="*/ 3826367 w 3871172"/>
              <a:gd name="connsiteY232" fmla="*/ 542974 h 2310728"/>
              <a:gd name="connsiteX233" fmla="*/ 3816842 w 3871172"/>
              <a:gd name="connsiteY233" fmla="*/ 546149 h 2310728"/>
              <a:gd name="connsiteX234" fmla="*/ 3813667 w 3871172"/>
              <a:gd name="connsiteY234" fmla="*/ 555674 h 2310728"/>
              <a:gd name="connsiteX235" fmla="*/ 3823192 w 3871172"/>
              <a:gd name="connsiteY235" fmla="*/ 574724 h 2310728"/>
              <a:gd name="connsiteX236" fmla="*/ 3832717 w 3871172"/>
              <a:gd name="connsiteY236" fmla="*/ 587424 h 2310728"/>
              <a:gd name="connsiteX237" fmla="*/ 3826367 w 3871172"/>
              <a:gd name="connsiteY237" fmla="*/ 600124 h 2310728"/>
              <a:gd name="connsiteX238" fmla="*/ 3829542 w 3871172"/>
              <a:gd name="connsiteY238" fmla="*/ 615999 h 2310728"/>
              <a:gd name="connsiteX239" fmla="*/ 3823192 w 3871172"/>
              <a:gd name="connsiteY239" fmla="*/ 625524 h 2310728"/>
              <a:gd name="connsiteX240" fmla="*/ 3826367 w 3871172"/>
              <a:gd name="connsiteY240" fmla="*/ 644574 h 2310728"/>
              <a:gd name="connsiteX241" fmla="*/ 3829542 w 3871172"/>
              <a:gd name="connsiteY241" fmla="*/ 666799 h 2310728"/>
              <a:gd name="connsiteX242" fmla="*/ 3823192 w 3871172"/>
              <a:gd name="connsiteY242" fmla="*/ 679499 h 2310728"/>
              <a:gd name="connsiteX243" fmla="*/ 3826367 w 3871172"/>
              <a:gd name="connsiteY243" fmla="*/ 689024 h 2310728"/>
              <a:gd name="connsiteX244" fmla="*/ 3835892 w 3871172"/>
              <a:gd name="connsiteY244" fmla="*/ 708074 h 2310728"/>
              <a:gd name="connsiteX245" fmla="*/ 3842242 w 3871172"/>
              <a:gd name="connsiteY245" fmla="*/ 717599 h 2310728"/>
              <a:gd name="connsiteX246" fmla="*/ 3861292 w 3871172"/>
              <a:gd name="connsiteY246" fmla="*/ 749349 h 2310728"/>
              <a:gd name="connsiteX247" fmla="*/ 3851767 w 3871172"/>
              <a:gd name="connsiteY247" fmla="*/ 755699 h 2310728"/>
              <a:gd name="connsiteX248" fmla="*/ 3848592 w 3871172"/>
              <a:gd name="connsiteY248" fmla="*/ 765224 h 2310728"/>
              <a:gd name="connsiteX249" fmla="*/ 3835892 w 3871172"/>
              <a:gd name="connsiteY249" fmla="*/ 768399 h 2310728"/>
              <a:gd name="connsiteX250" fmla="*/ 3842242 w 3871172"/>
              <a:gd name="connsiteY250" fmla="*/ 781099 h 2310728"/>
              <a:gd name="connsiteX251" fmla="*/ 3848592 w 3871172"/>
              <a:gd name="connsiteY251" fmla="*/ 790624 h 2310728"/>
              <a:gd name="connsiteX252" fmla="*/ 3829542 w 3871172"/>
              <a:gd name="connsiteY252" fmla="*/ 796974 h 2310728"/>
              <a:gd name="connsiteX253" fmla="*/ 3832717 w 3871172"/>
              <a:gd name="connsiteY253" fmla="*/ 816024 h 2310728"/>
              <a:gd name="connsiteX254" fmla="*/ 3839067 w 3871172"/>
              <a:gd name="connsiteY254" fmla="*/ 825549 h 2310728"/>
              <a:gd name="connsiteX255" fmla="*/ 3829542 w 3871172"/>
              <a:gd name="connsiteY255" fmla="*/ 831899 h 2310728"/>
              <a:gd name="connsiteX256" fmla="*/ 3835892 w 3871172"/>
              <a:gd name="connsiteY256" fmla="*/ 863649 h 2310728"/>
              <a:gd name="connsiteX257" fmla="*/ 3845417 w 3871172"/>
              <a:gd name="connsiteY257" fmla="*/ 873174 h 2310728"/>
              <a:gd name="connsiteX258" fmla="*/ 3861292 w 3871172"/>
              <a:gd name="connsiteY258" fmla="*/ 895399 h 2310728"/>
              <a:gd name="connsiteX259" fmla="*/ 3848592 w 3871172"/>
              <a:gd name="connsiteY259" fmla="*/ 901749 h 2310728"/>
              <a:gd name="connsiteX260" fmla="*/ 3842242 w 3871172"/>
              <a:gd name="connsiteY260" fmla="*/ 917624 h 2310728"/>
              <a:gd name="connsiteX261" fmla="*/ 3848592 w 3871172"/>
              <a:gd name="connsiteY261" fmla="*/ 939849 h 2310728"/>
              <a:gd name="connsiteX262" fmla="*/ 3829542 w 3871172"/>
              <a:gd name="connsiteY262" fmla="*/ 946199 h 2310728"/>
              <a:gd name="connsiteX263" fmla="*/ 3835892 w 3871172"/>
              <a:gd name="connsiteY263" fmla="*/ 962074 h 2310728"/>
              <a:gd name="connsiteX264" fmla="*/ 3839067 w 3871172"/>
              <a:gd name="connsiteY264" fmla="*/ 971599 h 2310728"/>
              <a:gd name="connsiteX265" fmla="*/ 3854942 w 3871172"/>
              <a:gd name="connsiteY265" fmla="*/ 987474 h 2310728"/>
              <a:gd name="connsiteX266" fmla="*/ 3858117 w 3871172"/>
              <a:gd name="connsiteY266" fmla="*/ 996999 h 2310728"/>
              <a:gd name="connsiteX267" fmla="*/ 3867642 w 3871172"/>
              <a:gd name="connsiteY267" fmla="*/ 1016049 h 2310728"/>
              <a:gd name="connsiteX268" fmla="*/ 3848592 w 3871172"/>
              <a:gd name="connsiteY268" fmla="*/ 1025574 h 2310728"/>
              <a:gd name="connsiteX269" fmla="*/ 3870817 w 3871172"/>
              <a:gd name="connsiteY269" fmla="*/ 1063674 h 2310728"/>
              <a:gd name="connsiteX270" fmla="*/ 3871172 w 3871172"/>
              <a:gd name="connsiteY270" fmla="*/ 1064739 h 2310728"/>
              <a:gd name="connsiteX271" fmla="*/ 3871172 w 3871172"/>
              <a:gd name="connsiteY271" fmla="*/ 1072806 h 2310728"/>
              <a:gd name="connsiteX272" fmla="*/ 3865098 w 3871172"/>
              <a:gd name="connsiteY272" fmla="*/ 1071960 h 2310728"/>
              <a:gd name="connsiteX273" fmla="*/ 3823192 w 3871172"/>
              <a:gd name="connsiteY273" fmla="*/ 1073199 h 2310728"/>
              <a:gd name="connsiteX274" fmla="*/ 3832717 w 3871172"/>
              <a:gd name="connsiteY274" fmla="*/ 1082724 h 2310728"/>
              <a:gd name="connsiteX275" fmla="*/ 3845417 w 3871172"/>
              <a:gd name="connsiteY275" fmla="*/ 1104949 h 2310728"/>
              <a:gd name="connsiteX276" fmla="*/ 3835892 w 3871172"/>
              <a:gd name="connsiteY276" fmla="*/ 1111299 h 2310728"/>
              <a:gd name="connsiteX277" fmla="*/ 3839067 w 3871172"/>
              <a:gd name="connsiteY277" fmla="*/ 1120824 h 2310728"/>
              <a:gd name="connsiteX278" fmla="*/ 3845417 w 3871172"/>
              <a:gd name="connsiteY278" fmla="*/ 1136699 h 2310728"/>
              <a:gd name="connsiteX279" fmla="*/ 3839067 w 3871172"/>
              <a:gd name="connsiteY279" fmla="*/ 1146224 h 2310728"/>
              <a:gd name="connsiteX280" fmla="*/ 3848592 w 3871172"/>
              <a:gd name="connsiteY280" fmla="*/ 1152574 h 2310728"/>
              <a:gd name="connsiteX281" fmla="*/ 3868082 w 3871172"/>
              <a:gd name="connsiteY281" fmla="*/ 1165524 h 2310728"/>
              <a:gd name="connsiteX282" fmla="*/ 3871172 w 3871172"/>
              <a:gd name="connsiteY282" fmla="*/ 1168679 h 2310728"/>
              <a:gd name="connsiteX283" fmla="*/ 3871172 w 3871172"/>
              <a:gd name="connsiteY283" fmla="*/ 1176298 h 2310728"/>
              <a:gd name="connsiteX284" fmla="*/ 3864467 w 3871172"/>
              <a:gd name="connsiteY284" fmla="*/ 1177974 h 2310728"/>
              <a:gd name="connsiteX285" fmla="*/ 3845417 w 3871172"/>
              <a:gd name="connsiteY285" fmla="*/ 1181149 h 2310728"/>
              <a:gd name="connsiteX286" fmla="*/ 3851767 w 3871172"/>
              <a:gd name="connsiteY286" fmla="*/ 1193849 h 2310728"/>
              <a:gd name="connsiteX287" fmla="*/ 3858117 w 3871172"/>
              <a:gd name="connsiteY287" fmla="*/ 1212899 h 2310728"/>
              <a:gd name="connsiteX288" fmla="*/ 3851767 w 3871172"/>
              <a:gd name="connsiteY288" fmla="*/ 1231949 h 2310728"/>
              <a:gd name="connsiteX289" fmla="*/ 3861292 w 3871172"/>
              <a:gd name="connsiteY289" fmla="*/ 1241474 h 2310728"/>
              <a:gd name="connsiteX290" fmla="*/ 3867642 w 3871172"/>
              <a:gd name="connsiteY290" fmla="*/ 1254174 h 2310728"/>
              <a:gd name="connsiteX291" fmla="*/ 3871172 w 3871172"/>
              <a:gd name="connsiteY291" fmla="*/ 1259469 h 2310728"/>
              <a:gd name="connsiteX292" fmla="*/ 3871172 w 3871172"/>
              <a:gd name="connsiteY292" fmla="*/ 1264404 h 2310728"/>
              <a:gd name="connsiteX293" fmla="*/ 3861292 w 3871172"/>
              <a:gd name="connsiteY293" fmla="*/ 1266874 h 2310728"/>
              <a:gd name="connsiteX294" fmla="*/ 3842242 w 3871172"/>
              <a:gd name="connsiteY294" fmla="*/ 1273224 h 2310728"/>
              <a:gd name="connsiteX295" fmla="*/ 3848592 w 3871172"/>
              <a:gd name="connsiteY295" fmla="*/ 1282749 h 2310728"/>
              <a:gd name="connsiteX296" fmla="*/ 3867642 w 3871172"/>
              <a:gd name="connsiteY296" fmla="*/ 1301799 h 2310728"/>
              <a:gd name="connsiteX297" fmla="*/ 3858117 w 3871172"/>
              <a:gd name="connsiteY297" fmla="*/ 1308149 h 2310728"/>
              <a:gd name="connsiteX298" fmla="*/ 3861292 w 3871172"/>
              <a:gd name="connsiteY298" fmla="*/ 1317674 h 2310728"/>
              <a:gd name="connsiteX299" fmla="*/ 3858117 w 3871172"/>
              <a:gd name="connsiteY299" fmla="*/ 1327199 h 2310728"/>
              <a:gd name="connsiteX300" fmla="*/ 3867097 w 3871172"/>
              <a:gd name="connsiteY300" fmla="*/ 1339056 h 2310728"/>
              <a:gd name="connsiteX301" fmla="*/ 3871172 w 3871172"/>
              <a:gd name="connsiteY301" fmla="*/ 1344212 h 2310728"/>
              <a:gd name="connsiteX302" fmla="*/ 3871172 w 3871172"/>
              <a:gd name="connsiteY302" fmla="*/ 1344343 h 2310728"/>
              <a:gd name="connsiteX303" fmla="*/ 3869577 w 3871172"/>
              <a:gd name="connsiteY303" fmla="*/ 1347291 h 2310728"/>
              <a:gd name="connsiteX304" fmla="*/ 3861292 w 3871172"/>
              <a:gd name="connsiteY304" fmla="*/ 1352599 h 2310728"/>
              <a:gd name="connsiteX305" fmla="*/ 3864467 w 3871172"/>
              <a:gd name="connsiteY305" fmla="*/ 1365299 h 2310728"/>
              <a:gd name="connsiteX306" fmla="*/ 3871172 w 3871172"/>
              <a:gd name="connsiteY306" fmla="*/ 1369769 h 2310728"/>
              <a:gd name="connsiteX307" fmla="*/ 3871172 w 3871172"/>
              <a:gd name="connsiteY307" fmla="*/ 1420473 h 2310728"/>
              <a:gd name="connsiteX308" fmla="*/ 3861292 w 3871172"/>
              <a:gd name="connsiteY308" fmla="*/ 1422449 h 2310728"/>
              <a:gd name="connsiteX309" fmla="*/ 3848592 w 3871172"/>
              <a:gd name="connsiteY309" fmla="*/ 1425624 h 2310728"/>
              <a:gd name="connsiteX310" fmla="*/ 3854942 w 3871172"/>
              <a:gd name="connsiteY310" fmla="*/ 1444674 h 2310728"/>
              <a:gd name="connsiteX311" fmla="*/ 3858117 w 3871172"/>
              <a:gd name="connsiteY311" fmla="*/ 1454199 h 2310728"/>
              <a:gd name="connsiteX312" fmla="*/ 3845417 w 3871172"/>
              <a:gd name="connsiteY312" fmla="*/ 1460549 h 2310728"/>
              <a:gd name="connsiteX313" fmla="*/ 3858117 w 3871172"/>
              <a:gd name="connsiteY313" fmla="*/ 1476424 h 2310728"/>
              <a:gd name="connsiteX314" fmla="*/ 3870817 w 3871172"/>
              <a:gd name="connsiteY314" fmla="*/ 1495474 h 2310728"/>
              <a:gd name="connsiteX315" fmla="*/ 3861292 w 3871172"/>
              <a:gd name="connsiteY315" fmla="*/ 1498649 h 2310728"/>
              <a:gd name="connsiteX316" fmla="*/ 3848592 w 3871172"/>
              <a:gd name="connsiteY316" fmla="*/ 1501824 h 2310728"/>
              <a:gd name="connsiteX317" fmla="*/ 3858117 w 3871172"/>
              <a:gd name="connsiteY317" fmla="*/ 1514524 h 2310728"/>
              <a:gd name="connsiteX318" fmla="*/ 3865810 w 3871172"/>
              <a:gd name="connsiteY318" fmla="*/ 1528750 h 2310728"/>
              <a:gd name="connsiteX319" fmla="*/ 3871172 w 3871172"/>
              <a:gd name="connsiteY319" fmla="*/ 1533992 h 2310728"/>
              <a:gd name="connsiteX320" fmla="*/ 3871172 w 3871172"/>
              <a:gd name="connsiteY320" fmla="*/ 1537422 h 2310728"/>
              <a:gd name="connsiteX321" fmla="*/ 3865131 w 3871172"/>
              <a:gd name="connsiteY321" fmla="*/ 1538862 h 2310728"/>
              <a:gd name="connsiteX322" fmla="*/ 3858117 w 3871172"/>
              <a:gd name="connsiteY322" fmla="*/ 1543099 h 2310728"/>
              <a:gd name="connsiteX323" fmla="*/ 3861292 w 3871172"/>
              <a:gd name="connsiteY323" fmla="*/ 1558974 h 2310728"/>
              <a:gd name="connsiteX324" fmla="*/ 3870817 w 3871172"/>
              <a:gd name="connsiteY324" fmla="*/ 1581199 h 2310728"/>
              <a:gd name="connsiteX325" fmla="*/ 3871172 w 3871172"/>
              <a:gd name="connsiteY325" fmla="*/ 1581732 h 2310728"/>
              <a:gd name="connsiteX326" fmla="*/ 3871172 w 3871172"/>
              <a:gd name="connsiteY326" fmla="*/ 1591115 h 2310728"/>
              <a:gd name="connsiteX327" fmla="*/ 3868676 w 3871172"/>
              <a:gd name="connsiteY327" fmla="*/ 1591277 h 2310728"/>
              <a:gd name="connsiteX328" fmla="*/ 3861292 w 3871172"/>
              <a:gd name="connsiteY328" fmla="*/ 1593899 h 2310728"/>
              <a:gd name="connsiteX329" fmla="*/ 3870817 w 3871172"/>
              <a:gd name="connsiteY329" fmla="*/ 1612949 h 2310728"/>
              <a:gd name="connsiteX330" fmla="*/ 3845417 w 3871172"/>
              <a:gd name="connsiteY330" fmla="*/ 1616124 h 2310728"/>
              <a:gd name="connsiteX331" fmla="*/ 3858117 w 3871172"/>
              <a:gd name="connsiteY331" fmla="*/ 1651049 h 2310728"/>
              <a:gd name="connsiteX332" fmla="*/ 3864467 w 3871172"/>
              <a:gd name="connsiteY332" fmla="*/ 1660574 h 2310728"/>
              <a:gd name="connsiteX333" fmla="*/ 3858117 w 3871172"/>
              <a:gd name="connsiteY333" fmla="*/ 1670099 h 2310728"/>
              <a:gd name="connsiteX334" fmla="*/ 3839067 w 3871172"/>
              <a:gd name="connsiteY334" fmla="*/ 1685974 h 2310728"/>
              <a:gd name="connsiteX335" fmla="*/ 3832717 w 3871172"/>
              <a:gd name="connsiteY335" fmla="*/ 1698674 h 2310728"/>
              <a:gd name="connsiteX336" fmla="*/ 3835892 w 3871172"/>
              <a:gd name="connsiteY336" fmla="*/ 1714549 h 2310728"/>
              <a:gd name="connsiteX337" fmla="*/ 3832717 w 3871172"/>
              <a:gd name="connsiteY337" fmla="*/ 1736774 h 2310728"/>
              <a:gd name="connsiteX338" fmla="*/ 3848592 w 3871172"/>
              <a:gd name="connsiteY338" fmla="*/ 1755824 h 2310728"/>
              <a:gd name="connsiteX339" fmla="*/ 3861292 w 3871172"/>
              <a:gd name="connsiteY339" fmla="*/ 1758999 h 2310728"/>
              <a:gd name="connsiteX340" fmla="*/ 3845417 w 3871172"/>
              <a:gd name="connsiteY340" fmla="*/ 1762174 h 2310728"/>
              <a:gd name="connsiteX341" fmla="*/ 3826367 w 3871172"/>
              <a:gd name="connsiteY341" fmla="*/ 1765349 h 2310728"/>
              <a:gd name="connsiteX342" fmla="*/ 3842242 w 3871172"/>
              <a:gd name="connsiteY342" fmla="*/ 1774874 h 2310728"/>
              <a:gd name="connsiteX343" fmla="*/ 3851767 w 3871172"/>
              <a:gd name="connsiteY343" fmla="*/ 1781224 h 2310728"/>
              <a:gd name="connsiteX344" fmla="*/ 3854942 w 3871172"/>
              <a:gd name="connsiteY344" fmla="*/ 1793924 h 2310728"/>
              <a:gd name="connsiteX345" fmla="*/ 3845417 w 3871172"/>
              <a:gd name="connsiteY345" fmla="*/ 1797099 h 2310728"/>
              <a:gd name="connsiteX346" fmla="*/ 3829542 w 3871172"/>
              <a:gd name="connsiteY346" fmla="*/ 1800274 h 2310728"/>
              <a:gd name="connsiteX347" fmla="*/ 3832717 w 3871172"/>
              <a:gd name="connsiteY347" fmla="*/ 1809799 h 2310728"/>
              <a:gd name="connsiteX348" fmla="*/ 3851767 w 3871172"/>
              <a:gd name="connsiteY348" fmla="*/ 1828849 h 2310728"/>
              <a:gd name="connsiteX349" fmla="*/ 3867642 w 3871172"/>
              <a:gd name="connsiteY349" fmla="*/ 1847899 h 2310728"/>
              <a:gd name="connsiteX350" fmla="*/ 3851767 w 3871172"/>
              <a:gd name="connsiteY350" fmla="*/ 1851074 h 2310728"/>
              <a:gd name="connsiteX351" fmla="*/ 3848592 w 3871172"/>
              <a:gd name="connsiteY351" fmla="*/ 1860599 h 2310728"/>
              <a:gd name="connsiteX352" fmla="*/ 3816842 w 3871172"/>
              <a:gd name="connsiteY352" fmla="*/ 1870124 h 2310728"/>
              <a:gd name="connsiteX353" fmla="*/ 3829542 w 3871172"/>
              <a:gd name="connsiteY353" fmla="*/ 1882824 h 2310728"/>
              <a:gd name="connsiteX354" fmla="*/ 3826367 w 3871172"/>
              <a:gd name="connsiteY354" fmla="*/ 1892349 h 2310728"/>
              <a:gd name="connsiteX355" fmla="*/ 3851767 w 3871172"/>
              <a:gd name="connsiteY355" fmla="*/ 1920924 h 2310728"/>
              <a:gd name="connsiteX356" fmla="*/ 3848592 w 3871172"/>
              <a:gd name="connsiteY356" fmla="*/ 1930449 h 2310728"/>
              <a:gd name="connsiteX357" fmla="*/ 3845417 w 3871172"/>
              <a:gd name="connsiteY357" fmla="*/ 1955849 h 2310728"/>
              <a:gd name="connsiteX358" fmla="*/ 3858117 w 3871172"/>
              <a:gd name="connsiteY358" fmla="*/ 1981249 h 2310728"/>
              <a:gd name="connsiteX359" fmla="*/ 3842242 w 3871172"/>
              <a:gd name="connsiteY359" fmla="*/ 1997124 h 2310728"/>
              <a:gd name="connsiteX360" fmla="*/ 3826367 w 3871172"/>
              <a:gd name="connsiteY360" fmla="*/ 2006649 h 2310728"/>
              <a:gd name="connsiteX361" fmla="*/ 3835892 w 3871172"/>
              <a:gd name="connsiteY361" fmla="*/ 2016174 h 2310728"/>
              <a:gd name="connsiteX362" fmla="*/ 3842242 w 3871172"/>
              <a:gd name="connsiteY362" fmla="*/ 2025699 h 2310728"/>
              <a:gd name="connsiteX363" fmla="*/ 3854942 w 3871172"/>
              <a:gd name="connsiteY363" fmla="*/ 2047924 h 2310728"/>
              <a:gd name="connsiteX364" fmla="*/ 3839067 w 3871172"/>
              <a:gd name="connsiteY364" fmla="*/ 2057449 h 2310728"/>
              <a:gd name="connsiteX365" fmla="*/ 3842242 w 3871172"/>
              <a:gd name="connsiteY365" fmla="*/ 2070149 h 2310728"/>
              <a:gd name="connsiteX366" fmla="*/ 3861292 w 3871172"/>
              <a:gd name="connsiteY366" fmla="*/ 2092374 h 2310728"/>
              <a:gd name="connsiteX367" fmla="*/ 3864467 w 3871172"/>
              <a:gd name="connsiteY367" fmla="*/ 2101899 h 2310728"/>
              <a:gd name="connsiteX368" fmla="*/ 3871172 w 3871172"/>
              <a:gd name="connsiteY368" fmla="*/ 2110839 h 2310728"/>
              <a:gd name="connsiteX369" fmla="*/ 3871172 w 3871172"/>
              <a:gd name="connsiteY369" fmla="*/ 2116291 h 2310728"/>
              <a:gd name="connsiteX370" fmla="*/ 3858117 w 3871172"/>
              <a:gd name="connsiteY370" fmla="*/ 2124124 h 2310728"/>
              <a:gd name="connsiteX371" fmla="*/ 3842242 w 3871172"/>
              <a:gd name="connsiteY371" fmla="*/ 2127299 h 2310728"/>
              <a:gd name="connsiteX372" fmla="*/ 3829542 w 3871172"/>
              <a:gd name="connsiteY372" fmla="*/ 2130474 h 2310728"/>
              <a:gd name="connsiteX373" fmla="*/ 3826367 w 3871172"/>
              <a:gd name="connsiteY373" fmla="*/ 2143174 h 2310728"/>
              <a:gd name="connsiteX374" fmla="*/ 3829542 w 3871172"/>
              <a:gd name="connsiteY374" fmla="*/ 2152699 h 2310728"/>
              <a:gd name="connsiteX375" fmla="*/ 3839067 w 3871172"/>
              <a:gd name="connsiteY375" fmla="*/ 2162224 h 2310728"/>
              <a:gd name="connsiteX376" fmla="*/ 3864467 w 3871172"/>
              <a:gd name="connsiteY376" fmla="*/ 2174924 h 2310728"/>
              <a:gd name="connsiteX377" fmla="*/ 3848592 w 3871172"/>
              <a:gd name="connsiteY377" fmla="*/ 2181274 h 2310728"/>
              <a:gd name="connsiteX378" fmla="*/ 3829542 w 3871172"/>
              <a:gd name="connsiteY378" fmla="*/ 2184449 h 2310728"/>
              <a:gd name="connsiteX379" fmla="*/ 3854942 w 3871172"/>
              <a:gd name="connsiteY379" fmla="*/ 2209849 h 2310728"/>
              <a:gd name="connsiteX380" fmla="*/ 3845417 w 3871172"/>
              <a:gd name="connsiteY380" fmla="*/ 2213024 h 2310728"/>
              <a:gd name="connsiteX381" fmla="*/ 3800967 w 3871172"/>
              <a:gd name="connsiteY381" fmla="*/ 2216199 h 2310728"/>
              <a:gd name="connsiteX382" fmla="*/ 3813667 w 3871172"/>
              <a:gd name="connsiteY382" fmla="*/ 2235249 h 2310728"/>
              <a:gd name="connsiteX383" fmla="*/ 3829542 w 3871172"/>
              <a:gd name="connsiteY383" fmla="*/ 2244774 h 2310728"/>
              <a:gd name="connsiteX384" fmla="*/ 3839067 w 3871172"/>
              <a:gd name="connsiteY384" fmla="*/ 2247949 h 2310728"/>
              <a:gd name="connsiteX385" fmla="*/ 3845417 w 3871172"/>
              <a:gd name="connsiteY385" fmla="*/ 2257474 h 2310728"/>
              <a:gd name="connsiteX386" fmla="*/ 3854942 w 3871172"/>
              <a:gd name="connsiteY386" fmla="*/ 2263824 h 2310728"/>
              <a:gd name="connsiteX387" fmla="*/ 3849579 w 3871172"/>
              <a:gd name="connsiteY387" fmla="*/ 2266319 h 2310728"/>
              <a:gd name="connsiteX388" fmla="*/ 3849515 w 3871172"/>
              <a:gd name="connsiteY388" fmla="*/ 2266325 h 2310728"/>
              <a:gd name="connsiteX389" fmla="*/ 3848353 w 3871172"/>
              <a:gd name="connsiteY389" fmla="*/ 2265249 h 2310728"/>
              <a:gd name="connsiteX390" fmla="*/ 3843369 w 3871172"/>
              <a:gd name="connsiteY390" fmla="*/ 2263103 h 2310728"/>
              <a:gd name="connsiteX391" fmla="*/ 3838579 w 3871172"/>
              <a:gd name="connsiteY391" fmla="*/ 2268551 h 2310728"/>
              <a:gd name="connsiteX392" fmla="*/ 3835013 w 3871172"/>
              <a:gd name="connsiteY392" fmla="*/ 2271622 h 2310728"/>
              <a:gd name="connsiteX393" fmla="*/ 3833742 w 3871172"/>
              <a:gd name="connsiteY393" fmla="*/ 2272434 h 2310728"/>
              <a:gd name="connsiteX394" fmla="*/ 3831119 w 3871172"/>
              <a:gd name="connsiteY394" fmla="*/ 2267455 h 2310728"/>
              <a:gd name="connsiteX395" fmla="*/ 3830669 w 3871172"/>
              <a:gd name="connsiteY395" fmla="*/ 2259928 h 2310728"/>
              <a:gd name="connsiteX396" fmla="*/ 3827494 w 3871172"/>
              <a:gd name="connsiteY396" fmla="*/ 2250403 h 2310728"/>
              <a:gd name="connsiteX397" fmla="*/ 3808444 w 3871172"/>
              <a:gd name="connsiteY397" fmla="*/ 2266278 h 2310728"/>
              <a:gd name="connsiteX398" fmla="*/ 3795744 w 3871172"/>
              <a:gd name="connsiteY398" fmla="*/ 2269453 h 2310728"/>
              <a:gd name="connsiteX399" fmla="*/ 3786219 w 3871172"/>
              <a:gd name="connsiteY399" fmla="*/ 2272628 h 2310728"/>
              <a:gd name="connsiteX400" fmla="*/ 3783044 w 3871172"/>
              <a:gd name="connsiteY400" fmla="*/ 2259928 h 2310728"/>
              <a:gd name="connsiteX401" fmla="*/ 3773519 w 3871172"/>
              <a:gd name="connsiteY401" fmla="*/ 2266278 h 2310728"/>
              <a:gd name="connsiteX402" fmla="*/ 3763994 w 3871172"/>
              <a:gd name="connsiteY402" fmla="*/ 2269453 h 2310728"/>
              <a:gd name="connsiteX403" fmla="*/ 3754469 w 3871172"/>
              <a:gd name="connsiteY403" fmla="*/ 2266278 h 2310728"/>
              <a:gd name="connsiteX404" fmla="*/ 3741769 w 3871172"/>
              <a:gd name="connsiteY404" fmla="*/ 2253578 h 2310728"/>
              <a:gd name="connsiteX405" fmla="*/ 3732244 w 3871172"/>
              <a:gd name="connsiteY405" fmla="*/ 2247228 h 2310728"/>
              <a:gd name="connsiteX406" fmla="*/ 3703669 w 3871172"/>
              <a:gd name="connsiteY406" fmla="*/ 2253578 h 2310728"/>
              <a:gd name="connsiteX407" fmla="*/ 3694144 w 3871172"/>
              <a:gd name="connsiteY407" fmla="*/ 2259928 h 2310728"/>
              <a:gd name="connsiteX408" fmla="*/ 3684619 w 3871172"/>
              <a:gd name="connsiteY408" fmla="*/ 2263103 h 2310728"/>
              <a:gd name="connsiteX409" fmla="*/ 3675094 w 3871172"/>
              <a:gd name="connsiteY409" fmla="*/ 2259928 h 2310728"/>
              <a:gd name="connsiteX410" fmla="*/ 3656044 w 3871172"/>
              <a:gd name="connsiteY410" fmla="*/ 2259928 h 2310728"/>
              <a:gd name="connsiteX411" fmla="*/ 3643344 w 3871172"/>
              <a:gd name="connsiteY411" fmla="*/ 2250403 h 2310728"/>
              <a:gd name="connsiteX412" fmla="*/ 3621119 w 3871172"/>
              <a:gd name="connsiteY412" fmla="*/ 2269453 h 2310728"/>
              <a:gd name="connsiteX413" fmla="*/ 3611594 w 3871172"/>
              <a:gd name="connsiteY413" fmla="*/ 2263103 h 2310728"/>
              <a:gd name="connsiteX414" fmla="*/ 3608419 w 3871172"/>
              <a:gd name="connsiteY414" fmla="*/ 2253578 h 2310728"/>
              <a:gd name="connsiteX415" fmla="*/ 3602069 w 3871172"/>
              <a:gd name="connsiteY415" fmla="*/ 2240878 h 2310728"/>
              <a:gd name="connsiteX416" fmla="*/ 3592544 w 3871172"/>
              <a:gd name="connsiteY416" fmla="*/ 2234528 h 2310728"/>
              <a:gd name="connsiteX417" fmla="*/ 3579844 w 3871172"/>
              <a:gd name="connsiteY417" fmla="*/ 2240878 h 2310728"/>
              <a:gd name="connsiteX418" fmla="*/ 3563969 w 3871172"/>
              <a:gd name="connsiteY418" fmla="*/ 2253578 h 2310728"/>
              <a:gd name="connsiteX419" fmla="*/ 3544919 w 3871172"/>
              <a:gd name="connsiteY419" fmla="*/ 2259928 h 2310728"/>
              <a:gd name="connsiteX420" fmla="*/ 3541744 w 3871172"/>
              <a:gd name="connsiteY420" fmla="*/ 2250403 h 2310728"/>
              <a:gd name="connsiteX421" fmla="*/ 3525869 w 3871172"/>
              <a:gd name="connsiteY421" fmla="*/ 2263103 h 2310728"/>
              <a:gd name="connsiteX422" fmla="*/ 3503644 w 3871172"/>
              <a:gd name="connsiteY422" fmla="*/ 2282153 h 2310728"/>
              <a:gd name="connsiteX423" fmla="*/ 3494119 w 3871172"/>
              <a:gd name="connsiteY423" fmla="*/ 2272628 h 2310728"/>
              <a:gd name="connsiteX424" fmla="*/ 3481419 w 3871172"/>
              <a:gd name="connsiteY424" fmla="*/ 2266278 h 2310728"/>
              <a:gd name="connsiteX425" fmla="*/ 3471894 w 3871172"/>
              <a:gd name="connsiteY425" fmla="*/ 2259928 h 2310728"/>
              <a:gd name="connsiteX426" fmla="*/ 3462369 w 3871172"/>
              <a:gd name="connsiteY426" fmla="*/ 2263103 h 2310728"/>
              <a:gd name="connsiteX427" fmla="*/ 3452844 w 3871172"/>
              <a:gd name="connsiteY427" fmla="*/ 2269453 h 2310728"/>
              <a:gd name="connsiteX428" fmla="*/ 3449669 w 3871172"/>
              <a:gd name="connsiteY428" fmla="*/ 2256753 h 2310728"/>
              <a:gd name="connsiteX429" fmla="*/ 3446494 w 3871172"/>
              <a:gd name="connsiteY429" fmla="*/ 2237703 h 2310728"/>
              <a:gd name="connsiteX430" fmla="*/ 3433794 w 3871172"/>
              <a:gd name="connsiteY430" fmla="*/ 2247228 h 2310728"/>
              <a:gd name="connsiteX431" fmla="*/ 3427444 w 3871172"/>
              <a:gd name="connsiteY431" fmla="*/ 2256753 h 2310728"/>
              <a:gd name="connsiteX432" fmla="*/ 3417919 w 3871172"/>
              <a:gd name="connsiteY432" fmla="*/ 2253578 h 2310728"/>
              <a:gd name="connsiteX433" fmla="*/ 3405219 w 3871172"/>
              <a:gd name="connsiteY433" fmla="*/ 2250403 h 2310728"/>
              <a:gd name="connsiteX434" fmla="*/ 3392519 w 3871172"/>
              <a:gd name="connsiteY434" fmla="*/ 2253578 h 2310728"/>
              <a:gd name="connsiteX435" fmla="*/ 3382994 w 3871172"/>
              <a:gd name="connsiteY435" fmla="*/ 2259928 h 2310728"/>
              <a:gd name="connsiteX436" fmla="*/ 3373469 w 3871172"/>
              <a:gd name="connsiteY436" fmla="*/ 2269453 h 2310728"/>
              <a:gd name="connsiteX437" fmla="*/ 3357594 w 3871172"/>
              <a:gd name="connsiteY437" fmla="*/ 2275803 h 2310728"/>
              <a:gd name="connsiteX438" fmla="*/ 3348069 w 3871172"/>
              <a:gd name="connsiteY438" fmla="*/ 2282153 h 2310728"/>
              <a:gd name="connsiteX439" fmla="*/ 3338544 w 3871172"/>
              <a:gd name="connsiteY439" fmla="*/ 2278978 h 2310728"/>
              <a:gd name="connsiteX440" fmla="*/ 3325844 w 3871172"/>
              <a:gd name="connsiteY440" fmla="*/ 2253578 h 2310728"/>
              <a:gd name="connsiteX441" fmla="*/ 3319494 w 3871172"/>
              <a:gd name="connsiteY441" fmla="*/ 2263103 h 2310728"/>
              <a:gd name="connsiteX442" fmla="*/ 3303619 w 3871172"/>
              <a:gd name="connsiteY442" fmla="*/ 2253578 h 2310728"/>
              <a:gd name="connsiteX443" fmla="*/ 3300444 w 3871172"/>
              <a:gd name="connsiteY443" fmla="*/ 2244053 h 2310728"/>
              <a:gd name="connsiteX444" fmla="*/ 3284569 w 3871172"/>
              <a:gd name="connsiteY444" fmla="*/ 2247228 h 2310728"/>
              <a:gd name="connsiteX445" fmla="*/ 3275044 w 3871172"/>
              <a:gd name="connsiteY445" fmla="*/ 2250403 h 2310728"/>
              <a:gd name="connsiteX446" fmla="*/ 3265519 w 3871172"/>
              <a:gd name="connsiteY446" fmla="*/ 2247228 h 2310728"/>
              <a:gd name="connsiteX447" fmla="*/ 3252819 w 3871172"/>
              <a:gd name="connsiteY447" fmla="*/ 2250403 h 2310728"/>
              <a:gd name="connsiteX448" fmla="*/ 3243294 w 3871172"/>
              <a:gd name="connsiteY448" fmla="*/ 2256753 h 2310728"/>
              <a:gd name="connsiteX449" fmla="*/ 3227419 w 3871172"/>
              <a:gd name="connsiteY449" fmla="*/ 2259928 h 2310728"/>
              <a:gd name="connsiteX450" fmla="*/ 3221069 w 3871172"/>
              <a:gd name="connsiteY450" fmla="*/ 2247228 h 2310728"/>
              <a:gd name="connsiteX451" fmla="*/ 3217894 w 3871172"/>
              <a:gd name="connsiteY451" fmla="*/ 2237703 h 2310728"/>
              <a:gd name="connsiteX452" fmla="*/ 3205194 w 3871172"/>
              <a:gd name="connsiteY452" fmla="*/ 2256753 h 2310728"/>
              <a:gd name="connsiteX453" fmla="*/ 3198844 w 3871172"/>
              <a:gd name="connsiteY453" fmla="*/ 2266278 h 2310728"/>
              <a:gd name="connsiteX454" fmla="*/ 3189319 w 3871172"/>
              <a:gd name="connsiteY454" fmla="*/ 2259928 h 2310728"/>
              <a:gd name="connsiteX455" fmla="*/ 3186144 w 3871172"/>
              <a:gd name="connsiteY455" fmla="*/ 2250403 h 2310728"/>
              <a:gd name="connsiteX456" fmla="*/ 3167094 w 3871172"/>
              <a:gd name="connsiteY456" fmla="*/ 2269453 h 2310728"/>
              <a:gd name="connsiteX457" fmla="*/ 3151219 w 3871172"/>
              <a:gd name="connsiteY457" fmla="*/ 2272628 h 2310728"/>
              <a:gd name="connsiteX458" fmla="*/ 3141694 w 3871172"/>
              <a:gd name="connsiteY458" fmla="*/ 2275803 h 2310728"/>
              <a:gd name="connsiteX459" fmla="*/ 3128994 w 3871172"/>
              <a:gd name="connsiteY459" fmla="*/ 2272628 h 2310728"/>
              <a:gd name="connsiteX460" fmla="*/ 3125819 w 3871172"/>
              <a:gd name="connsiteY460" fmla="*/ 2263103 h 2310728"/>
              <a:gd name="connsiteX461" fmla="*/ 3106769 w 3871172"/>
              <a:gd name="connsiteY461" fmla="*/ 2275803 h 2310728"/>
              <a:gd name="connsiteX462" fmla="*/ 3097244 w 3871172"/>
              <a:gd name="connsiteY462" fmla="*/ 2278978 h 2310728"/>
              <a:gd name="connsiteX463" fmla="*/ 3090894 w 3871172"/>
              <a:gd name="connsiteY463" fmla="*/ 2269453 h 2310728"/>
              <a:gd name="connsiteX464" fmla="*/ 3087719 w 3871172"/>
              <a:gd name="connsiteY464" fmla="*/ 2259928 h 2310728"/>
              <a:gd name="connsiteX465" fmla="*/ 3075019 w 3871172"/>
              <a:gd name="connsiteY465" fmla="*/ 2263103 h 2310728"/>
              <a:gd name="connsiteX466" fmla="*/ 3065494 w 3871172"/>
              <a:gd name="connsiteY466" fmla="*/ 2256753 h 2310728"/>
              <a:gd name="connsiteX467" fmla="*/ 3046444 w 3871172"/>
              <a:gd name="connsiteY467" fmla="*/ 2263103 h 2310728"/>
              <a:gd name="connsiteX468" fmla="*/ 3043269 w 3871172"/>
              <a:gd name="connsiteY468" fmla="*/ 2253578 h 2310728"/>
              <a:gd name="connsiteX469" fmla="*/ 3030569 w 3871172"/>
              <a:gd name="connsiteY469" fmla="*/ 2266278 h 2310728"/>
              <a:gd name="connsiteX470" fmla="*/ 2995644 w 3871172"/>
              <a:gd name="connsiteY470" fmla="*/ 2288503 h 2310728"/>
              <a:gd name="connsiteX471" fmla="*/ 2976594 w 3871172"/>
              <a:gd name="connsiteY471" fmla="*/ 2275803 h 2310728"/>
              <a:gd name="connsiteX472" fmla="*/ 2967069 w 3871172"/>
              <a:gd name="connsiteY472" fmla="*/ 2282153 h 2310728"/>
              <a:gd name="connsiteX473" fmla="*/ 2960719 w 3871172"/>
              <a:gd name="connsiteY473" fmla="*/ 2272628 h 2310728"/>
              <a:gd name="connsiteX474" fmla="*/ 2951194 w 3871172"/>
              <a:gd name="connsiteY474" fmla="*/ 2269453 h 2310728"/>
              <a:gd name="connsiteX475" fmla="*/ 2938494 w 3871172"/>
              <a:gd name="connsiteY475" fmla="*/ 2256753 h 2310728"/>
              <a:gd name="connsiteX476" fmla="*/ 2928969 w 3871172"/>
              <a:gd name="connsiteY476" fmla="*/ 2266278 h 2310728"/>
              <a:gd name="connsiteX477" fmla="*/ 2909919 w 3871172"/>
              <a:gd name="connsiteY477" fmla="*/ 2278978 h 2310728"/>
              <a:gd name="connsiteX478" fmla="*/ 2897219 w 3871172"/>
              <a:gd name="connsiteY478" fmla="*/ 2272628 h 2310728"/>
              <a:gd name="connsiteX479" fmla="*/ 2894044 w 3871172"/>
              <a:gd name="connsiteY479" fmla="*/ 2263103 h 2310728"/>
              <a:gd name="connsiteX480" fmla="*/ 2884519 w 3871172"/>
              <a:gd name="connsiteY480" fmla="*/ 2256753 h 2310728"/>
              <a:gd name="connsiteX481" fmla="*/ 2871819 w 3871172"/>
              <a:gd name="connsiteY481" fmla="*/ 2266278 h 2310728"/>
              <a:gd name="connsiteX482" fmla="*/ 2852769 w 3871172"/>
              <a:gd name="connsiteY482" fmla="*/ 2272628 h 2310728"/>
              <a:gd name="connsiteX483" fmla="*/ 2843244 w 3871172"/>
              <a:gd name="connsiteY483" fmla="*/ 2231353 h 2310728"/>
              <a:gd name="connsiteX484" fmla="*/ 2801969 w 3871172"/>
              <a:gd name="connsiteY484" fmla="*/ 2253578 h 2310728"/>
              <a:gd name="connsiteX485" fmla="*/ 2792444 w 3871172"/>
              <a:gd name="connsiteY485" fmla="*/ 2259928 h 2310728"/>
              <a:gd name="connsiteX486" fmla="*/ 2782919 w 3871172"/>
              <a:gd name="connsiteY486" fmla="*/ 2269453 h 2310728"/>
              <a:gd name="connsiteX487" fmla="*/ 2770219 w 3871172"/>
              <a:gd name="connsiteY487" fmla="*/ 2278978 h 2310728"/>
              <a:gd name="connsiteX488" fmla="*/ 2760694 w 3871172"/>
              <a:gd name="connsiteY488" fmla="*/ 2272628 h 2310728"/>
              <a:gd name="connsiteX489" fmla="*/ 2751169 w 3871172"/>
              <a:gd name="connsiteY489" fmla="*/ 2269453 h 2310728"/>
              <a:gd name="connsiteX490" fmla="*/ 2747994 w 3871172"/>
              <a:gd name="connsiteY490" fmla="*/ 2259928 h 2310728"/>
              <a:gd name="connsiteX491" fmla="*/ 2732119 w 3871172"/>
              <a:gd name="connsiteY491" fmla="*/ 2263103 h 2310728"/>
              <a:gd name="connsiteX492" fmla="*/ 2728944 w 3871172"/>
              <a:gd name="connsiteY492" fmla="*/ 2250403 h 2310728"/>
              <a:gd name="connsiteX493" fmla="*/ 2722594 w 3871172"/>
              <a:gd name="connsiteY493" fmla="*/ 2234528 h 2310728"/>
              <a:gd name="connsiteX494" fmla="*/ 2713069 w 3871172"/>
              <a:gd name="connsiteY494" fmla="*/ 2237703 h 2310728"/>
              <a:gd name="connsiteX495" fmla="*/ 2706719 w 3871172"/>
              <a:gd name="connsiteY495" fmla="*/ 2247228 h 2310728"/>
              <a:gd name="connsiteX496" fmla="*/ 2697194 w 3871172"/>
              <a:gd name="connsiteY496" fmla="*/ 2256753 h 2310728"/>
              <a:gd name="connsiteX497" fmla="*/ 2687669 w 3871172"/>
              <a:gd name="connsiteY497" fmla="*/ 2259928 h 2310728"/>
              <a:gd name="connsiteX498" fmla="*/ 2678144 w 3871172"/>
              <a:gd name="connsiteY498" fmla="*/ 2266278 h 2310728"/>
              <a:gd name="connsiteX499" fmla="*/ 2674969 w 3871172"/>
              <a:gd name="connsiteY499" fmla="*/ 2244053 h 2310728"/>
              <a:gd name="connsiteX500" fmla="*/ 2659094 w 3871172"/>
              <a:gd name="connsiteY500" fmla="*/ 2250403 h 2310728"/>
              <a:gd name="connsiteX501" fmla="*/ 2633694 w 3871172"/>
              <a:gd name="connsiteY501" fmla="*/ 2263103 h 2310728"/>
              <a:gd name="connsiteX502" fmla="*/ 2620994 w 3871172"/>
              <a:gd name="connsiteY502" fmla="*/ 2269453 h 2310728"/>
              <a:gd name="connsiteX503" fmla="*/ 2614644 w 3871172"/>
              <a:gd name="connsiteY503" fmla="*/ 2259928 h 2310728"/>
              <a:gd name="connsiteX504" fmla="*/ 2605119 w 3871172"/>
              <a:gd name="connsiteY504" fmla="*/ 2256753 h 2310728"/>
              <a:gd name="connsiteX505" fmla="*/ 2598769 w 3871172"/>
              <a:gd name="connsiteY505" fmla="*/ 2247228 h 2310728"/>
              <a:gd name="connsiteX506" fmla="*/ 2579719 w 3871172"/>
              <a:gd name="connsiteY506" fmla="*/ 2256753 h 2310728"/>
              <a:gd name="connsiteX507" fmla="*/ 2576544 w 3871172"/>
              <a:gd name="connsiteY507" fmla="*/ 2247228 h 2310728"/>
              <a:gd name="connsiteX508" fmla="*/ 2567019 w 3871172"/>
              <a:gd name="connsiteY508" fmla="*/ 2244053 h 2310728"/>
              <a:gd name="connsiteX509" fmla="*/ 2547969 w 3871172"/>
              <a:gd name="connsiteY509" fmla="*/ 2253578 h 2310728"/>
              <a:gd name="connsiteX510" fmla="*/ 2535269 w 3871172"/>
              <a:gd name="connsiteY510" fmla="*/ 2263103 h 2310728"/>
              <a:gd name="connsiteX511" fmla="*/ 2522569 w 3871172"/>
              <a:gd name="connsiteY511" fmla="*/ 2256753 h 2310728"/>
              <a:gd name="connsiteX512" fmla="*/ 2506694 w 3871172"/>
              <a:gd name="connsiteY512" fmla="*/ 2259928 h 2310728"/>
              <a:gd name="connsiteX513" fmla="*/ 2497169 w 3871172"/>
              <a:gd name="connsiteY513" fmla="*/ 2253578 h 2310728"/>
              <a:gd name="connsiteX514" fmla="*/ 2478119 w 3871172"/>
              <a:gd name="connsiteY514" fmla="*/ 2256753 h 2310728"/>
              <a:gd name="connsiteX515" fmla="*/ 2455894 w 3871172"/>
              <a:gd name="connsiteY515" fmla="*/ 2259928 h 2310728"/>
              <a:gd name="connsiteX516" fmla="*/ 2443194 w 3871172"/>
              <a:gd name="connsiteY516" fmla="*/ 2253578 h 2310728"/>
              <a:gd name="connsiteX517" fmla="*/ 2433669 w 3871172"/>
              <a:gd name="connsiteY517" fmla="*/ 2256753 h 2310728"/>
              <a:gd name="connsiteX518" fmla="*/ 2414619 w 3871172"/>
              <a:gd name="connsiteY518" fmla="*/ 2266278 h 2310728"/>
              <a:gd name="connsiteX519" fmla="*/ 2405094 w 3871172"/>
              <a:gd name="connsiteY519" fmla="*/ 2272628 h 2310728"/>
              <a:gd name="connsiteX520" fmla="*/ 2373344 w 3871172"/>
              <a:gd name="connsiteY520" fmla="*/ 2291678 h 2310728"/>
              <a:gd name="connsiteX521" fmla="*/ 2366994 w 3871172"/>
              <a:gd name="connsiteY521" fmla="*/ 2282153 h 2310728"/>
              <a:gd name="connsiteX522" fmla="*/ 2357469 w 3871172"/>
              <a:gd name="connsiteY522" fmla="*/ 2278978 h 2310728"/>
              <a:gd name="connsiteX523" fmla="*/ 2354294 w 3871172"/>
              <a:gd name="connsiteY523" fmla="*/ 2266278 h 2310728"/>
              <a:gd name="connsiteX524" fmla="*/ 2341594 w 3871172"/>
              <a:gd name="connsiteY524" fmla="*/ 2272628 h 2310728"/>
              <a:gd name="connsiteX525" fmla="*/ 2332069 w 3871172"/>
              <a:gd name="connsiteY525" fmla="*/ 2278978 h 2310728"/>
              <a:gd name="connsiteX526" fmla="*/ 2325719 w 3871172"/>
              <a:gd name="connsiteY526" fmla="*/ 2259928 h 2310728"/>
              <a:gd name="connsiteX527" fmla="*/ 2306669 w 3871172"/>
              <a:gd name="connsiteY527" fmla="*/ 2263103 h 2310728"/>
              <a:gd name="connsiteX528" fmla="*/ 2297144 w 3871172"/>
              <a:gd name="connsiteY528" fmla="*/ 2269453 h 2310728"/>
              <a:gd name="connsiteX529" fmla="*/ 2290794 w 3871172"/>
              <a:gd name="connsiteY529" fmla="*/ 2259928 h 2310728"/>
              <a:gd name="connsiteX530" fmla="*/ 2259044 w 3871172"/>
              <a:gd name="connsiteY530" fmla="*/ 2266278 h 2310728"/>
              <a:gd name="connsiteX531" fmla="*/ 2249519 w 3871172"/>
              <a:gd name="connsiteY531" fmla="*/ 2275803 h 2310728"/>
              <a:gd name="connsiteX532" fmla="*/ 2227294 w 3871172"/>
              <a:gd name="connsiteY532" fmla="*/ 2291678 h 2310728"/>
              <a:gd name="connsiteX533" fmla="*/ 2220944 w 3871172"/>
              <a:gd name="connsiteY533" fmla="*/ 2278978 h 2310728"/>
              <a:gd name="connsiteX534" fmla="*/ 2205069 w 3871172"/>
              <a:gd name="connsiteY534" fmla="*/ 2272628 h 2310728"/>
              <a:gd name="connsiteX535" fmla="*/ 2182844 w 3871172"/>
              <a:gd name="connsiteY535" fmla="*/ 2278978 h 2310728"/>
              <a:gd name="connsiteX536" fmla="*/ 2176494 w 3871172"/>
              <a:gd name="connsiteY536" fmla="*/ 2259928 h 2310728"/>
              <a:gd name="connsiteX537" fmla="*/ 2160619 w 3871172"/>
              <a:gd name="connsiteY537" fmla="*/ 2266278 h 2310728"/>
              <a:gd name="connsiteX538" fmla="*/ 2151094 w 3871172"/>
              <a:gd name="connsiteY538" fmla="*/ 2269453 h 2310728"/>
              <a:gd name="connsiteX539" fmla="*/ 2135219 w 3871172"/>
              <a:gd name="connsiteY539" fmla="*/ 2285328 h 2310728"/>
              <a:gd name="connsiteX540" fmla="*/ 2125694 w 3871172"/>
              <a:gd name="connsiteY540" fmla="*/ 2288503 h 2310728"/>
              <a:gd name="connsiteX541" fmla="*/ 2106644 w 3871172"/>
              <a:gd name="connsiteY541" fmla="*/ 2298028 h 2310728"/>
              <a:gd name="connsiteX542" fmla="*/ 2097119 w 3871172"/>
              <a:gd name="connsiteY542" fmla="*/ 2278978 h 2310728"/>
              <a:gd name="connsiteX543" fmla="*/ 2059019 w 3871172"/>
              <a:gd name="connsiteY543" fmla="*/ 2301203 h 2310728"/>
              <a:gd name="connsiteX544" fmla="*/ 2049494 w 3871172"/>
              <a:gd name="connsiteY544" fmla="*/ 2304378 h 2310728"/>
              <a:gd name="connsiteX545" fmla="*/ 2049494 w 3871172"/>
              <a:gd name="connsiteY545" fmla="*/ 2253578 h 2310728"/>
              <a:gd name="connsiteX546" fmla="*/ 2039969 w 3871172"/>
              <a:gd name="connsiteY546" fmla="*/ 2263103 h 2310728"/>
              <a:gd name="connsiteX547" fmla="*/ 2017744 w 3871172"/>
              <a:gd name="connsiteY547" fmla="*/ 2275803 h 2310728"/>
              <a:gd name="connsiteX548" fmla="*/ 2011394 w 3871172"/>
              <a:gd name="connsiteY548" fmla="*/ 2266278 h 2310728"/>
              <a:gd name="connsiteX549" fmla="*/ 2001869 w 3871172"/>
              <a:gd name="connsiteY549" fmla="*/ 2269453 h 2310728"/>
              <a:gd name="connsiteX550" fmla="*/ 1985994 w 3871172"/>
              <a:gd name="connsiteY550" fmla="*/ 2275803 h 2310728"/>
              <a:gd name="connsiteX551" fmla="*/ 1976469 w 3871172"/>
              <a:gd name="connsiteY551" fmla="*/ 2269453 h 2310728"/>
              <a:gd name="connsiteX552" fmla="*/ 1970119 w 3871172"/>
              <a:gd name="connsiteY552" fmla="*/ 2278978 h 2310728"/>
              <a:gd name="connsiteX553" fmla="*/ 1947894 w 3871172"/>
              <a:gd name="connsiteY553" fmla="*/ 2307553 h 2310728"/>
              <a:gd name="connsiteX554" fmla="*/ 1944719 w 3871172"/>
              <a:gd name="connsiteY554" fmla="*/ 2294853 h 2310728"/>
              <a:gd name="connsiteX555" fmla="*/ 1941544 w 3871172"/>
              <a:gd name="connsiteY555" fmla="*/ 2275803 h 2310728"/>
              <a:gd name="connsiteX556" fmla="*/ 1928844 w 3871172"/>
              <a:gd name="connsiteY556" fmla="*/ 2282153 h 2310728"/>
              <a:gd name="connsiteX557" fmla="*/ 1909794 w 3871172"/>
              <a:gd name="connsiteY557" fmla="*/ 2288503 h 2310728"/>
              <a:gd name="connsiteX558" fmla="*/ 1890744 w 3871172"/>
              <a:gd name="connsiteY558" fmla="*/ 2282153 h 2310728"/>
              <a:gd name="connsiteX559" fmla="*/ 1881219 w 3871172"/>
              <a:gd name="connsiteY559" fmla="*/ 2291678 h 2310728"/>
              <a:gd name="connsiteX560" fmla="*/ 1868519 w 3871172"/>
              <a:gd name="connsiteY560" fmla="*/ 2298028 h 2310728"/>
              <a:gd name="connsiteX561" fmla="*/ 1858994 w 3871172"/>
              <a:gd name="connsiteY561" fmla="*/ 2304378 h 2310728"/>
              <a:gd name="connsiteX562" fmla="*/ 1855819 w 3871172"/>
              <a:gd name="connsiteY562" fmla="*/ 2291678 h 2310728"/>
              <a:gd name="connsiteX563" fmla="*/ 1849469 w 3871172"/>
              <a:gd name="connsiteY563" fmla="*/ 2272628 h 2310728"/>
              <a:gd name="connsiteX564" fmla="*/ 1839944 w 3871172"/>
              <a:gd name="connsiteY564" fmla="*/ 2278978 h 2310728"/>
              <a:gd name="connsiteX565" fmla="*/ 1820894 w 3871172"/>
              <a:gd name="connsiteY565" fmla="*/ 2298028 h 2310728"/>
              <a:gd name="connsiteX566" fmla="*/ 1814544 w 3871172"/>
              <a:gd name="connsiteY566" fmla="*/ 2288503 h 2310728"/>
              <a:gd name="connsiteX567" fmla="*/ 1805019 w 3871172"/>
              <a:gd name="connsiteY567" fmla="*/ 2291678 h 2310728"/>
              <a:gd name="connsiteX568" fmla="*/ 1795494 w 3871172"/>
              <a:gd name="connsiteY568" fmla="*/ 2288503 h 2310728"/>
              <a:gd name="connsiteX569" fmla="*/ 1770094 w 3871172"/>
              <a:gd name="connsiteY569" fmla="*/ 2291678 h 2310728"/>
              <a:gd name="connsiteX570" fmla="*/ 1757394 w 3871172"/>
              <a:gd name="connsiteY570" fmla="*/ 2294853 h 2310728"/>
              <a:gd name="connsiteX571" fmla="*/ 1751044 w 3871172"/>
              <a:gd name="connsiteY571" fmla="*/ 2304378 h 2310728"/>
              <a:gd name="connsiteX572" fmla="*/ 1712944 w 3871172"/>
              <a:gd name="connsiteY572" fmla="*/ 2310728 h 2310728"/>
              <a:gd name="connsiteX573" fmla="*/ 1703419 w 3871172"/>
              <a:gd name="connsiteY573" fmla="*/ 2307553 h 2310728"/>
              <a:gd name="connsiteX574" fmla="*/ 1700244 w 3871172"/>
              <a:gd name="connsiteY574" fmla="*/ 2291678 h 2310728"/>
              <a:gd name="connsiteX575" fmla="*/ 1697069 w 3871172"/>
              <a:gd name="connsiteY575" fmla="*/ 2278978 h 2310728"/>
              <a:gd name="connsiteX576" fmla="*/ 1678019 w 3871172"/>
              <a:gd name="connsiteY576" fmla="*/ 2285328 h 2310728"/>
              <a:gd name="connsiteX577" fmla="*/ 1668494 w 3871172"/>
              <a:gd name="connsiteY577" fmla="*/ 2288503 h 2310728"/>
              <a:gd name="connsiteX578" fmla="*/ 1662144 w 3871172"/>
              <a:gd name="connsiteY578" fmla="*/ 2275803 h 2310728"/>
              <a:gd name="connsiteX579" fmla="*/ 1646269 w 3871172"/>
              <a:gd name="connsiteY579" fmla="*/ 2288503 h 2310728"/>
              <a:gd name="connsiteX580" fmla="*/ 1627219 w 3871172"/>
              <a:gd name="connsiteY580" fmla="*/ 2301203 h 2310728"/>
              <a:gd name="connsiteX581" fmla="*/ 1624044 w 3871172"/>
              <a:gd name="connsiteY581" fmla="*/ 2291678 h 2310728"/>
              <a:gd name="connsiteX582" fmla="*/ 1620869 w 3871172"/>
              <a:gd name="connsiteY582" fmla="*/ 2278978 h 2310728"/>
              <a:gd name="connsiteX583" fmla="*/ 1608169 w 3871172"/>
              <a:gd name="connsiteY583" fmla="*/ 2288503 h 2310728"/>
              <a:gd name="connsiteX584" fmla="*/ 1585944 w 3871172"/>
              <a:gd name="connsiteY584" fmla="*/ 2304378 h 2310728"/>
              <a:gd name="connsiteX585" fmla="*/ 1579594 w 3871172"/>
              <a:gd name="connsiteY585" fmla="*/ 2288503 h 2310728"/>
              <a:gd name="connsiteX586" fmla="*/ 1563719 w 3871172"/>
              <a:gd name="connsiteY586" fmla="*/ 2291678 h 2310728"/>
              <a:gd name="connsiteX587" fmla="*/ 1541494 w 3871172"/>
              <a:gd name="connsiteY587" fmla="*/ 2301203 h 2310728"/>
              <a:gd name="connsiteX588" fmla="*/ 1531969 w 3871172"/>
              <a:gd name="connsiteY588" fmla="*/ 2307553 h 2310728"/>
              <a:gd name="connsiteX589" fmla="*/ 1528794 w 3871172"/>
              <a:gd name="connsiteY589" fmla="*/ 2291678 h 2310728"/>
              <a:gd name="connsiteX590" fmla="*/ 1509744 w 3871172"/>
              <a:gd name="connsiteY590" fmla="*/ 2301203 h 2310728"/>
              <a:gd name="connsiteX591" fmla="*/ 1506569 w 3871172"/>
              <a:gd name="connsiteY591" fmla="*/ 2275803 h 2310728"/>
              <a:gd name="connsiteX592" fmla="*/ 1471644 w 3871172"/>
              <a:gd name="connsiteY592" fmla="*/ 2288503 h 2310728"/>
              <a:gd name="connsiteX593" fmla="*/ 1462119 w 3871172"/>
              <a:gd name="connsiteY593" fmla="*/ 2294853 h 2310728"/>
              <a:gd name="connsiteX594" fmla="*/ 1452594 w 3871172"/>
              <a:gd name="connsiteY594" fmla="*/ 2288503 h 2310728"/>
              <a:gd name="connsiteX595" fmla="*/ 1436719 w 3871172"/>
              <a:gd name="connsiteY595" fmla="*/ 2269453 h 2310728"/>
              <a:gd name="connsiteX596" fmla="*/ 1424019 w 3871172"/>
              <a:gd name="connsiteY596" fmla="*/ 2263103 h 2310728"/>
              <a:gd name="connsiteX597" fmla="*/ 1408144 w 3871172"/>
              <a:gd name="connsiteY597" fmla="*/ 2266278 h 2310728"/>
              <a:gd name="connsiteX598" fmla="*/ 1385919 w 3871172"/>
              <a:gd name="connsiteY598" fmla="*/ 2263103 h 2310728"/>
              <a:gd name="connsiteX599" fmla="*/ 1366869 w 3871172"/>
              <a:gd name="connsiteY599" fmla="*/ 2278978 h 2310728"/>
              <a:gd name="connsiteX600" fmla="*/ 1363694 w 3871172"/>
              <a:gd name="connsiteY600" fmla="*/ 2291678 h 2310728"/>
              <a:gd name="connsiteX601" fmla="*/ 1360519 w 3871172"/>
              <a:gd name="connsiteY601" fmla="*/ 2275803 h 2310728"/>
              <a:gd name="connsiteX602" fmla="*/ 1357344 w 3871172"/>
              <a:gd name="connsiteY602" fmla="*/ 2256753 h 2310728"/>
              <a:gd name="connsiteX603" fmla="*/ 1347819 w 3871172"/>
              <a:gd name="connsiteY603" fmla="*/ 2272628 h 2310728"/>
              <a:gd name="connsiteX604" fmla="*/ 1341469 w 3871172"/>
              <a:gd name="connsiteY604" fmla="*/ 2282153 h 2310728"/>
              <a:gd name="connsiteX605" fmla="*/ 1328769 w 3871172"/>
              <a:gd name="connsiteY605" fmla="*/ 2285328 h 2310728"/>
              <a:gd name="connsiteX606" fmla="*/ 1325594 w 3871172"/>
              <a:gd name="connsiteY606" fmla="*/ 2275803 h 2310728"/>
              <a:gd name="connsiteX607" fmla="*/ 1322419 w 3871172"/>
              <a:gd name="connsiteY607" fmla="*/ 2259928 h 2310728"/>
              <a:gd name="connsiteX608" fmla="*/ 1312894 w 3871172"/>
              <a:gd name="connsiteY608" fmla="*/ 2263103 h 2310728"/>
              <a:gd name="connsiteX609" fmla="*/ 1293844 w 3871172"/>
              <a:gd name="connsiteY609" fmla="*/ 2282153 h 2310728"/>
              <a:gd name="connsiteX610" fmla="*/ 1274794 w 3871172"/>
              <a:gd name="connsiteY610" fmla="*/ 2298028 h 2310728"/>
              <a:gd name="connsiteX611" fmla="*/ 1271619 w 3871172"/>
              <a:gd name="connsiteY611" fmla="*/ 2282153 h 2310728"/>
              <a:gd name="connsiteX612" fmla="*/ 1262094 w 3871172"/>
              <a:gd name="connsiteY612" fmla="*/ 2278978 h 2310728"/>
              <a:gd name="connsiteX613" fmla="*/ 1252569 w 3871172"/>
              <a:gd name="connsiteY613" fmla="*/ 2247228 h 2310728"/>
              <a:gd name="connsiteX614" fmla="*/ 1239869 w 3871172"/>
              <a:gd name="connsiteY614" fmla="*/ 2259928 h 2310728"/>
              <a:gd name="connsiteX615" fmla="*/ 1230344 w 3871172"/>
              <a:gd name="connsiteY615" fmla="*/ 2256753 h 2310728"/>
              <a:gd name="connsiteX616" fmla="*/ 1201769 w 3871172"/>
              <a:gd name="connsiteY616" fmla="*/ 2282153 h 2310728"/>
              <a:gd name="connsiteX617" fmla="*/ 1192244 w 3871172"/>
              <a:gd name="connsiteY617" fmla="*/ 2278978 h 2310728"/>
              <a:gd name="connsiteX618" fmla="*/ 1166844 w 3871172"/>
              <a:gd name="connsiteY618" fmla="*/ 2275803 h 2310728"/>
              <a:gd name="connsiteX619" fmla="*/ 1141444 w 3871172"/>
              <a:gd name="connsiteY619" fmla="*/ 2288503 h 2310728"/>
              <a:gd name="connsiteX620" fmla="*/ 1125569 w 3871172"/>
              <a:gd name="connsiteY620" fmla="*/ 2272628 h 2310728"/>
              <a:gd name="connsiteX621" fmla="*/ 1116044 w 3871172"/>
              <a:gd name="connsiteY621" fmla="*/ 2256753 h 2310728"/>
              <a:gd name="connsiteX622" fmla="*/ 1106519 w 3871172"/>
              <a:gd name="connsiteY622" fmla="*/ 2266278 h 2310728"/>
              <a:gd name="connsiteX623" fmla="*/ 1096994 w 3871172"/>
              <a:gd name="connsiteY623" fmla="*/ 2272628 h 2310728"/>
              <a:gd name="connsiteX624" fmla="*/ 1074769 w 3871172"/>
              <a:gd name="connsiteY624" fmla="*/ 2285328 h 2310728"/>
              <a:gd name="connsiteX625" fmla="*/ 1065244 w 3871172"/>
              <a:gd name="connsiteY625" fmla="*/ 2269453 h 2310728"/>
              <a:gd name="connsiteX626" fmla="*/ 1052544 w 3871172"/>
              <a:gd name="connsiteY626" fmla="*/ 2272628 h 2310728"/>
              <a:gd name="connsiteX627" fmla="*/ 1030319 w 3871172"/>
              <a:gd name="connsiteY627" fmla="*/ 2291678 h 2310728"/>
              <a:gd name="connsiteX628" fmla="*/ 1020794 w 3871172"/>
              <a:gd name="connsiteY628" fmla="*/ 2294853 h 2310728"/>
              <a:gd name="connsiteX629" fmla="*/ 1008094 w 3871172"/>
              <a:gd name="connsiteY629" fmla="*/ 2304378 h 2310728"/>
              <a:gd name="connsiteX630" fmla="*/ 998569 w 3871172"/>
              <a:gd name="connsiteY630" fmla="*/ 2288503 h 2310728"/>
              <a:gd name="connsiteX631" fmla="*/ 995394 w 3871172"/>
              <a:gd name="connsiteY631" fmla="*/ 2272628 h 2310728"/>
              <a:gd name="connsiteX632" fmla="*/ 992219 w 3871172"/>
              <a:gd name="connsiteY632" fmla="*/ 2259928 h 2310728"/>
              <a:gd name="connsiteX633" fmla="*/ 979519 w 3871172"/>
              <a:gd name="connsiteY633" fmla="*/ 2256753 h 2310728"/>
              <a:gd name="connsiteX634" fmla="*/ 969994 w 3871172"/>
              <a:gd name="connsiteY634" fmla="*/ 2259928 h 2310728"/>
              <a:gd name="connsiteX635" fmla="*/ 960469 w 3871172"/>
              <a:gd name="connsiteY635" fmla="*/ 2269453 h 2310728"/>
              <a:gd name="connsiteX636" fmla="*/ 947769 w 3871172"/>
              <a:gd name="connsiteY636" fmla="*/ 2294853 h 2310728"/>
              <a:gd name="connsiteX637" fmla="*/ 941419 w 3871172"/>
              <a:gd name="connsiteY637" fmla="*/ 2278978 h 2310728"/>
              <a:gd name="connsiteX638" fmla="*/ 938244 w 3871172"/>
              <a:gd name="connsiteY638" fmla="*/ 2259928 h 2310728"/>
              <a:gd name="connsiteX639" fmla="*/ 912844 w 3871172"/>
              <a:gd name="connsiteY639" fmla="*/ 2285328 h 2310728"/>
              <a:gd name="connsiteX640" fmla="*/ 909669 w 3871172"/>
              <a:gd name="connsiteY640" fmla="*/ 2275803 h 2310728"/>
              <a:gd name="connsiteX641" fmla="*/ 906494 w 3871172"/>
              <a:gd name="connsiteY641" fmla="*/ 2231353 h 2310728"/>
              <a:gd name="connsiteX642" fmla="*/ 887444 w 3871172"/>
              <a:gd name="connsiteY642" fmla="*/ 2244053 h 2310728"/>
              <a:gd name="connsiteX643" fmla="*/ 877919 w 3871172"/>
              <a:gd name="connsiteY643" fmla="*/ 2259928 h 2310728"/>
              <a:gd name="connsiteX644" fmla="*/ 874744 w 3871172"/>
              <a:gd name="connsiteY644" fmla="*/ 2269453 h 2310728"/>
              <a:gd name="connsiteX645" fmla="*/ 865219 w 3871172"/>
              <a:gd name="connsiteY645" fmla="*/ 2275803 h 2310728"/>
              <a:gd name="connsiteX646" fmla="*/ 858869 w 3871172"/>
              <a:gd name="connsiteY646" fmla="*/ 2285328 h 2310728"/>
              <a:gd name="connsiteX647" fmla="*/ 855694 w 3871172"/>
              <a:gd name="connsiteY647" fmla="*/ 2272628 h 2310728"/>
              <a:gd name="connsiteX648" fmla="*/ 839819 w 3871172"/>
              <a:gd name="connsiteY648" fmla="*/ 2259928 h 2310728"/>
              <a:gd name="connsiteX649" fmla="*/ 823944 w 3871172"/>
              <a:gd name="connsiteY649" fmla="*/ 2278978 h 2310728"/>
              <a:gd name="connsiteX650" fmla="*/ 820769 w 3871172"/>
              <a:gd name="connsiteY650" fmla="*/ 2253578 h 2310728"/>
              <a:gd name="connsiteX651" fmla="*/ 811244 w 3871172"/>
              <a:gd name="connsiteY651" fmla="*/ 2256753 h 2310728"/>
              <a:gd name="connsiteX652" fmla="*/ 798544 w 3871172"/>
              <a:gd name="connsiteY652" fmla="*/ 2269453 h 2310728"/>
              <a:gd name="connsiteX653" fmla="*/ 789019 w 3871172"/>
              <a:gd name="connsiteY653" fmla="*/ 2263103 h 2310728"/>
              <a:gd name="connsiteX654" fmla="*/ 779494 w 3871172"/>
              <a:gd name="connsiteY654" fmla="*/ 2269453 h 2310728"/>
              <a:gd name="connsiteX655" fmla="*/ 769969 w 3871172"/>
              <a:gd name="connsiteY655" fmla="*/ 2266278 h 2310728"/>
              <a:gd name="connsiteX656" fmla="*/ 757269 w 3871172"/>
              <a:gd name="connsiteY656" fmla="*/ 2278978 h 2310728"/>
              <a:gd name="connsiteX657" fmla="*/ 731869 w 3871172"/>
              <a:gd name="connsiteY657" fmla="*/ 2291678 h 2310728"/>
              <a:gd name="connsiteX658" fmla="*/ 728694 w 3871172"/>
              <a:gd name="connsiteY658" fmla="*/ 2250403 h 2310728"/>
              <a:gd name="connsiteX659" fmla="*/ 719169 w 3871172"/>
              <a:gd name="connsiteY659" fmla="*/ 2259928 h 2310728"/>
              <a:gd name="connsiteX660" fmla="*/ 703294 w 3871172"/>
              <a:gd name="connsiteY660" fmla="*/ 2275803 h 2310728"/>
              <a:gd name="connsiteX661" fmla="*/ 700119 w 3871172"/>
              <a:gd name="connsiteY661" fmla="*/ 2259928 h 2310728"/>
              <a:gd name="connsiteX662" fmla="*/ 696944 w 3871172"/>
              <a:gd name="connsiteY662" fmla="*/ 2250403 h 2310728"/>
              <a:gd name="connsiteX663" fmla="*/ 687419 w 3871172"/>
              <a:gd name="connsiteY663" fmla="*/ 2259928 h 2310728"/>
              <a:gd name="connsiteX664" fmla="*/ 684244 w 3871172"/>
              <a:gd name="connsiteY664" fmla="*/ 2247228 h 2310728"/>
              <a:gd name="connsiteX665" fmla="*/ 671544 w 3871172"/>
              <a:gd name="connsiteY665" fmla="*/ 2253578 h 2310728"/>
              <a:gd name="connsiteX666" fmla="*/ 652494 w 3871172"/>
              <a:gd name="connsiteY666" fmla="*/ 2269453 h 2310728"/>
              <a:gd name="connsiteX667" fmla="*/ 642969 w 3871172"/>
              <a:gd name="connsiteY667" fmla="*/ 2272628 h 2310728"/>
              <a:gd name="connsiteX668" fmla="*/ 627094 w 3871172"/>
              <a:gd name="connsiteY668" fmla="*/ 2266278 h 2310728"/>
              <a:gd name="connsiteX669" fmla="*/ 620744 w 3871172"/>
              <a:gd name="connsiteY669" fmla="*/ 2256753 h 2310728"/>
              <a:gd name="connsiteX670" fmla="*/ 611219 w 3871172"/>
              <a:gd name="connsiteY670" fmla="*/ 2263103 h 2310728"/>
              <a:gd name="connsiteX671" fmla="*/ 598519 w 3871172"/>
              <a:gd name="connsiteY671" fmla="*/ 2272628 h 2310728"/>
              <a:gd name="connsiteX672" fmla="*/ 582644 w 3871172"/>
              <a:gd name="connsiteY672" fmla="*/ 2282153 h 2310728"/>
              <a:gd name="connsiteX673" fmla="*/ 576294 w 3871172"/>
              <a:gd name="connsiteY673" fmla="*/ 2269453 h 2310728"/>
              <a:gd name="connsiteX674" fmla="*/ 573119 w 3871172"/>
              <a:gd name="connsiteY674" fmla="*/ 2259928 h 2310728"/>
              <a:gd name="connsiteX675" fmla="*/ 563594 w 3871172"/>
              <a:gd name="connsiteY675" fmla="*/ 2269453 h 2310728"/>
              <a:gd name="connsiteX676" fmla="*/ 560419 w 3871172"/>
              <a:gd name="connsiteY676" fmla="*/ 2247228 h 2310728"/>
              <a:gd name="connsiteX677" fmla="*/ 538194 w 3871172"/>
              <a:gd name="connsiteY677" fmla="*/ 2266278 h 2310728"/>
              <a:gd name="connsiteX678" fmla="*/ 515969 w 3871172"/>
              <a:gd name="connsiteY678" fmla="*/ 2282153 h 2310728"/>
              <a:gd name="connsiteX679" fmla="*/ 512794 w 3871172"/>
              <a:gd name="connsiteY679" fmla="*/ 2269453 h 2310728"/>
              <a:gd name="connsiteX680" fmla="*/ 509619 w 3871172"/>
              <a:gd name="connsiteY680" fmla="*/ 2253578 h 2310728"/>
              <a:gd name="connsiteX681" fmla="*/ 500094 w 3871172"/>
              <a:gd name="connsiteY681" fmla="*/ 2259928 h 2310728"/>
              <a:gd name="connsiteX682" fmla="*/ 481044 w 3871172"/>
              <a:gd name="connsiteY682" fmla="*/ 2275803 h 2310728"/>
              <a:gd name="connsiteX683" fmla="*/ 474694 w 3871172"/>
              <a:gd name="connsiteY683" fmla="*/ 2259928 h 2310728"/>
              <a:gd name="connsiteX684" fmla="*/ 458819 w 3871172"/>
              <a:gd name="connsiteY684" fmla="*/ 2266278 h 2310728"/>
              <a:gd name="connsiteX685" fmla="*/ 452469 w 3871172"/>
              <a:gd name="connsiteY685" fmla="*/ 2253578 h 2310728"/>
              <a:gd name="connsiteX686" fmla="*/ 442944 w 3871172"/>
              <a:gd name="connsiteY686" fmla="*/ 2250403 h 2310728"/>
              <a:gd name="connsiteX687" fmla="*/ 430244 w 3871172"/>
              <a:gd name="connsiteY687" fmla="*/ 2256753 h 2310728"/>
              <a:gd name="connsiteX688" fmla="*/ 411194 w 3871172"/>
              <a:gd name="connsiteY688" fmla="*/ 2263103 h 2310728"/>
              <a:gd name="connsiteX689" fmla="*/ 385794 w 3871172"/>
              <a:gd name="connsiteY689" fmla="*/ 2275803 h 2310728"/>
              <a:gd name="connsiteX690" fmla="*/ 373094 w 3871172"/>
              <a:gd name="connsiteY690" fmla="*/ 2259928 h 2310728"/>
              <a:gd name="connsiteX691" fmla="*/ 360394 w 3871172"/>
              <a:gd name="connsiteY691" fmla="*/ 2263103 h 2310728"/>
              <a:gd name="connsiteX692" fmla="*/ 350869 w 3871172"/>
              <a:gd name="connsiteY692" fmla="*/ 2269453 h 2310728"/>
              <a:gd name="connsiteX693" fmla="*/ 341344 w 3871172"/>
              <a:gd name="connsiteY693" fmla="*/ 2237703 h 2310728"/>
              <a:gd name="connsiteX694" fmla="*/ 331819 w 3871172"/>
              <a:gd name="connsiteY694" fmla="*/ 2244053 h 2310728"/>
              <a:gd name="connsiteX695" fmla="*/ 312769 w 3871172"/>
              <a:gd name="connsiteY695" fmla="*/ 2234528 h 2310728"/>
              <a:gd name="connsiteX696" fmla="*/ 290544 w 3871172"/>
              <a:gd name="connsiteY696" fmla="*/ 2244053 h 2310728"/>
              <a:gd name="connsiteX697" fmla="*/ 277844 w 3871172"/>
              <a:gd name="connsiteY697" fmla="*/ 2247228 h 2310728"/>
              <a:gd name="connsiteX698" fmla="*/ 255619 w 3871172"/>
              <a:gd name="connsiteY698" fmla="*/ 2266278 h 2310728"/>
              <a:gd name="connsiteX699" fmla="*/ 242919 w 3871172"/>
              <a:gd name="connsiteY699" fmla="*/ 2275803 h 2310728"/>
              <a:gd name="connsiteX700" fmla="*/ 239744 w 3871172"/>
              <a:gd name="connsiteY700" fmla="*/ 2263103 h 2310728"/>
              <a:gd name="connsiteX701" fmla="*/ 236569 w 3871172"/>
              <a:gd name="connsiteY701" fmla="*/ 2253578 h 2310728"/>
              <a:gd name="connsiteX702" fmla="*/ 207994 w 3871172"/>
              <a:gd name="connsiteY702" fmla="*/ 2259928 h 2310728"/>
              <a:gd name="connsiteX703" fmla="*/ 192119 w 3871172"/>
              <a:gd name="connsiteY703" fmla="*/ 2272628 h 2310728"/>
              <a:gd name="connsiteX704" fmla="*/ 185769 w 3871172"/>
              <a:gd name="connsiteY704" fmla="*/ 2282153 h 2310728"/>
              <a:gd name="connsiteX705" fmla="*/ 182594 w 3871172"/>
              <a:gd name="connsiteY705" fmla="*/ 2259928 h 2310728"/>
              <a:gd name="connsiteX706" fmla="*/ 179419 w 3871172"/>
              <a:gd name="connsiteY706" fmla="*/ 2244053 h 2310728"/>
              <a:gd name="connsiteX707" fmla="*/ 163544 w 3871172"/>
              <a:gd name="connsiteY707" fmla="*/ 2253578 h 2310728"/>
              <a:gd name="connsiteX708" fmla="*/ 141319 w 3871172"/>
              <a:gd name="connsiteY708" fmla="*/ 2263103 h 2310728"/>
              <a:gd name="connsiteX709" fmla="*/ 138144 w 3871172"/>
              <a:gd name="connsiteY709" fmla="*/ 2253578 h 2310728"/>
              <a:gd name="connsiteX710" fmla="*/ 122269 w 3871172"/>
              <a:gd name="connsiteY710" fmla="*/ 2256753 h 2310728"/>
              <a:gd name="connsiteX711" fmla="*/ 112744 w 3871172"/>
              <a:gd name="connsiteY711" fmla="*/ 2253578 h 2310728"/>
              <a:gd name="connsiteX712" fmla="*/ 115919 w 3871172"/>
              <a:gd name="connsiteY712" fmla="*/ 2215478 h 2310728"/>
              <a:gd name="connsiteX713" fmla="*/ 106394 w 3871172"/>
              <a:gd name="connsiteY713" fmla="*/ 2225003 h 2310728"/>
              <a:gd name="connsiteX714" fmla="*/ 96869 w 3871172"/>
              <a:gd name="connsiteY714" fmla="*/ 2237703 h 2310728"/>
              <a:gd name="connsiteX715" fmla="*/ 90519 w 3871172"/>
              <a:gd name="connsiteY715" fmla="*/ 2250403 h 2310728"/>
              <a:gd name="connsiteX716" fmla="*/ 84169 w 3871172"/>
              <a:gd name="connsiteY716" fmla="*/ 2266278 h 2310728"/>
              <a:gd name="connsiteX717" fmla="*/ 74644 w 3871172"/>
              <a:gd name="connsiteY717" fmla="*/ 2272628 h 2310728"/>
              <a:gd name="connsiteX718" fmla="*/ 61944 w 3871172"/>
              <a:gd name="connsiteY718" fmla="*/ 2266278 h 2310728"/>
              <a:gd name="connsiteX719" fmla="*/ 58301 w 3871172"/>
              <a:gd name="connsiteY719" fmla="*/ 2265064 h 2310728"/>
              <a:gd name="connsiteX720" fmla="*/ 54394 w 3871172"/>
              <a:gd name="connsiteY720" fmla="*/ 2257220 h 2310728"/>
              <a:gd name="connsiteX721" fmla="*/ 43200 w 3871172"/>
              <a:gd name="connsiteY721" fmla="*/ 2238219 h 2310728"/>
              <a:gd name="connsiteX722" fmla="*/ 36850 w 3871172"/>
              <a:gd name="connsiteY722" fmla="*/ 2228694 h 2310728"/>
              <a:gd name="connsiteX723" fmla="*/ 27325 w 3871172"/>
              <a:gd name="connsiteY723" fmla="*/ 2219169 h 2310728"/>
              <a:gd name="connsiteX724" fmla="*/ 17800 w 3871172"/>
              <a:gd name="connsiteY724" fmla="*/ 2206469 h 2310728"/>
              <a:gd name="connsiteX725" fmla="*/ 24150 w 3871172"/>
              <a:gd name="connsiteY725" fmla="*/ 2196944 h 2310728"/>
              <a:gd name="connsiteX726" fmla="*/ 27325 w 3871172"/>
              <a:gd name="connsiteY726" fmla="*/ 2187419 h 2310728"/>
              <a:gd name="connsiteX727" fmla="*/ 36850 w 3871172"/>
              <a:gd name="connsiteY727" fmla="*/ 2184244 h 2310728"/>
              <a:gd name="connsiteX728" fmla="*/ 33675 w 3871172"/>
              <a:gd name="connsiteY728" fmla="*/ 2168369 h 2310728"/>
              <a:gd name="connsiteX729" fmla="*/ 46375 w 3871172"/>
              <a:gd name="connsiteY729" fmla="*/ 2165194 h 2310728"/>
              <a:gd name="connsiteX730" fmla="*/ 62250 w 3871172"/>
              <a:gd name="connsiteY730" fmla="*/ 2158844 h 2310728"/>
              <a:gd name="connsiteX731" fmla="*/ 59075 w 3871172"/>
              <a:gd name="connsiteY731" fmla="*/ 2149319 h 2310728"/>
              <a:gd name="connsiteX732" fmla="*/ 49550 w 3871172"/>
              <a:gd name="connsiteY732" fmla="*/ 2142969 h 2310728"/>
              <a:gd name="connsiteX733" fmla="*/ 40025 w 3871172"/>
              <a:gd name="connsiteY733" fmla="*/ 2133444 h 2310728"/>
              <a:gd name="connsiteX734" fmla="*/ 36850 w 3871172"/>
              <a:gd name="connsiteY734" fmla="*/ 2123919 h 2310728"/>
              <a:gd name="connsiteX735" fmla="*/ 30500 w 3871172"/>
              <a:gd name="connsiteY735" fmla="*/ 2114394 h 2310728"/>
              <a:gd name="connsiteX736" fmla="*/ 52725 w 3871172"/>
              <a:gd name="connsiteY736" fmla="*/ 2111219 h 2310728"/>
              <a:gd name="connsiteX737" fmla="*/ 46375 w 3871172"/>
              <a:gd name="connsiteY737" fmla="*/ 2095344 h 2310728"/>
              <a:gd name="connsiteX738" fmla="*/ 33675 w 3871172"/>
              <a:gd name="connsiteY738" fmla="*/ 2069944 h 2310728"/>
              <a:gd name="connsiteX739" fmla="*/ 27325 w 3871172"/>
              <a:gd name="connsiteY739" fmla="*/ 2057244 h 2310728"/>
              <a:gd name="connsiteX740" fmla="*/ 36850 w 3871172"/>
              <a:gd name="connsiteY740" fmla="*/ 2050894 h 2310728"/>
              <a:gd name="connsiteX741" fmla="*/ 40025 w 3871172"/>
              <a:gd name="connsiteY741" fmla="*/ 2041369 h 2310728"/>
              <a:gd name="connsiteX742" fmla="*/ 49550 w 3871172"/>
              <a:gd name="connsiteY742" fmla="*/ 2035019 h 2310728"/>
              <a:gd name="connsiteX743" fmla="*/ 40025 w 3871172"/>
              <a:gd name="connsiteY743" fmla="*/ 2015969 h 2310728"/>
              <a:gd name="connsiteX744" fmla="*/ 49550 w 3871172"/>
              <a:gd name="connsiteY744" fmla="*/ 2012794 h 2310728"/>
              <a:gd name="connsiteX745" fmla="*/ 52725 w 3871172"/>
              <a:gd name="connsiteY745" fmla="*/ 2003269 h 2310728"/>
              <a:gd name="connsiteX746" fmla="*/ 43200 w 3871172"/>
              <a:gd name="connsiteY746" fmla="*/ 1984219 h 2310728"/>
              <a:gd name="connsiteX747" fmla="*/ 33675 w 3871172"/>
              <a:gd name="connsiteY747" fmla="*/ 1971519 h 2310728"/>
              <a:gd name="connsiteX748" fmla="*/ 40025 w 3871172"/>
              <a:gd name="connsiteY748" fmla="*/ 1958819 h 2310728"/>
              <a:gd name="connsiteX749" fmla="*/ 36850 w 3871172"/>
              <a:gd name="connsiteY749" fmla="*/ 1942944 h 2310728"/>
              <a:gd name="connsiteX750" fmla="*/ 43200 w 3871172"/>
              <a:gd name="connsiteY750" fmla="*/ 1933419 h 2310728"/>
              <a:gd name="connsiteX751" fmla="*/ 40025 w 3871172"/>
              <a:gd name="connsiteY751" fmla="*/ 1914369 h 2310728"/>
              <a:gd name="connsiteX752" fmla="*/ 36850 w 3871172"/>
              <a:gd name="connsiteY752" fmla="*/ 1892144 h 2310728"/>
              <a:gd name="connsiteX753" fmla="*/ 43200 w 3871172"/>
              <a:gd name="connsiteY753" fmla="*/ 1879444 h 2310728"/>
              <a:gd name="connsiteX754" fmla="*/ 40025 w 3871172"/>
              <a:gd name="connsiteY754" fmla="*/ 1869919 h 2310728"/>
              <a:gd name="connsiteX755" fmla="*/ 30500 w 3871172"/>
              <a:gd name="connsiteY755" fmla="*/ 1850869 h 2310728"/>
              <a:gd name="connsiteX756" fmla="*/ 24150 w 3871172"/>
              <a:gd name="connsiteY756" fmla="*/ 1841344 h 2310728"/>
              <a:gd name="connsiteX757" fmla="*/ 5100 w 3871172"/>
              <a:gd name="connsiteY757" fmla="*/ 1809594 h 2310728"/>
              <a:gd name="connsiteX758" fmla="*/ 14625 w 3871172"/>
              <a:gd name="connsiteY758" fmla="*/ 1803244 h 2310728"/>
              <a:gd name="connsiteX759" fmla="*/ 17800 w 3871172"/>
              <a:gd name="connsiteY759" fmla="*/ 1793719 h 2310728"/>
              <a:gd name="connsiteX760" fmla="*/ 30500 w 3871172"/>
              <a:gd name="connsiteY760" fmla="*/ 1790544 h 2310728"/>
              <a:gd name="connsiteX761" fmla="*/ 24150 w 3871172"/>
              <a:gd name="connsiteY761" fmla="*/ 1777844 h 2310728"/>
              <a:gd name="connsiteX762" fmla="*/ 17800 w 3871172"/>
              <a:gd name="connsiteY762" fmla="*/ 1768319 h 2310728"/>
              <a:gd name="connsiteX763" fmla="*/ 36850 w 3871172"/>
              <a:gd name="connsiteY763" fmla="*/ 1761969 h 2310728"/>
              <a:gd name="connsiteX764" fmla="*/ 33675 w 3871172"/>
              <a:gd name="connsiteY764" fmla="*/ 1742919 h 2310728"/>
              <a:gd name="connsiteX765" fmla="*/ 27325 w 3871172"/>
              <a:gd name="connsiteY765" fmla="*/ 1733394 h 2310728"/>
              <a:gd name="connsiteX766" fmla="*/ 36850 w 3871172"/>
              <a:gd name="connsiteY766" fmla="*/ 1727044 h 2310728"/>
              <a:gd name="connsiteX767" fmla="*/ 30500 w 3871172"/>
              <a:gd name="connsiteY767" fmla="*/ 1695294 h 2310728"/>
              <a:gd name="connsiteX768" fmla="*/ 20975 w 3871172"/>
              <a:gd name="connsiteY768" fmla="*/ 1685769 h 2310728"/>
              <a:gd name="connsiteX769" fmla="*/ 5100 w 3871172"/>
              <a:gd name="connsiteY769" fmla="*/ 1663544 h 2310728"/>
              <a:gd name="connsiteX770" fmla="*/ 17800 w 3871172"/>
              <a:gd name="connsiteY770" fmla="*/ 1657194 h 2310728"/>
              <a:gd name="connsiteX771" fmla="*/ 24150 w 3871172"/>
              <a:gd name="connsiteY771" fmla="*/ 1641319 h 2310728"/>
              <a:gd name="connsiteX772" fmla="*/ 17800 w 3871172"/>
              <a:gd name="connsiteY772" fmla="*/ 1619094 h 2310728"/>
              <a:gd name="connsiteX773" fmla="*/ 36850 w 3871172"/>
              <a:gd name="connsiteY773" fmla="*/ 1612744 h 2310728"/>
              <a:gd name="connsiteX774" fmla="*/ 30500 w 3871172"/>
              <a:gd name="connsiteY774" fmla="*/ 1596869 h 2310728"/>
              <a:gd name="connsiteX775" fmla="*/ 27325 w 3871172"/>
              <a:gd name="connsiteY775" fmla="*/ 1587344 h 2310728"/>
              <a:gd name="connsiteX776" fmla="*/ 11450 w 3871172"/>
              <a:gd name="connsiteY776" fmla="*/ 1571469 h 2310728"/>
              <a:gd name="connsiteX777" fmla="*/ 8275 w 3871172"/>
              <a:gd name="connsiteY777" fmla="*/ 1561944 h 2310728"/>
              <a:gd name="connsiteX778" fmla="*/ 1874 w 3871172"/>
              <a:gd name="connsiteY778" fmla="*/ 1552509 h 2310728"/>
              <a:gd name="connsiteX779" fmla="*/ 0 w 3871172"/>
              <a:gd name="connsiteY779" fmla="*/ 1546741 h 2310728"/>
              <a:gd name="connsiteX780" fmla="*/ 0 w 3871172"/>
              <a:gd name="connsiteY780" fmla="*/ 1542472 h 2310728"/>
              <a:gd name="connsiteX781" fmla="*/ 9175 w 3871172"/>
              <a:gd name="connsiteY781" fmla="*/ 1539371 h 2310728"/>
              <a:gd name="connsiteX782" fmla="*/ 17800 w 3871172"/>
              <a:gd name="connsiteY782" fmla="*/ 1533369 h 2310728"/>
              <a:gd name="connsiteX783" fmla="*/ 8928 w 3871172"/>
              <a:gd name="connsiteY783" fmla="*/ 1512578 h 2310728"/>
              <a:gd name="connsiteX784" fmla="*/ 0 w 3871172"/>
              <a:gd name="connsiteY784" fmla="*/ 1501005 h 2310728"/>
              <a:gd name="connsiteX785" fmla="*/ 0 w 3871172"/>
              <a:gd name="connsiteY785" fmla="*/ 1486803 h 2310728"/>
              <a:gd name="connsiteX786" fmla="*/ 1294 w 3871172"/>
              <a:gd name="connsiteY786" fmla="*/ 1486983 h 2310728"/>
              <a:gd name="connsiteX787" fmla="*/ 43200 w 3871172"/>
              <a:gd name="connsiteY787" fmla="*/ 1485744 h 2310728"/>
              <a:gd name="connsiteX788" fmla="*/ 33675 w 3871172"/>
              <a:gd name="connsiteY788" fmla="*/ 1476219 h 2310728"/>
              <a:gd name="connsiteX789" fmla="*/ 20975 w 3871172"/>
              <a:gd name="connsiteY789" fmla="*/ 1453994 h 2310728"/>
              <a:gd name="connsiteX790" fmla="*/ 30500 w 3871172"/>
              <a:gd name="connsiteY790" fmla="*/ 1447644 h 2310728"/>
              <a:gd name="connsiteX791" fmla="*/ 27325 w 3871172"/>
              <a:gd name="connsiteY791" fmla="*/ 1438119 h 2310728"/>
              <a:gd name="connsiteX792" fmla="*/ 20975 w 3871172"/>
              <a:gd name="connsiteY792" fmla="*/ 1422244 h 2310728"/>
              <a:gd name="connsiteX793" fmla="*/ 27325 w 3871172"/>
              <a:gd name="connsiteY793" fmla="*/ 1412719 h 2310728"/>
              <a:gd name="connsiteX794" fmla="*/ 17800 w 3871172"/>
              <a:gd name="connsiteY794" fmla="*/ 1406369 h 2310728"/>
              <a:gd name="connsiteX795" fmla="*/ 2018 w 3871172"/>
              <a:gd name="connsiteY795" fmla="*/ 1396913 h 2310728"/>
              <a:gd name="connsiteX796" fmla="*/ 0 w 3871172"/>
              <a:gd name="connsiteY796" fmla="*/ 1395011 h 2310728"/>
              <a:gd name="connsiteX797" fmla="*/ 0 w 3871172"/>
              <a:gd name="connsiteY797" fmla="*/ 1381450 h 2310728"/>
              <a:gd name="connsiteX798" fmla="*/ 1925 w 3871172"/>
              <a:gd name="connsiteY798" fmla="*/ 1380969 h 2310728"/>
              <a:gd name="connsiteX799" fmla="*/ 20975 w 3871172"/>
              <a:gd name="connsiteY799" fmla="*/ 1377794 h 2310728"/>
              <a:gd name="connsiteX800" fmla="*/ 14625 w 3871172"/>
              <a:gd name="connsiteY800" fmla="*/ 1365094 h 2310728"/>
              <a:gd name="connsiteX801" fmla="*/ 8275 w 3871172"/>
              <a:gd name="connsiteY801" fmla="*/ 1346044 h 2310728"/>
              <a:gd name="connsiteX802" fmla="*/ 14625 w 3871172"/>
              <a:gd name="connsiteY802" fmla="*/ 1326994 h 2310728"/>
              <a:gd name="connsiteX803" fmla="*/ 5100 w 3871172"/>
              <a:gd name="connsiteY803" fmla="*/ 1317469 h 2310728"/>
              <a:gd name="connsiteX804" fmla="*/ 0 w 3871172"/>
              <a:gd name="connsiteY804" fmla="*/ 1307269 h 2310728"/>
              <a:gd name="connsiteX805" fmla="*/ 0 w 3871172"/>
              <a:gd name="connsiteY805" fmla="*/ 1293344 h 2310728"/>
              <a:gd name="connsiteX806" fmla="*/ 5100 w 3871172"/>
              <a:gd name="connsiteY806" fmla="*/ 1292069 h 2310728"/>
              <a:gd name="connsiteX807" fmla="*/ 24150 w 3871172"/>
              <a:gd name="connsiteY807" fmla="*/ 1285719 h 2310728"/>
              <a:gd name="connsiteX808" fmla="*/ 17800 w 3871172"/>
              <a:gd name="connsiteY808" fmla="*/ 1276194 h 2310728"/>
              <a:gd name="connsiteX809" fmla="*/ 4717 w 3871172"/>
              <a:gd name="connsiteY809" fmla="*/ 1266268 h 2310728"/>
              <a:gd name="connsiteX810" fmla="*/ 0 w 3871172"/>
              <a:gd name="connsiteY810" fmla="*/ 1259055 h 2310728"/>
              <a:gd name="connsiteX811" fmla="*/ 0 w 3871172"/>
              <a:gd name="connsiteY811" fmla="*/ 1256311 h 2310728"/>
              <a:gd name="connsiteX812" fmla="*/ 8275 w 3871172"/>
              <a:gd name="connsiteY812" fmla="*/ 1250794 h 2310728"/>
              <a:gd name="connsiteX813" fmla="*/ 5100 w 3871172"/>
              <a:gd name="connsiteY813" fmla="*/ 1241269 h 2310728"/>
              <a:gd name="connsiteX814" fmla="*/ 8275 w 3871172"/>
              <a:gd name="connsiteY814" fmla="*/ 1231744 h 2310728"/>
              <a:gd name="connsiteX815" fmla="*/ 0 w 3871172"/>
              <a:gd name="connsiteY815" fmla="*/ 1220818 h 2310728"/>
              <a:gd name="connsiteX816" fmla="*/ 0 w 3871172"/>
              <a:gd name="connsiteY816" fmla="*/ 1209612 h 2310728"/>
              <a:gd name="connsiteX817" fmla="*/ 5100 w 3871172"/>
              <a:gd name="connsiteY817" fmla="*/ 1206344 h 2310728"/>
              <a:gd name="connsiteX818" fmla="*/ 1925 w 3871172"/>
              <a:gd name="connsiteY818" fmla="*/ 1193644 h 2310728"/>
              <a:gd name="connsiteX819" fmla="*/ 0 w 3871172"/>
              <a:gd name="connsiteY819" fmla="*/ 1192361 h 2310728"/>
              <a:gd name="connsiteX820" fmla="*/ 0 w 3871172"/>
              <a:gd name="connsiteY820" fmla="*/ 1137514 h 2310728"/>
              <a:gd name="connsiteX821" fmla="*/ 5100 w 3871172"/>
              <a:gd name="connsiteY821" fmla="*/ 1136494 h 2310728"/>
              <a:gd name="connsiteX822" fmla="*/ 17800 w 3871172"/>
              <a:gd name="connsiteY822" fmla="*/ 1133319 h 2310728"/>
              <a:gd name="connsiteX823" fmla="*/ 11450 w 3871172"/>
              <a:gd name="connsiteY823" fmla="*/ 1114269 h 2310728"/>
              <a:gd name="connsiteX824" fmla="*/ 8275 w 3871172"/>
              <a:gd name="connsiteY824" fmla="*/ 1104744 h 2310728"/>
              <a:gd name="connsiteX825" fmla="*/ 20975 w 3871172"/>
              <a:gd name="connsiteY825" fmla="*/ 1098394 h 2310728"/>
              <a:gd name="connsiteX826" fmla="*/ 8275 w 3871172"/>
              <a:gd name="connsiteY826" fmla="*/ 1082519 h 2310728"/>
              <a:gd name="connsiteX827" fmla="*/ 242 w 3871172"/>
              <a:gd name="connsiteY827" fmla="*/ 1070680 h 2310728"/>
              <a:gd name="connsiteX828" fmla="*/ 0 w 3871172"/>
              <a:gd name="connsiteY828" fmla="*/ 1070306 h 2310728"/>
              <a:gd name="connsiteX829" fmla="*/ 0 w 3871172"/>
              <a:gd name="connsiteY829" fmla="*/ 1061994 h 2310728"/>
              <a:gd name="connsiteX830" fmla="*/ 5100 w 3871172"/>
              <a:gd name="connsiteY830" fmla="*/ 1060294 h 2310728"/>
              <a:gd name="connsiteX831" fmla="*/ 17800 w 3871172"/>
              <a:gd name="connsiteY831" fmla="*/ 1057119 h 2310728"/>
              <a:gd name="connsiteX832" fmla="*/ 8275 w 3871172"/>
              <a:gd name="connsiteY832" fmla="*/ 1044419 h 2310728"/>
              <a:gd name="connsiteX833" fmla="*/ 582 w 3871172"/>
              <a:gd name="connsiteY833" fmla="*/ 1030193 h 2310728"/>
              <a:gd name="connsiteX834" fmla="*/ 0 w 3871172"/>
              <a:gd name="connsiteY834" fmla="*/ 1029624 h 2310728"/>
              <a:gd name="connsiteX835" fmla="*/ 0 w 3871172"/>
              <a:gd name="connsiteY835" fmla="*/ 1020382 h 2310728"/>
              <a:gd name="connsiteX836" fmla="*/ 1262 w 3871172"/>
              <a:gd name="connsiteY836" fmla="*/ 1020081 h 2310728"/>
              <a:gd name="connsiteX837" fmla="*/ 8275 w 3871172"/>
              <a:gd name="connsiteY837" fmla="*/ 1015844 h 2310728"/>
              <a:gd name="connsiteX838" fmla="*/ 5100 w 3871172"/>
              <a:gd name="connsiteY838" fmla="*/ 999969 h 2310728"/>
              <a:gd name="connsiteX839" fmla="*/ 0 w 3871172"/>
              <a:gd name="connsiteY839" fmla="*/ 988069 h 2310728"/>
              <a:gd name="connsiteX840" fmla="*/ 0 w 3871172"/>
              <a:gd name="connsiteY840" fmla="*/ 966855 h 2310728"/>
              <a:gd name="connsiteX841" fmla="*/ 5100 w 3871172"/>
              <a:gd name="connsiteY841" fmla="*/ 965044 h 2310728"/>
              <a:gd name="connsiteX842" fmla="*/ 1404 w 3871172"/>
              <a:gd name="connsiteY842" fmla="*/ 954653 h 2310728"/>
              <a:gd name="connsiteX843" fmla="*/ 0 w 3871172"/>
              <a:gd name="connsiteY843" fmla="*/ 952568 h 2310728"/>
              <a:gd name="connsiteX844" fmla="*/ 0 w 3871172"/>
              <a:gd name="connsiteY844" fmla="*/ 946137 h 2310728"/>
              <a:gd name="connsiteX845" fmla="*/ 9368 w 3871172"/>
              <a:gd name="connsiteY845" fmla="*/ 946439 h 2310728"/>
              <a:gd name="connsiteX846" fmla="*/ 20975 w 3871172"/>
              <a:gd name="connsiteY846" fmla="*/ 942819 h 2310728"/>
              <a:gd name="connsiteX847" fmla="*/ 8275 w 3871172"/>
              <a:gd name="connsiteY847" fmla="*/ 907894 h 2310728"/>
              <a:gd name="connsiteX848" fmla="*/ 1925 w 3871172"/>
              <a:gd name="connsiteY848" fmla="*/ 898369 h 2310728"/>
              <a:gd name="connsiteX849" fmla="*/ 8275 w 3871172"/>
              <a:gd name="connsiteY849" fmla="*/ 888844 h 2310728"/>
              <a:gd name="connsiteX850" fmla="*/ 27325 w 3871172"/>
              <a:gd name="connsiteY850" fmla="*/ 872969 h 2310728"/>
              <a:gd name="connsiteX851" fmla="*/ 33675 w 3871172"/>
              <a:gd name="connsiteY851" fmla="*/ 860269 h 2310728"/>
              <a:gd name="connsiteX852" fmla="*/ 30500 w 3871172"/>
              <a:gd name="connsiteY852" fmla="*/ 844394 h 2310728"/>
              <a:gd name="connsiteX853" fmla="*/ 33675 w 3871172"/>
              <a:gd name="connsiteY853" fmla="*/ 822169 h 2310728"/>
              <a:gd name="connsiteX854" fmla="*/ 17800 w 3871172"/>
              <a:gd name="connsiteY854" fmla="*/ 803119 h 2310728"/>
              <a:gd name="connsiteX855" fmla="*/ 5100 w 3871172"/>
              <a:gd name="connsiteY855" fmla="*/ 799944 h 2310728"/>
              <a:gd name="connsiteX856" fmla="*/ 20975 w 3871172"/>
              <a:gd name="connsiteY856" fmla="*/ 796769 h 2310728"/>
              <a:gd name="connsiteX857" fmla="*/ 40025 w 3871172"/>
              <a:gd name="connsiteY857" fmla="*/ 793594 h 2310728"/>
              <a:gd name="connsiteX858" fmla="*/ 24150 w 3871172"/>
              <a:gd name="connsiteY858" fmla="*/ 784069 h 2310728"/>
              <a:gd name="connsiteX859" fmla="*/ 14625 w 3871172"/>
              <a:gd name="connsiteY859" fmla="*/ 777719 h 2310728"/>
              <a:gd name="connsiteX860" fmla="*/ 11450 w 3871172"/>
              <a:gd name="connsiteY860" fmla="*/ 765019 h 2310728"/>
              <a:gd name="connsiteX861" fmla="*/ 20975 w 3871172"/>
              <a:gd name="connsiteY861" fmla="*/ 761844 h 2310728"/>
              <a:gd name="connsiteX862" fmla="*/ 36850 w 3871172"/>
              <a:gd name="connsiteY862" fmla="*/ 758669 h 2310728"/>
              <a:gd name="connsiteX863" fmla="*/ 33675 w 3871172"/>
              <a:gd name="connsiteY863" fmla="*/ 749144 h 2310728"/>
              <a:gd name="connsiteX864" fmla="*/ 14625 w 3871172"/>
              <a:gd name="connsiteY864" fmla="*/ 730094 h 2310728"/>
              <a:gd name="connsiteX865" fmla="*/ 1252 w 3871172"/>
              <a:gd name="connsiteY865" fmla="*/ 718951 h 2310728"/>
              <a:gd name="connsiteX866" fmla="*/ 0 w 3871172"/>
              <a:gd name="connsiteY866" fmla="*/ 714994 h 2310728"/>
              <a:gd name="connsiteX867" fmla="*/ 0 w 3871172"/>
              <a:gd name="connsiteY867" fmla="*/ 710794 h 2310728"/>
              <a:gd name="connsiteX868" fmla="*/ 14625 w 3871172"/>
              <a:gd name="connsiteY868" fmla="*/ 707869 h 2310728"/>
              <a:gd name="connsiteX869" fmla="*/ 17800 w 3871172"/>
              <a:gd name="connsiteY869" fmla="*/ 698344 h 2310728"/>
              <a:gd name="connsiteX870" fmla="*/ 49550 w 3871172"/>
              <a:gd name="connsiteY870" fmla="*/ 688819 h 2310728"/>
              <a:gd name="connsiteX871" fmla="*/ 36850 w 3871172"/>
              <a:gd name="connsiteY871" fmla="*/ 676119 h 2310728"/>
              <a:gd name="connsiteX872" fmla="*/ 40025 w 3871172"/>
              <a:gd name="connsiteY872" fmla="*/ 666594 h 2310728"/>
              <a:gd name="connsiteX873" fmla="*/ 14625 w 3871172"/>
              <a:gd name="connsiteY873" fmla="*/ 638019 h 2310728"/>
              <a:gd name="connsiteX874" fmla="*/ 17800 w 3871172"/>
              <a:gd name="connsiteY874" fmla="*/ 628494 h 2310728"/>
              <a:gd name="connsiteX875" fmla="*/ 20975 w 3871172"/>
              <a:gd name="connsiteY875" fmla="*/ 603094 h 2310728"/>
              <a:gd name="connsiteX876" fmla="*/ 8275 w 3871172"/>
              <a:gd name="connsiteY876" fmla="*/ 577694 h 2310728"/>
              <a:gd name="connsiteX877" fmla="*/ 24150 w 3871172"/>
              <a:gd name="connsiteY877" fmla="*/ 561819 h 2310728"/>
              <a:gd name="connsiteX878" fmla="*/ 40025 w 3871172"/>
              <a:gd name="connsiteY878" fmla="*/ 552294 h 2310728"/>
              <a:gd name="connsiteX879" fmla="*/ 30500 w 3871172"/>
              <a:gd name="connsiteY879" fmla="*/ 542769 h 2310728"/>
              <a:gd name="connsiteX880" fmla="*/ 24150 w 3871172"/>
              <a:gd name="connsiteY880" fmla="*/ 533244 h 2310728"/>
              <a:gd name="connsiteX881" fmla="*/ 11450 w 3871172"/>
              <a:gd name="connsiteY881" fmla="*/ 511019 h 2310728"/>
              <a:gd name="connsiteX882" fmla="*/ 27325 w 3871172"/>
              <a:gd name="connsiteY882" fmla="*/ 501494 h 2310728"/>
              <a:gd name="connsiteX883" fmla="*/ 24150 w 3871172"/>
              <a:gd name="connsiteY883" fmla="*/ 488794 h 2310728"/>
              <a:gd name="connsiteX884" fmla="*/ 5100 w 3871172"/>
              <a:gd name="connsiteY884" fmla="*/ 466569 h 2310728"/>
              <a:gd name="connsiteX885" fmla="*/ 1925 w 3871172"/>
              <a:gd name="connsiteY885" fmla="*/ 457044 h 2310728"/>
              <a:gd name="connsiteX886" fmla="*/ 0 w 3871172"/>
              <a:gd name="connsiteY886" fmla="*/ 454477 h 2310728"/>
              <a:gd name="connsiteX887" fmla="*/ 0 w 3871172"/>
              <a:gd name="connsiteY887" fmla="*/ 439784 h 2310728"/>
              <a:gd name="connsiteX888" fmla="*/ 8275 w 3871172"/>
              <a:gd name="connsiteY888" fmla="*/ 434819 h 2310728"/>
              <a:gd name="connsiteX889" fmla="*/ 24150 w 3871172"/>
              <a:gd name="connsiteY889" fmla="*/ 431644 h 2310728"/>
              <a:gd name="connsiteX890" fmla="*/ 36850 w 3871172"/>
              <a:gd name="connsiteY890" fmla="*/ 428469 h 2310728"/>
              <a:gd name="connsiteX891" fmla="*/ 40025 w 3871172"/>
              <a:gd name="connsiteY891" fmla="*/ 415769 h 2310728"/>
              <a:gd name="connsiteX892" fmla="*/ 36850 w 3871172"/>
              <a:gd name="connsiteY892" fmla="*/ 406244 h 2310728"/>
              <a:gd name="connsiteX893" fmla="*/ 27325 w 3871172"/>
              <a:gd name="connsiteY893" fmla="*/ 396719 h 2310728"/>
              <a:gd name="connsiteX894" fmla="*/ 1925 w 3871172"/>
              <a:gd name="connsiteY894" fmla="*/ 384019 h 2310728"/>
              <a:gd name="connsiteX895" fmla="*/ 17800 w 3871172"/>
              <a:gd name="connsiteY895" fmla="*/ 377669 h 2310728"/>
              <a:gd name="connsiteX896" fmla="*/ 36850 w 3871172"/>
              <a:gd name="connsiteY896" fmla="*/ 374494 h 2310728"/>
              <a:gd name="connsiteX897" fmla="*/ 11450 w 3871172"/>
              <a:gd name="connsiteY897" fmla="*/ 349094 h 2310728"/>
              <a:gd name="connsiteX898" fmla="*/ 20975 w 3871172"/>
              <a:gd name="connsiteY898" fmla="*/ 345919 h 2310728"/>
              <a:gd name="connsiteX899" fmla="*/ 65425 w 3871172"/>
              <a:gd name="connsiteY899" fmla="*/ 342744 h 2310728"/>
              <a:gd name="connsiteX900" fmla="*/ 52725 w 3871172"/>
              <a:gd name="connsiteY900" fmla="*/ 323694 h 2310728"/>
              <a:gd name="connsiteX901" fmla="*/ 36850 w 3871172"/>
              <a:gd name="connsiteY901" fmla="*/ 314169 h 2310728"/>
              <a:gd name="connsiteX902" fmla="*/ 27325 w 3871172"/>
              <a:gd name="connsiteY902" fmla="*/ 310994 h 2310728"/>
              <a:gd name="connsiteX903" fmla="*/ 20975 w 3871172"/>
              <a:gd name="connsiteY903" fmla="*/ 301469 h 2310728"/>
              <a:gd name="connsiteX904" fmla="*/ 11450 w 3871172"/>
              <a:gd name="connsiteY904" fmla="*/ 295119 h 2310728"/>
              <a:gd name="connsiteX905" fmla="*/ 24150 w 3871172"/>
              <a:gd name="connsiteY905" fmla="*/ 291944 h 2310728"/>
              <a:gd name="connsiteX906" fmla="*/ 36850 w 3871172"/>
              <a:gd name="connsiteY906" fmla="*/ 276069 h 2310728"/>
              <a:gd name="connsiteX907" fmla="*/ 17800 w 3871172"/>
              <a:gd name="connsiteY907" fmla="*/ 260194 h 2310728"/>
              <a:gd name="connsiteX908" fmla="*/ 43200 w 3871172"/>
              <a:gd name="connsiteY908" fmla="*/ 257019 h 2310728"/>
              <a:gd name="connsiteX909" fmla="*/ 40025 w 3871172"/>
              <a:gd name="connsiteY909" fmla="*/ 247494 h 2310728"/>
              <a:gd name="connsiteX910" fmla="*/ 27325 w 3871172"/>
              <a:gd name="connsiteY910" fmla="*/ 234794 h 2310728"/>
              <a:gd name="connsiteX911" fmla="*/ 33675 w 3871172"/>
              <a:gd name="connsiteY911" fmla="*/ 225269 h 2310728"/>
              <a:gd name="connsiteX912" fmla="*/ 27325 w 3871172"/>
              <a:gd name="connsiteY912" fmla="*/ 215744 h 2310728"/>
              <a:gd name="connsiteX913" fmla="*/ 30500 w 3871172"/>
              <a:gd name="connsiteY913" fmla="*/ 206219 h 2310728"/>
              <a:gd name="connsiteX914" fmla="*/ 17800 w 3871172"/>
              <a:gd name="connsiteY914" fmla="*/ 193519 h 2310728"/>
              <a:gd name="connsiteX915" fmla="*/ 5100 w 3871172"/>
              <a:gd name="connsiteY915" fmla="*/ 168119 h 2310728"/>
              <a:gd name="connsiteX916" fmla="*/ 46375 w 3871172"/>
              <a:gd name="connsiteY916" fmla="*/ 164944 h 2310728"/>
              <a:gd name="connsiteX917" fmla="*/ 36850 w 3871172"/>
              <a:gd name="connsiteY917" fmla="*/ 155419 h 2310728"/>
              <a:gd name="connsiteX918" fmla="*/ 20975 w 3871172"/>
              <a:gd name="connsiteY918" fmla="*/ 139544 h 2310728"/>
              <a:gd name="connsiteX919" fmla="*/ 36850 w 3871172"/>
              <a:gd name="connsiteY919" fmla="*/ 136369 h 2310728"/>
              <a:gd name="connsiteX920" fmla="*/ 46375 w 3871172"/>
              <a:gd name="connsiteY920" fmla="*/ 133194 h 2310728"/>
              <a:gd name="connsiteX921" fmla="*/ 36850 w 3871172"/>
              <a:gd name="connsiteY921" fmla="*/ 123669 h 2310728"/>
              <a:gd name="connsiteX922" fmla="*/ 49550 w 3871172"/>
              <a:gd name="connsiteY922" fmla="*/ 120494 h 2310728"/>
              <a:gd name="connsiteX923" fmla="*/ 43200 w 3871172"/>
              <a:gd name="connsiteY923" fmla="*/ 107794 h 2310728"/>
              <a:gd name="connsiteX924" fmla="*/ 27325 w 3871172"/>
              <a:gd name="connsiteY924" fmla="*/ 88744 h 2310728"/>
              <a:gd name="connsiteX925" fmla="*/ 24150 w 3871172"/>
              <a:gd name="connsiteY925" fmla="*/ 79219 h 2310728"/>
              <a:gd name="connsiteX926" fmla="*/ 30500 w 3871172"/>
              <a:gd name="connsiteY926" fmla="*/ 63344 h 2310728"/>
              <a:gd name="connsiteX927" fmla="*/ 40025 w 3871172"/>
              <a:gd name="connsiteY927" fmla="*/ 56994 h 2310728"/>
              <a:gd name="connsiteX928" fmla="*/ 33675 w 3871172"/>
              <a:gd name="connsiteY928" fmla="*/ 47469 h 2310728"/>
              <a:gd name="connsiteX929" fmla="*/ 24681 w 3871172"/>
              <a:gd name="connsiteY929" fmla="*/ 35476 h 2310728"/>
              <a:gd name="connsiteX930" fmla="*/ 29152 w 3871172"/>
              <a:gd name="connsiteY930" fmla="*/ 32495 h 2310728"/>
              <a:gd name="connsiteX931" fmla="*/ 38677 w 3871172"/>
              <a:gd name="connsiteY931" fmla="*/ 29320 h 2310728"/>
              <a:gd name="connsiteX932" fmla="*/ 48202 w 3871172"/>
              <a:gd name="connsiteY932" fmla="*/ 35670 h 2310728"/>
              <a:gd name="connsiteX933" fmla="*/ 57727 w 3871172"/>
              <a:gd name="connsiteY933" fmla="*/ 26145 h 2310728"/>
              <a:gd name="connsiteX934" fmla="*/ 60902 w 3871172"/>
              <a:gd name="connsiteY934" fmla="*/ 38845 h 2310728"/>
              <a:gd name="connsiteX935" fmla="*/ 64077 w 3871172"/>
              <a:gd name="connsiteY935" fmla="*/ 48370 h 2310728"/>
              <a:gd name="connsiteX936" fmla="*/ 83127 w 3871172"/>
              <a:gd name="connsiteY936" fmla="*/ 32495 h 2310728"/>
              <a:gd name="connsiteX937" fmla="*/ 95827 w 3871172"/>
              <a:gd name="connsiteY937" fmla="*/ 29320 h 2310728"/>
              <a:gd name="connsiteX938" fmla="*/ 105352 w 3871172"/>
              <a:gd name="connsiteY938" fmla="*/ 26145 h 2310728"/>
              <a:gd name="connsiteX939" fmla="*/ 108527 w 3871172"/>
              <a:gd name="connsiteY939" fmla="*/ 38845 h 2310728"/>
              <a:gd name="connsiteX940" fmla="*/ 118052 w 3871172"/>
              <a:gd name="connsiteY940" fmla="*/ 32495 h 2310728"/>
              <a:gd name="connsiteX941" fmla="*/ 127577 w 3871172"/>
              <a:gd name="connsiteY941" fmla="*/ 29320 h 2310728"/>
              <a:gd name="connsiteX942" fmla="*/ 137102 w 3871172"/>
              <a:gd name="connsiteY942" fmla="*/ 32495 h 2310728"/>
              <a:gd name="connsiteX943" fmla="*/ 149802 w 3871172"/>
              <a:gd name="connsiteY943" fmla="*/ 45195 h 2310728"/>
              <a:gd name="connsiteX944" fmla="*/ 159327 w 3871172"/>
              <a:gd name="connsiteY944" fmla="*/ 51545 h 2310728"/>
              <a:gd name="connsiteX945" fmla="*/ 187902 w 3871172"/>
              <a:gd name="connsiteY945" fmla="*/ 45195 h 2310728"/>
              <a:gd name="connsiteX946" fmla="*/ 197427 w 3871172"/>
              <a:gd name="connsiteY946" fmla="*/ 38845 h 2310728"/>
              <a:gd name="connsiteX947" fmla="*/ 206952 w 3871172"/>
              <a:gd name="connsiteY947" fmla="*/ 35670 h 2310728"/>
              <a:gd name="connsiteX948" fmla="*/ 216477 w 3871172"/>
              <a:gd name="connsiteY948" fmla="*/ 38845 h 2310728"/>
              <a:gd name="connsiteX949" fmla="*/ 235527 w 3871172"/>
              <a:gd name="connsiteY949" fmla="*/ 38845 h 2310728"/>
              <a:gd name="connsiteX950" fmla="*/ 248227 w 3871172"/>
              <a:gd name="connsiteY950" fmla="*/ 48370 h 2310728"/>
              <a:gd name="connsiteX951" fmla="*/ 270452 w 3871172"/>
              <a:gd name="connsiteY951" fmla="*/ 29320 h 2310728"/>
              <a:gd name="connsiteX952" fmla="*/ 279977 w 3871172"/>
              <a:gd name="connsiteY952" fmla="*/ 35670 h 2310728"/>
              <a:gd name="connsiteX953" fmla="*/ 283152 w 3871172"/>
              <a:gd name="connsiteY953" fmla="*/ 45195 h 2310728"/>
              <a:gd name="connsiteX954" fmla="*/ 289502 w 3871172"/>
              <a:gd name="connsiteY954" fmla="*/ 57895 h 2310728"/>
              <a:gd name="connsiteX955" fmla="*/ 299027 w 3871172"/>
              <a:gd name="connsiteY955" fmla="*/ 64245 h 2310728"/>
              <a:gd name="connsiteX956" fmla="*/ 311727 w 3871172"/>
              <a:gd name="connsiteY956" fmla="*/ 57895 h 2310728"/>
              <a:gd name="connsiteX957" fmla="*/ 327602 w 3871172"/>
              <a:gd name="connsiteY957" fmla="*/ 45195 h 2310728"/>
              <a:gd name="connsiteX958" fmla="*/ 346652 w 3871172"/>
              <a:gd name="connsiteY958" fmla="*/ 38845 h 2310728"/>
              <a:gd name="connsiteX959" fmla="*/ 349827 w 3871172"/>
              <a:gd name="connsiteY959" fmla="*/ 48370 h 2310728"/>
              <a:gd name="connsiteX960" fmla="*/ 365702 w 3871172"/>
              <a:gd name="connsiteY960" fmla="*/ 35670 h 2310728"/>
              <a:gd name="connsiteX961" fmla="*/ 387927 w 3871172"/>
              <a:gd name="connsiteY961" fmla="*/ 16620 h 2310728"/>
              <a:gd name="connsiteX962" fmla="*/ 397452 w 3871172"/>
              <a:gd name="connsiteY962" fmla="*/ 26145 h 2310728"/>
              <a:gd name="connsiteX963" fmla="*/ 410152 w 3871172"/>
              <a:gd name="connsiteY963" fmla="*/ 32495 h 2310728"/>
              <a:gd name="connsiteX964" fmla="*/ 419677 w 3871172"/>
              <a:gd name="connsiteY964" fmla="*/ 38845 h 2310728"/>
              <a:gd name="connsiteX965" fmla="*/ 429202 w 3871172"/>
              <a:gd name="connsiteY965" fmla="*/ 35670 h 2310728"/>
              <a:gd name="connsiteX966" fmla="*/ 438727 w 3871172"/>
              <a:gd name="connsiteY966" fmla="*/ 29320 h 2310728"/>
              <a:gd name="connsiteX967" fmla="*/ 441902 w 3871172"/>
              <a:gd name="connsiteY967" fmla="*/ 42020 h 2310728"/>
              <a:gd name="connsiteX968" fmla="*/ 445077 w 3871172"/>
              <a:gd name="connsiteY968" fmla="*/ 61070 h 2310728"/>
              <a:gd name="connsiteX969" fmla="*/ 457777 w 3871172"/>
              <a:gd name="connsiteY969" fmla="*/ 51545 h 2310728"/>
              <a:gd name="connsiteX970" fmla="*/ 464127 w 3871172"/>
              <a:gd name="connsiteY970" fmla="*/ 42020 h 2310728"/>
              <a:gd name="connsiteX971" fmla="*/ 473652 w 3871172"/>
              <a:gd name="connsiteY971" fmla="*/ 45195 h 2310728"/>
              <a:gd name="connsiteX972" fmla="*/ 486352 w 3871172"/>
              <a:gd name="connsiteY972" fmla="*/ 48370 h 2310728"/>
              <a:gd name="connsiteX973" fmla="*/ 499052 w 3871172"/>
              <a:gd name="connsiteY973" fmla="*/ 45195 h 2310728"/>
              <a:gd name="connsiteX974" fmla="*/ 508577 w 3871172"/>
              <a:gd name="connsiteY974" fmla="*/ 38845 h 2310728"/>
              <a:gd name="connsiteX975" fmla="*/ 518102 w 3871172"/>
              <a:gd name="connsiteY975" fmla="*/ 29320 h 2310728"/>
              <a:gd name="connsiteX976" fmla="*/ 533977 w 3871172"/>
              <a:gd name="connsiteY976" fmla="*/ 22970 h 2310728"/>
              <a:gd name="connsiteX977" fmla="*/ 543502 w 3871172"/>
              <a:gd name="connsiteY977" fmla="*/ 16620 h 2310728"/>
              <a:gd name="connsiteX978" fmla="*/ 553027 w 3871172"/>
              <a:gd name="connsiteY978" fmla="*/ 19795 h 2310728"/>
              <a:gd name="connsiteX979" fmla="*/ 565727 w 3871172"/>
              <a:gd name="connsiteY979" fmla="*/ 45195 h 2310728"/>
              <a:gd name="connsiteX980" fmla="*/ 572077 w 3871172"/>
              <a:gd name="connsiteY980" fmla="*/ 35670 h 2310728"/>
              <a:gd name="connsiteX981" fmla="*/ 587952 w 3871172"/>
              <a:gd name="connsiteY981" fmla="*/ 45195 h 2310728"/>
              <a:gd name="connsiteX982" fmla="*/ 591127 w 3871172"/>
              <a:gd name="connsiteY982" fmla="*/ 54720 h 2310728"/>
              <a:gd name="connsiteX983" fmla="*/ 607002 w 3871172"/>
              <a:gd name="connsiteY983" fmla="*/ 51545 h 2310728"/>
              <a:gd name="connsiteX984" fmla="*/ 616527 w 3871172"/>
              <a:gd name="connsiteY984" fmla="*/ 48370 h 2310728"/>
              <a:gd name="connsiteX985" fmla="*/ 626052 w 3871172"/>
              <a:gd name="connsiteY985" fmla="*/ 51545 h 2310728"/>
              <a:gd name="connsiteX986" fmla="*/ 638752 w 3871172"/>
              <a:gd name="connsiteY986" fmla="*/ 48370 h 2310728"/>
              <a:gd name="connsiteX987" fmla="*/ 648277 w 3871172"/>
              <a:gd name="connsiteY987" fmla="*/ 42020 h 2310728"/>
              <a:gd name="connsiteX988" fmla="*/ 664152 w 3871172"/>
              <a:gd name="connsiteY988" fmla="*/ 38845 h 2310728"/>
              <a:gd name="connsiteX989" fmla="*/ 670502 w 3871172"/>
              <a:gd name="connsiteY989" fmla="*/ 51545 h 2310728"/>
              <a:gd name="connsiteX990" fmla="*/ 673677 w 3871172"/>
              <a:gd name="connsiteY990" fmla="*/ 61070 h 2310728"/>
              <a:gd name="connsiteX991" fmla="*/ 686377 w 3871172"/>
              <a:gd name="connsiteY991" fmla="*/ 42020 h 2310728"/>
              <a:gd name="connsiteX992" fmla="*/ 692727 w 3871172"/>
              <a:gd name="connsiteY992" fmla="*/ 32495 h 2310728"/>
              <a:gd name="connsiteX993" fmla="*/ 702252 w 3871172"/>
              <a:gd name="connsiteY993" fmla="*/ 38845 h 2310728"/>
              <a:gd name="connsiteX994" fmla="*/ 705427 w 3871172"/>
              <a:gd name="connsiteY994" fmla="*/ 48370 h 2310728"/>
              <a:gd name="connsiteX995" fmla="*/ 724477 w 3871172"/>
              <a:gd name="connsiteY995" fmla="*/ 29320 h 2310728"/>
              <a:gd name="connsiteX996" fmla="*/ 740352 w 3871172"/>
              <a:gd name="connsiteY996" fmla="*/ 26145 h 2310728"/>
              <a:gd name="connsiteX997" fmla="*/ 749877 w 3871172"/>
              <a:gd name="connsiteY997" fmla="*/ 22970 h 2310728"/>
              <a:gd name="connsiteX998" fmla="*/ 762577 w 3871172"/>
              <a:gd name="connsiteY998" fmla="*/ 26145 h 2310728"/>
              <a:gd name="connsiteX999" fmla="*/ 765752 w 3871172"/>
              <a:gd name="connsiteY999" fmla="*/ 35670 h 2310728"/>
              <a:gd name="connsiteX1000" fmla="*/ 784802 w 3871172"/>
              <a:gd name="connsiteY1000" fmla="*/ 22970 h 2310728"/>
              <a:gd name="connsiteX1001" fmla="*/ 794327 w 3871172"/>
              <a:gd name="connsiteY1001" fmla="*/ 19795 h 2310728"/>
              <a:gd name="connsiteX1002" fmla="*/ 800677 w 3871172"/>
              <a:gd name="connsiteY1002" fmla="*/ 29320 h 2310728"/>
              <a:gd name="connsiteX1003" fmla="*/ 803852 w 3871172"/>
              <a:gd name="connsiteY1003" fmla="*/ 38845 h 2310728"/>
              <a:gd name="connsiteX1004" fmla="*/ 816552 w 3871172"/>
              <a:gd name="connsiteY1004" fmla="*/ 35670 h 2310728"/>
              <a:gd name="connsiteX1005" fmla="*/ 826077 w 3871172"/>
              <a:gd name="connsiteY1005" fmla="*/ 42020 h 2310728"/>
              <a:gd name="connsiteX1006" fmla="*/ 845127 w 3871172"/>
              <a:gd name="connsiteY1006" fmla="*/ 35670 h 2310728"/>
              <a:gd name="connsiteX1007" fmla="*/ 848302 w 3871172"/>
              <a:gd name="connsiteY1007" fmla="*/ 45195 h 2310728"/>
              <a:gd name="connsiteX1008" fmla="*/ 861002 w 3871172"/>
              <a:gd name="connsiteY1008" fmla="*/ 32495 h 2310728"/>
              <a:gd name="connsiteX1009" fmla="*/ 895927 w 3871172"/>
              <a:gd name="connsiteY1009" fmla="*/ 10270 h 2310728"/>
              <a:gd name="connsiteX1010" fmla="*/ 914977 w 3871172"/>
              <a:gd name="connsiteY1010" fmla="*/ 22970 h 2310728"/>
              <a:gd name="connsiteX1011" fmla="*/ 924502 w 3871172"/>
              <a:gd name="connsiteY1011" fmla="*/ 16620 h 2310728"/>
              <a:gd name="connsiteX1012" fmla="*/ 930852 w 3871172"/>
              <a:gd name="connsiteY1012" fmla="*/ 26145 h 2310728"/>
              <a:gd name="connsiteX1013" fmla="*/ 940377 w 3871172"/>
              <a:gd name="connsiteY1013" fmla="*/ 29320 h 2310728"/>
              <a:gd name="connsiteX1014" fmla="*/ 953077 w 3871172"/>
              <a:gd name="connsiteY1014" fmla="*/ 42020 h 2310728"/>
              <a:gd name="connsiteX1015" fmla="*/ 962602 w 3871172"/>
              <a:gd name="connsiteY1015" fmla="*/ 32495 h 2310728"/>
              <a:gd name="connsiteX1016" fmla="*/ 981652 w 3871172"/>
              <a:gd name="connsiteY1016" fmla="*/ 19795 h 2310728"/>
              <a:gd name="connsiteX1017" fmla="*/ 994352 w 3871172"/>
              <a:gd name="connsiteY1017" fmla="*/ 26145 h 2310728"/>
              <a:gd name="connsiteX1018" fmla="*/ 997527 w 3871172"/>
              <a:gd name="connsiteY1018" fmla="*/ 35670 h 2310728"/>
              <a:gd name="connsiteX1019" fmla="*/ 1007052 w 3871172"/>
              <a:gd name="connsiteY1019" fmla="*/ 42020 h 2310728"/>
              <a:gd name="connsiteX1020" fmla="*/ 1019752 w 3871172"/>
              <a:gd name="connsiteY1020" fmla="*/ 32495 h 2310728"/>
              <a:gd name="connsiteX1021" fmla="*/ 1038802 w 3871172"/>
              <a:gd name="connsiteY1021" fmla="*/ 26145 h 2310728"/>
              <a:gd name="connsiteX1022" fmla="*/ 1048327 w 3871172"/>
              <a:gd name="connsiteY1022" fmla="*/ 67420 h 2310728"/>
              <a:gd name="connsiteX1023" fmla="*/ 1089602 w 3871172"/>
              <a:gd name="connsiteY1023" fmla="*/ 45195 h 2310728"/>
              <a:gd name="connsiteX1024" fmla="*/ 1099127 w 3871172"/>
              <a:gd name="connsiteY1024" fmla="*/ 38845 h 2310728"/>
              <a:gd name="connsiteX1025" fmla="*/ 1108652 w 3871172"/>
              <a:gd name="connsiteY1025" fmla="*/ 29320 h 2310728"/>
              <a:gd name="connsiteX1026" fmla="*/ 1121352 w 3871172"/>
              <a:gd name="connsiteY1026" fmla="*/ 19795 h 2310728"/>
              <a:gd name="connsiteX1027" fmla="*/ 1130877 w 3871172"/>
              <a:gd name="connsiteY1027" fmla="*/ 26145 h 2310728"/>
              <a:gd name="connsiteX1028" fmla="*/ 1140402 w 3871172"/>
              <a:gd name="connsiteY1028" fmla="*/ 29320 h 2310728"/>
              <a:gd name="connsiteX1029" fmla="*/ 1143577 w 3871172"/>
              <a:gd name="connsiteY1029" fmla="*/ 38845 h 2310728"/>
              <a:gd name="connsiteX1030" fmla="*/ 1159452 w 3871172"/>
              <a:gd name="connsiteY1030" fmla="*/ 35670 h 2310728"/>
              <a:gd name="connsiteX1031" fmla="*/ 1162627 w 3871172"/>
              <a:gd name="connsiteY1031" fmla="*/ 48370 h 2310728"/>
              <a:gd name="connsiteX1032" fmla="*/ 1168977 w 3871172"/>
              <a:gd name="connsiteY1032" fmla="*/ 64245 h 2310728"/>
              <a:gd name="connsiteX1033" fmla="*/ 1178502 w 3871172"/>
              <a:gd name="connsiteY1033" fmla="*/ 61070 h 2310728"/>
              <a:gd name="connsiteX1034" fmla="*/ 1184852 w 3871172"/>
              <a:gd name="connsiteY1034" fmla="*/ 51545 h 2310728"/>
              <a:gd name="connsiteX1035" fmla="*/ 1194377 w 3871172"/>
              <a:gd name="connsiteY1035" fmla="*/ 42020 h 2310728"/>
              <a:gd name="connsiteX1036" fmla="*/ 1203902 w 3871172"/>
              <a:gd name="connsiteY1036" fmla="*/ 38845 h 2310728"/>
              <a:gd name="connsiteX1037" fmla="*/ 1213427 w 3871172"/>
              <a:gd name="connsiteY1037" fmla="*/ 32495 h 2310728"/>
              <a:gd name="connsiteX1038" fmla="*/ 1216602 w 3871172"/>
              <a:gd name="connsiteY1038" fmla="*/ 54720 h 2310728"/>
              <a:gd name="connsiteX1039" fmla="*/ 1232477 w 3871172"/>
              <a:gd name="connsiteY1039" fmla="*/ 48370 h 2310728"/>
              <a:gd name="connsiteX1040" fmla="*/ 1257877 w 3871172"/>
              <a:gd name="connsiteY1040" fmla="*/ 35670 h 2310728"/>
              <a:gd name="connsiteX1041" fmla="*/ 1270577 w 3871172"/>
              <a:gd name="connsiteY1041" fmla="*/ 29320 h 2310728"/>
              <a:gd name="connsiteX1042" fmla="*/ 1276927 w 3871172"/>
              <a:gd name="connsiteY1042" fmla="*/ 38845 h 2310728"/>
              <a:gd name="connsiteX1043" fmla="*/ 1286452 w 3871172"/>
              <a:gd name="connsiteY1043" fmla="*/ 42020 h 2310728"/>
              <a:gd name="connsiteX1044" fmla="*/ 1292802 w 3871172"/>
              <a:gd name="connsiteY1044" fmla="*/ 51545 h 2310728"/>
              <a:gd name="connsiteX1045" fmla="*/ 1311852 w 3871172"/>
              <a:gd name="connsiteY1045" fmla="*/ 42020 h 2310728"/>
              <a:gd name="connsiteX1046" fmla="*/ 1315027 w 3871172"/>
              <a:gd name="connsiteY1046" fmla="*/ 51545 h 2310728"/>
              <a:gd name="connsiteX1047" fmla="*/ 1324552 w 3871172"/>
              <a:gd name="connsiteY1047" fmla="*/ 54720 h 2310728"/>
              <a:gd name="connsiteX1048" fmla="*/ 1343602 w 3871172"/>
              <a:gd name="connsiteY1048" fmla="*/ 45195 h 2310728"/>
              <a:gd name="connsiteX1049" fmla="*/ 1356302 w 3871172"/>
              <a:gd name="connsiteY1049" fmla="*/ 35670 h 2310728"/>
              <a:gd name="connsiteX1050" fmla="*/ 1369002 w 3871172"/>
              <a:gd name="connsiteY1050" fmla="*/ 42020 h 2310728"/>
              <a:gd name="connsiteX1051" fmla="*/ 1384877 w 3871172"/>
              <a:gd name="connsiteY1051" fmla="*/ 38845 h 2310728"/>
              <a:gd name="connsiteX1052" fmla="*/ 1394402 w 3871172"/>
              <a:gd name="connsiteY1052" fmla="*/ 45195 h 2310728"/>
              <a:gd name="connsiteX1053" fmla="*/ 1413452 w 3871172"/>
              <a:gd name="connsiteY1053" fmla="*/ 42020 h 2310728"/>
              <a:gd name="connsiteX1054" fmla="*/ 1435677 w 3871172"/>
              <a:gd name="connsiteY1054" fmla="*/ 38845 h 2310728"/>
              <a:gd name="connsiteX1055" fmla="*/ 1448377 w 3871172"/>
              <a:gd name="connsiteY1055" fmla="*/ 45195 h 2310728"/>
              <a:gd name="connsiteX1056" fmla="*/ 1457902 w 3871172"/>
              <a:gd name="connsiteY1056" fmla="*/ 42020 h 2310728"/>
              <a:gd name="connsiteX1057" fmla="*/ 1476952 w 3871172"/>
              <a:gd name="connsiteY1057" fmla="*/ 32495 h 2310728"/>
              <a:gd name="connsiteX1058" fmla="*/ 1486477 w 3871172"/>
              <a:gd name="connsiteY1058" fmla="*/ 26145 h 2310728"/>
              <a:gd name="connsiteX1059" fmla="*/ 1518227 w 3871172"/>
              <a:gd name="connsiteY1059" fmla="*/ 7095 h 2310728"/>
              <a:gd name="connsiteX1060" fmla="*/ 1524577 w 3871172"/>
              <a:gd name="connsiteY1060" fmla="*/ 16620 h 2310728"/>
              <a:gd name="connsiteX1061" fmla="*/ 1534102 w 3871172"/>
              <a:gd name="connsiteY1061" fmla="*/ 19795 h 2310728"/>
              <a:gd name="connsiteX1062" fmla="*/ 1537277 w 3871172"/>
              <a:gd name="connsiteY1062" fmla="*/ 32495 h 2310728"/>
              <a:gd name="connsiteX1063" fmla="*/ 1549977 w 3871172"/>
              <a:gd name="connsiteY1063" fmla="*/ 26145 h 2310728"/>
              <a:gd name="connsiteX1064" fmla="*/ 1559502 w 3871172"/>
              <a:gd name="connsiteY1064" fmla="*/ 19795 h 2310728"/>
              <a:gd name="connsiteX1065" fmla="*/ 1565852 w 3871172"/>
              <a:gd name="connsiteY1065" fmla="*/ 38845 h 2310728"/>
              <a:gd name="connsiteX1066" fmla="*/ 1584902 w 3871172"/>
              <a:gd name="connsiteY1066" fmla="*/ 35670 h 2310728"/>
              <a:gd name="connsiteX1067" fmla="*/ 1594427 w 3871172"/>
              <a:gd name="connsiteY1067" fmla="*/ 29320 h 2310728"/>
              <a:gd name="connsiteX1068" fmla="*/ 1600777 w 3871172"/>
              <a:gd name="connsiteY1068" fmla="*/ 38845 h 2310728"/>
              <a:gd name="connsiteX1069" fmla="*/ 1632527 w 3871172"/>
              <a:gd name="connsiteY1069" fmla="*/ 32495 h 2310728"/>
              <a:gd name="connsiteX1070" fmla="*/ 1642052 w 3871172"/>
              <a:gd name="connsiteY1070" fmla="*/ 22970 h 2310728"/>
              <a:gd name="connsiteX1071" fmla="*/ 1664277 w 3871172"/>
              <a:gd name="connsiteY1071" fmla="*/ 7095 h 2310728"/>
              <a:gd name="connsiteX1072" fmla="*/ 1670627 w 3871172"/>
              <a:gd name="connsiteY1072" fmla="*/ 19795 h 2310728"/>
              <a:gd name="connsiteX1073" fmla="*/ 1686502 w 3871172"/>
              <a:gd name="connsiteY1073" fmla="*/ 26145 h 2310728"/>
              <a:gd name="connsiteX1074" fmla="*/ 1708727 w 3871172"/>
              <a:gd name="connsiteY1074" fmla="*/ 19795 h 2310728"/>
              <a:gd name="connsiteX1075" fmla="*/ 1715077 w 3871172"/>
              <a:gd name="connsiteY1075" fmla="*/ 38845 h 2310728"/>
              <a:gd name="connsiteX1076" fmla="*/ 1730952 w 3871172"/>
              <a:gd name="connsiteY1076" fmla="*/ 32495 h 2310728"/>
              <a:gd name="connsiteX1077" fmla="*/ 1740477 w 3871172"/>
              <a:gd name="connsiteY1077" fmla="*/ 29320 h 2310728"/>
              <a:gd name="connsiteX1078" fmla="*/ 1756352 w 3871172"/>
              <a:gd name="connsiteY1078" fmla="*/ 13445 h 2310728"/>
              <a:gd name="connsiteX1079" fmla="*/ 1765877 w 3871172"/>
              <a:gd name="connsiteY1079" fmla="*/ 10270 h 2310728"/>
              <a:gd name="connsiteX1080" fmla="*/ 1784927 w 3871172"/>
              <a:gd name="connsiteY1080" fmla="*/ 745 h 2310728"/>
              <a:gd name="connsiteX1081" fmla="*/ 1794452 w 3871172"/>
              <a:gd name="connsiteY1081" fmla="*/ 19795 h 2310728"/>
              <a:gd name="connsiteX1082" fmla="*/ 1815243 w 3871172"/>
              <a:gd name="connsiteY1082" fmla="*/ 10923 h 23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Lst>
            <a:rect l="l" t="t" r="r" b="b"/>
            <a:pathLst>
              <a:path w="3871172" h="2310728">
                <a:moveTo>
                  <a:pt x="1829402" y="0"/>
                </a:moveTo>
                <a:lnTo>
                  <a:pt x="1841297" y="0"/>
                </a:lnTo>
                <a:lnTo>
                  <a:pt x="1840838" y="3289"/>
                </a:lnTo>
                <a:cubicBezTo>
                  <a:pt x="1839066" y="16536"/>
                  <a:pt x="1836640" y="39758"/>
                  <a:pt x="1842077" y="45195"/>
                </a:cubicBezTo>
                <a:cubicBezTo>
                  <a:pt x="1845252" y="48370"/>
                  <a:pt x="1848193" y="38592"/>
                  <a:pt x="1851602" y="35670"/>
                </a:cubicBezTo>
                <a:cubicBezTo>
                  <a:pt x="1863834" y="25185"/>
                  <a:pt x="1861271" y="27155"/>
                  <a:pt x="1873827" y="22970"/>
                </a:cubicBezTo>
                <a:cubicBezTo>
                  <a:pt x="1875944" y="26145"/>
                  <a:pt x="1876634" y="31078"/>
                  <a:pt x="1880177" y="32495"/>
                </a:cubicBezTo>
                <a:cubicBezTo>
                  <a:pt x="1883284" y="33738"/>
                  <a:pt x="1886568" y="30495"/>
                  <a:pt x="1889702" y="29320"/>
                </a:cubicBezTo>
                <a:cubicBezTo>
                  <a:pt x="1895038" y="27319"/>
                  <a:pt x="1900285" y="25087"/>
                  <a:pt x="1905577" y="22970"/>
                </a:cubicBezTo>
                <a:cubicBezTo>
                  <a:pt x="1908752" y="25087"/>
                  <a:pt x="1911360" y="30068"/>
                  <a:pt x="1915102" y="29320"/>
                </a:cubicBezTo>
                <a:cubicBezTo>
                  <a:pt x="1918844" y="28572"/>
                  <a:pt x="1919430" y="23031"/>
                  <a:pt x="1921452" y="19795"/>
                </a:cubicBezTo>
                <a:cubicBezTo>
                  <a:pt x="1931957" y="2988"/>
                  <a:pt x="1928844" y="5681"/>
                  <a:pt x="1934402" y="305"/>
                </a:cubicBezTo>
                <a:lnTo>
                  <a:pt x="1934714" y="0"/>
                </a:lnTo>
                <a:lnTo>
                  <a:pt x="1945872" y="0"/>
                </a:lnTo>
                <a:lnTo>
                  <a:pt x="1946852" y="3920"/>
                </a:lnTo>
                <a:cubicBezTo>
                  <a:pt x="1948115" y="10233"/>
                  <a:pt x="1945000" y="18948"/>
                  <a:pt x="1950027" y="22970"/>
                </a:cubicBezTo>
                <a:cubicBezTo>
                  <a:pt x="1953723" y="25927"/>
                  <a:pt x="1958333" y="18378"/>
                  <a:pt x="1962727" y="16620"/>
                </a:cubicBezTo>
                <a:cubicBezTo>
                  <a:pt x="1968942" y="14134"/>
                  <a:pt x="1981777" y="10270"/>
                  <a:pt x="1981777" y="10270"/>
                </a:cubicBezTo>
                <a:cubicBezTo>
                  <a:pt x="1988127" y="12387"/>
                  <a:pt x="1996094" y="21353"/>
                  <a:pt x="2000827" y="16620"/>
                </a:cubicBezTo>
                <a:cubicBezTo>
                  <a:pt x="2004002" y="13445"/>
                  <a:pt x="2006698" y="9705"/>
                  <a:pt x="2010352" y="7095"/>
                </a:cubicBezTo>
                <a:cubicBezTo>
                  <a:pt x="2014203" y="4344"/>
                  <a:pt x="2018943" y="3093"/>
                  <a:pt x="2023052" y="745"/>
                </a:cubicBezTo>
                <a:lnTo>
                  <a:pt x="2024170" y="0"/>
                </a:lnTo>
                <a:lnTo>
                  <a:pt x="2033978" y="0"/>
                </a:lnTo>
                <a:lnTo>
                  <a:pt x="2035752" y="7095"/>
                </a:lnTo>
                <a:cubicBezTo>
                  <a:pt x="2037675" y="13506"/>
                  <a:pt x="2042102" y="26145"/>
                  <a:pt x="2042102" y="26145"/>
                </a:cubicBezTo>
                <a:cubicBezTo>
                  <a:pt x="2045277" y="24028"/>
                  <a:pt x="2048929" y="22493"/>
                  <a:pt x="2051627" y="19795"/>
                </a:cubicBezTo>
                <a:cubicBezTo>
                  <a:pt x="2075256" y="-3834"/>
                  <a:pt x="2048229" y="15710"/>
                  <a:pt x="2070677" y="745"/>
                </a:cubicBezTo>
                <a:cubicBezTo>
                  <a:pt x="2072794" y="3920"/>
                  <a:pt x="2073484" y="8853"/>
                  <a:pt x="2077027" y="10270"/>
                </a:cubicBezTo>
                <a:cubicBezTo>
                  <a:pt x="2080134" y="11513"/>
                  <a:pt x="2083205" y="7095"/>
                  <a:pt x="2086552" y="7095"/>
                </a:cubicBezTo>
                <a:cubicBezTo>
                  <a:pt x="2089899" y="7095"/>
                  <a:pt x="2092902" y="9212"/>
                  <a:pt x="2096077" y="10270"/>
                </a:cubicBezTo>
                <a:lnTo>
                  <a:pt x="2109459" y="0"/>
                </a:lnTo>
                <a:lnTo>
                  <a:pt x="2116931" y="0"/>
                </a:lnTo>
                <a:lnTo>
                  <a:pt x="2121477" y="7095"/>
                </a:lnTo>
                <a:cubicBezTo>
                  <a:pt x="2125710" y="6037"/>
                  <a:pt x="2130546" y="6341"/>
                  <a:pt x="2134177" y="3920"/>
                </a:cubicBezTo>
                <a:lnTo>
                  <a:pt x="2136790" y="0"/>
                </a:lnTo>
                <a:lnTo>
                  <a:pt x="2189908" y="0"/>
                </a:lnTo>
                <a:lnTo>
                  <a:pt x="2191327" y="7095"/>
                </a:lnTo>
                <a:cubicBezTo>
                  <a:pt x="2192274" y="11355"/>
                  <a:pt x="2193444" y="15562"/>
                  <a:pt x="2194502" y="19795"/>
                </a:cubicBezTo>
                <a:lnTo>
                  <a:pt x="2213552" y="13445"/>
                </a:lnTo>
                <a:lnTo>
                  <a:pt x="2223077" y="10270"/>
                </a:lnTo>
                <a:cubicBezTo>
                  <a:pt x="2225194" y="14503"/>
                  <a:pt x="2224694" y="22970"/>
                  <a:pt x="2229427" y="22970"/>
                </a:cubicBezTo>
                <a:cubicBezTo>
                  <a:pt x="2236204" y="22970"/>
                  <a:pt x="2239821" y="14256"/>
                  <a:pt x="2245302" y="10270"/>
                </a:cubicBezTo>
                <a:cubicBezTo>
                  <a:pt x="2248388" y="8026"/>
                  <a:pt x="2253151" y="4851"/>
                  <a:pt x="2257142" y="2237"/>
                </a:cubicBezTo>
                <a:lnTo>
                  <a:pt x="2260598" y="0"/>
                </a:lnTo>
                <a:lnTo>
                  <a:pt x="2265162" y="0"/>
                </a:lnTo>
                <a:lnTo>
                  <a:pt x="2267527" y="7095"/>
                </a:lnTo>
                <a:cubicBezTo>
                  <a:pt x="2268726" y="11291"/>
                  <a:pt x="2266423" y="18939"/>
                  <a:pt x="2270702" y="19795"/>
                </a:cubicBezTo>
                <a:cubicBezTo>
                  <a:pt x="2275891" y="20833"/>
                  <a:pt x="2278915" y="13075"/>
                  <a:pt x="2283402" y="10270"/>
                </a:cubicBezTo>
                <a:cubicBezTo>
                  <a:pt x="2300118" y="-178"/>
                  <a:pt x="2294048" y="6331"/>
                  <a:pt x="2297628" y="2577"/>
                </a:cubicBezTo>
                <a:lnTo>
                  <a:pt x="2300148" y="0"/>
                </a:lnTo>
                <a:lnTo>
                  <a:pt x="2307869" y="0"/>
                </a:lnTo>
                <a:lnTo>
                  <a:pt x="2311977" y="10270"/>
                </a:lnTo>
                <a:cubicBezTo>
                  <a:pt x="2316662" y="12947"/>
                  <a:pt x="2322617" y="8404"/>
                  <a:pt x="2327852" y="7095"/>
                </a:cubicBezTo>
                <a:lnTo>
                  <a:pt x="2344407" y="0"/>
                </a:lnTo>
                <a:lnTo>
                  <a:pt x="2361358" y="0"/>
                </a:lnTo>
                <a:lnTo>
                  <a:pt x="2362777" y="7095"/>
                </a:lnTo>
                <a:cubicBezTo>
                  <a:pt x="2364092" y="8410"/>
                  <a:pt x="2368774" y="6082"/>
                  <a:pt x="2373168" y="3398"/>
                </a:cubicBezTo>
                <a:lnTo>
                  <a:pt x="2378217" y="0"/>
                </a:lnTo>
                <a:lnTo>
                  <a:pt x="2381749" y="0"/>
                </a:lnTo>
                <a:lnTo>
                  <a:pt x="2381382" y="11363"/>
                </a:lnTo>
                <a:cubicBezTo>
                  <a:pt x="2381234" y="15960"/>
                  <a:pt x="2381763" y="20194"/>
                  <a:pt x="2385002" y="22970"/>
                </a:cubicBezTo>
                <a:cubicBezTo>
                  <a:pt x="2386094" y="23906"/>
                  <a:pt x="2417732" y="11368"/>
                  <a:pt x="2419927" y="10270"/>
                </a:cubicBezTo>
                <a:cubicBezTo>
                  <a:pt x="2423340" y="8563"/>
                  <a:pt x="2426277" y="6037"/>
                  <a:pt x="2429452" y="3920"/>
                </a:cubicBezTo>
                <a:cubicBezTo>
                  <a:pt x="2432627" y="6037"/>
                  <a:pt x="2436279" y="7572"/>
                  <a:pt x="2438977" y="10270"/>
                </a:cubicBezTo>
                <a:cubicBezTo>
                  <a:pt x="2452901" y="24194"/>
                  <a:pt x="2436647" y="16317"/>
                  <a:pt x="2454852" y="29320"/>
                </a:cubicBezTo>
                <a:cubicBezTo>
                  <a:pt x="2458703" y="32071"/>
                  <a:pt x="2463319" y="33553"/>
                  <a:pt x="2467552" y="35670"/>
                </a:cubicBezTo>
                <a:cubicBezTo>
                  <a:pt x="2472844" y="34612"/>
                  <a:pt x="2478031" y="32495"/>
                  <a:pt x="2483427" y="32495"/>
                </a:cubicBezTo>
                <a:cubicBezTo>
                  <a:pt x="2490911" y="32495"/>
                  <a:pt x="2498206" y="36415"/>
                  <a:pt x="2505652" y="35670"/>
                </a:cubicBezTo>
                <a:cubicBezTo>
                  <a:pt x="2510563" y="35179"/>
                  <a:pt x="2522304" y="22193"/>
                  <a:pt x="2524702" y="19795"/>
                </a:cubicBezTo>
                <a:cubicBezTo>
                  <a:pt x="2525760" y="15562"/>
                  <a:pt x="2523974" y="5144"/>
                  <a:pt x="2527877" y="7095"/>
                </a:cubicBezTo>
                <a:cubicBezTo>
                  <a:pt x="2532704" y="9508"/>
                  <a:pt x="2530087" y="17661"/>
                  <a:pt x="2531052" y="22970"/>
                </a:cubicBezTo>
                <a:cubicBezTo>
                  <a:pt x="2532204" y="29304"/>
                  <a:pt x="2533169" y="35670"/>
                  <a:pt x="2534227" y="42020"/>
                </a:cubicBezTo>
                <a:cubicBezTo>
                  <a:pt x="2537402" y="36728"/>
                  <a:pt x="2540481" y="31378"/>
                  <a:pt x="2543752" y="26145"/>
                </a:cubicBezTo>
                <a:cubicBezTo>
                  <a:pt x="2545774" y="22909"/>
                  <a:pt x="2546927" y="18737"/>
                  <a:pt x="2550102" y="16620"/>
                </a:cubicBezTo>
                <a:cubicBezTo>
                  <a:pt x="2553733" y="14199"/>
                  <a:pt x="2558569" y="14503"/>
                  <a:pt x="2562802" y="13445"/>
                </a:cubicBezTo>
                <a:cubicBezTo>
                  <a:pt x="2563860" y="16620"/>
                  <a:pt x="2565165" y="19723"/>
                  <a:pt x="2565977" y="22970"/>
                </a:cubicBezTo>
                <a:cubicBezTo>
                  <a:pt x="2567286" y="28205"/>
                  <a:pt x="2565336" y="35029"/>
                  <a:pt x="2569152" y="38845"/>
                </a:cubicBezTo>
                <a:cubicBezTo>
                  <a:pt x="2571519" y="41212"/>
                  <a:pt x="2575502" y="36728"/>
                  <a:pt x="2578677" y="35670"/>
                </a:cubicBezTo>
                <a:cubicBezTo>
                  <a:pt x="2585027" y="29320"/>
                  <a:pt x="2591720" y="23295"/>
                  <a:pt x="2597727" y="16620"/>
                </a:cubicBezTo>
                <a:cubicBezTo>
                  <a:pt x="2612555" y="144"/>
                  <a:pt x="2600148" y="6288"/>
                  <a:pt x="2616777" y="745"/>
                </a:cubicBezTo>
                <a:cubicBezTo>
                  <a:pt x="2617835" y="6037"/>
                  <a:pt x="2616959" y="12130"/>
                  <a:pt x="2619952" y="16620"/>
                </a:cubicBezTo>
                <a:cubicBezTo>
                  <a:pt x="2621808" y="19405"/>
                  <a:pt x="2627334" y="17224"/>
                  <a:pt x="2629477" y="19795"/>
                </a:cubicBezTo>
                <a:cubicBezTo>
                  <a:pt x="2634973" y="26390"/>
                  <a:pt x="2637415" y="43612"/>
                  <a:pt x="2639002" y="51545"/>
                </a:cubicBezTo>
                <a:cubicBezTo>
                  <a:pt x="2643235" y="47312"/>
                  <a:pt x="2648222" y="43717"/>
                  <a:pt x="2651702" y="38845"/>
                </a:cubicBezTo>
                <a:cubicBezTo>
                  <a:pt x="2658572" y="29227"/>
                  <a:pt x="2650271" y="20108"/>
                  <a:pt x="2661227" y="42020"/>
                </a:cubicBezTo>
                <a:cubicBezTo>
                  <a:pt x="2663666" y="39581"/>
                  <a:pt x="2683262" y="18489"/>
                  <a:pt x="2689802" y="16620"/>
                </a:cubicBezTo>
                <a:cubicBezTo>
                  <a:pt x="2693020" y="15701"/>
                  <a:pt x="2696152" y="18737"/>
                  <a:pt x="2699327" y="19795"/>
                </a:cubicBezTo>
                <a:cubicBezTo>
                  <a:pt x="2704567" y="35515"/>
                  <a:pt x="2700139" y="32805"/>
                  <a:pt x="2724727" y="22970"/>
                </a:cubicBezTo>
                <a:cubicBezTo>
                  <a:pt x="2733516" y="19454"/>
                  <a:pt x="2750127" y="10270"/>
                  <a:pt x="2750127" y="10270"/>
                </a:cubicBezTo>
                <a:cubicBezTo>
                  <a:pt x="2757535" y="32495"/>
                  <a:pt x="2750127" y="31437"/>
                  <a:pt x="2766002" y="26145"/>
                </a:cubicBezTo>
                <a:cubicBezTo>
                  <a:pt x="2781090" y="3513"/>
                  <a:pt x="2762924" y="26266"/>
                  <a:pt x="2775527" y="42020"/>
                </a:cubicBezTo>
                <a:cubicBezTo>
                  <a:pt x="2778332" y="45526"/>
                  <a:pt x="2781603" y="35370"/>
                  <a:pt x="2785052" y="32495"/>
                </a:cubicBezTo>
                <a:cubicBezTo>
                  <a:pt x="2787983" y="30052"/>
                  <a:pt x="2791472" y="28363"/>
                  <a:pt x="2794577" y="26145"/>
                </a:cubicBezTo>
                <a:cubicBezTo>
                  <a:pt x="2811396" y="14131"/>
                  <a:pt x="2801345" y="18597"/>
                  <a:pt x="2816802" y="13445"/>
                </a:cubicBezTo>
                <a:cubicBezTo>
                  <a:pt x="2822833" y="61695"/>
                  <a:pt x="2814178" y="37419"/>
                  <a:pt x="2826327" y="29320"/>
                </a:cubicBezTo>
                <a:cubicBezTo>
                  <a:pt x="2829958" y="26899"/>
                  <a:pt x="2834794" y="27203"/>
                  <a:pt x="2839027" y="26145"/>
                </a:cubicBezTo>
                <a:cubicBezTo>
                  <a:pt x="2846435" y="19795"/>
                  <a:pt x="2853258" y="12690"/>
                  <a:pt x="2861252" y="7095"/>
                </a:cubicBezTo>
                <a:cubicBezTo>
                  <a:pt x="2863994" y="5176"/>
                  <a:pt x="2867871" y="5580"/>
                  <a:pt x="2870777" y="3920"/>
                </a:cubicBezTo>
                <a:lnTo>
                  <a:pt x="2876004" y="0"/>
                </a:lnTo>
                <a:lnTo>
                  <a:pt x="2886840" y="0"/>
                </a:lnTo>
                <a:lnTo>
                  <a:pt x="2893002" y="10270"/>
                </a:lnTo>
                <a:cubicBezTo>
                  <a:pt x="2895006" y="15280"/>
                  <a:pt x="2895006" y="20877"/>
                  <a:pt x="2896177" y="26145"/>
                </a:cubicBezTo>
                <a:cubicBezTo>
                  <a:pt x="2897124" y="30405"/>
                  <a:pt x="2898294" y="34612"/>
                  <a:pt x="2899352" y="38845"/>
                </a:cubicBezTo>
                <a:cubicBezTo>
                  <a:pt x="2922367" y="23502"/>
                  <a:pt x="2898281" y="35134"/>
                  <a:pt x="2912052" y="42020"/>
                </a:cubicBezTo>
                <a:cubicBezTo>
                  <a:pt x="2915045" y="43517"/>
                  <a:pt x="2918402" y="39903"/>
                  <a:pt x="2921577" y="38845"/>
                </a:cubicBezTo>
                <a:cubicBezTo>
                  <a:pt x="2924752" y="35670"/>
                  <a:pt x="2928691" y="33108"/>
                  <a:pt x="2931102" y="29320"/>
                </a:cubicBezTo>
                <a:cubicBezTo>
                  <a:pt x="2936184" y="21334"/>
                  <a:pt x="2943802" y="3920"/>
                  <a:pt x="2943802" y="3920"/>
                </a:cubicBezTo>
                <a:cubicBezTo>
                  <a:pt x="2945919" y="9212"/>
                  <a:pt x="2948652" y="14297"/>
                  <a:pt x="2950152" y="19795"/>
                </a:cubicBezTo>
                <a:cubicBezTo>
                  <a:pt x="2951846" y="26006"/>
                  <a:pt x="2947043" y="40242"/>
                  <a:pt x="2953327" y="38845"/>
                </a:cubicBezTo>
                <a:cubicBezTo>
                  <a:pt x="2965016" y="36248"/>
                  <a:pt x="2978727" y="13445"/>
                  <a:pt x="2978727" y="13445"/>
                </a:cubicBezTo>
                <a:cubicBezTo>
                  <a:pt x="2979785" y="16620"/>
                  <a:pt x="2981511" y="19646"/>
                  <a:pt x="2981902" y="22970"/>
                </a:cubicBezTo>
                <a:cubicBezTo>
                  <a:pt x="2983638" y="37723"/>
                  <a:pt x="2976559" y="55251"/>
                  <a:pt x="2985077" y="67420"/>
                </a:cubicBezTo>
                <a:cubicBezTo>
                  <a:pt x="2989454" y="73672"/>
                  <a:pt x="3004127" y="54720"/>
                  <a:pt x="3004127" y="54720"/>
                </a:cubicBezTo>
                <a:cubicBezTo>
                  <a:pt x="3007302" y="49428"/>
                  <a:pt x="3010892" y="44365"/>
                  <a:pt x="3013652" y="38845"/>
                </a:cubicBezTo>
                <a:cubicBezTo>
                  <a:pt x="3015149" y="35852"/>
                  <a:pt x="3014736" y="31933"/>
                  <a:pt x="3016827" y="29320"/>
                </a:cubicBezTo>
                <a:cubicBezTo>
                  <a:pt x="3019211" y="26340"/>
                  <a:pt x="3023177" y="25087"/>
                  <a:pt x="3026352" y="22970"/>
                </a:cubicBezTo>
                <a:cubicBezTo>
                  <a:pt x="3028469" y="19795"/>
                  <a:pt x="3029082" y="12238"/>
                  <a:pt x="3032702" y="13445"/>
                </a:cubicBezTo>
                <a:cubicBezTo>
                  <a:pt x="3036842" y="14825"/>
                  <a:pt x="3034158" y="22134"/>
                  <a:pt x="3035877" y="26145"/>
                </a:cubicBezTo>
                <a:cubicBezTo>
                  <a:pt x="3040664" y="37315"/>
                  <a:pt x="3041606" y="35463"/>
                  <a:pt x="3051752" y="38845"/>
                </a:cubicBezTo>
                <a:cubicBezTo>
                  <a:pt x="3052094" y="38333"/>
                  <a:pt x="3065405" y="17017"/>
                  <a:pt x="3067627" y="19795"/>
                </a:cubicBezTo>
                <a:cubicBezTo>
                  <a:pt x="3072957" y="26458"/>
                  <a:pt x="3069744" y="36728"/>
                  <a:pt x="3070802" y="45195"/>
                </a:cubicBezTo>
                <a:cubicBezTo>
                  <a:pt x="3073977" y="44137"/>
                  <a:pt x="3077604" y="43965"/>
                  <a:pt x="3080327" y="42020"/>
                </a:cubicBezTo>
                <a:cubicBezTo>
                  <a:pt x="3085199" y="38540"/>
                  <a:pt x="3087271" y="30965"/>
                  <a:pt x="3093027" y="29320"/>
                </a:cubicBezTo>
                <a:cubicBezTo>
                  <a:pt x="3096696" y="28272"/>
                  <a:pt x="3099377" y="33553"/>
                  <a:pt x="3102552" y="35670"/>
                </a:cubicBezTo>
                <a:cubicBezTo>
                  <a:pt x="3105727" y="33553"/>
                  <a:pt x="3108313" y="29947"/>
                  <a:pt x="3112077" y="29320"/>
                </a:cubicBezTo>
                <a:cubicBezTo>
                  <a:pt x="3115378" y="28770"/>
                  <a:pt x="3118526" y="33813"/>
                  <a:pt x="3121602" y="32495"/>
                </a:cubicBezTo>
                <a:cubicBezTo>
                  <a:pt x="3127105" y="30137"/>
                  <a:pt x="3129576" y="23471"/>
                  <a:pt x="3134302" y="19795"/>
                </a:cubicBezTo>
                <a:cubicBezTo>
                  <a:pt x="3145549" y="11047"/>
                  <a:pt x="3148389" y="10866"/>
                  <a:pt x="3159702" y="7095"/>
                </a:cubicBezTo>
                <a:cubicBezTo>
                  <a:pt x="3160760" y="20853"/>
                  <a:pt x="3157752" y="35558"/>
                  <a:pt x="3162877" y="48370"/>
                </a:cubicBezTo>
                <a:cubicBezTo>
                  <a:pt x="3164545" y="52539"/>
                  <a:pt x="3169527" y="42294"/>
                  <a:pt x="3172402" y="38845"/>
                </a:cubicBezTo>
                <a:cubicBezTo>
                  <a:pt x="3185631" y="22970"/>
                  <a:pt x="3170815" y="34612"/>
                  <a:pt x="3188277" y="22970"/>
                </a:cubicBezTo>
                <a:cubicBezTo>
                  <a:pt x="3189335" y="28262"/>
                  <a:pt x="3190143" y="33610"/>
                  <a:pt x="3191452" y="38845"/>
                </a:cubicBezTo>
                <a:cubicBezTo>
                  <a:pt x="3192264" y="42092"/>
                  <a:pt x="3191280" y="48370"/>
                  <a:pt x="3194627" y="48370"/>
                </a:cubicBezTo>
                <a:cubicBezTo>
                  <a:pt x="3199117" y="48370"/>
                  <a:pt x="3200977" y="42020"/>
                  <a:pt x="3204152" y="38845"/>
                </a:cubicBezTo>
                <a:cubicBezTo>
                  <a:pt x="3205210" y="43078"/>
                  <a:pt x="3203275" y="49924"/>
                  <a:pt x="3207327" y="51545"/>
                </a:cubicBezTo>
                <a:cubicBezTo>
                  <a:pt x="3211721" y="53303"/>
                  <a:pt x="3215918" y="47543"/>
                  <a:pt x="3220027" y="45195"/>
                </a:cubicBezTo>
                <a:cubicBezTo>
                  <a:pt x="3256384" y="24420"/>
                  <a:pt x="3199677" y="55587"/>
                  <a:pt x="3239077" y="29320"/>
                </a:cubicBezTo>
                <a:cubicBezTo>
                  <a:pt x="3241862" y="27464"/>
                  <a:pt x="3245427" y="27203"/>
                  <a:pt x="3248602" y="26145"/>
                </a:cubicBezTo>
                <a:cubicBezTo>
                  <a:pt x="3262692" y="68414"/>
                  <a:pt x="3246140" y="36162"/>
                  <a:pt x="3264477" y="32495"/>
                </a:cubicBezTo>
                <a:cubicBezTo>
                  <a:pt x="3268219" y="31747"/>
                  <a:pt x="3268710" y="38845"/>
                  <a:pt x="3270827" y="42020"/>
                </a:cubicBezTo>
                <a:cubicBezTo>
                  <a:pt x="3274002" y="39903"/>
                  <a:pt x="3277247" y="37888"/>
                  <a:pt x="3280352" y="35670"/>
                </a:cubicBezTo>
                <a:cubicBezTo>
                  <a:pt x="3284658" y="32594"/>
                  <a:pt x="3288649" y="29080"/>
                  <a:pt x="3293052" y="26145"/>
                </a:cubicBezTo>
                <a:cubicBezTo>
                  <a:pt x="3298187" y="22722"/>
                  <a:pt x="3303635" y="19795"/>
                  <a:pt x="3308927" y="16620"/>
                </a:cubicBezTo>
                <a:cubicBezTo>
                  <a:pt x="3311044" y="20853"/>
                  <a:pt x="3313413" y="24970"/>
                  <a:pt x="3315277" y="29320"/>
                </a:cubicBezTo>
                <a:cubicBezTo>
                  <a:pt x="3316595" y="32396"/>
                  <a:pt x="3315105" y="38845"/>
                  <a:pt x="3318452" y="38845"/>
                </a:cubicBezTo>
                <a:cubicBezTo>
                  <a:pt x="3322942" y="38845"/>
                  <a:pt x="3324802" y="32495"/>
                  <a:pt x="3327977" y="29320"/>
                </a:cubicBezTo>
                <a:cubicBezTo>
                  <a:pt x="3329035" y="36728"/>
                  <a:pt x="3323726" y="50617"/>
                  <a:pt x="3331152" y="51545"/>
                </a:cubicBezTo>
                <a:cubicBezTo>
                  <a:pt x="3340834" y="52755"/>
                  <a:pt x="3345825" y="38674"/>
                  <a:pt x="3353377" y="32495"/>
                </a:cubicBezTo>
                <a:cubicBezTo>
                  <a:pt x="3362041" y="25406"/>
                  <a:pt x="3366786" y="22497"/>
                  <a:pt x="3375602" y="16620"/>
                </a:cubicBezTo>
                <a:cubicBezTo>
                  <a:pt x="3376660" y="20853"/>
                  <a:pt x="3377830" y="25060"/>
                  <a:pt x="3378777" y="29320"/>
                </a:cubicBezTo>
                <a:cubicBezTo>
                  <a:pt x="3379948" y="34588"/>
                  <a:pt x="3377635" y="41957"/>
                  <a:pt x="3381952" y="45195"/>
                </a:cubicBezTo>
                <a:cubicBezTo>
                  <a:pt x="3385005" y="47485"/>
                  <a:pt x="3388302" y="40962"/>
                  <a:pt x="3391477" y="38845"/>
                </a:cubicBezTo>
                <a:cubicBezTo>
                  <a:pt x="3393957" y="35125"/>
                  <a:pt x="3402470" y="18942"/>
                  <a:pt x="3410527" y="22970"/>
                </a:cubicBezTo>
                <a:cubicBezTo>
                  <a:pt x="3415625" y="25519"/>
                  <a:pt x="3414760" y="33553"/>
                  <a:pt x="3416877" y="38845"/>
                </a:cubicBezTo>
                <a:cubicBezTo>
                  <a:pt x="3422169" y="36728"/>
                  <a:pt x="3427272" y="30929"/>
                  <a:pt x="3432752" y="32495"/>
                </a:cubicBezTo>
                <a:cubicBezTo>
                  <a:pt x="3437303" y="33795"/>
                  <a:pt x="3435755" y="41848"/>
                  <a:pt x="3439102" y="45195"/>
                </a:cubicBezTo>
                <a:cubicBezTo>
                  <a:pt x="3441469" y="47562"/>
                  <a:pt x="3445452" y="47312"/>
                  <a:pt x="3448627" y="48370"/>
                </a:cubicBezTo>
                <a:cubicBezTo>
                  <a:pt x="3452860" y="46253"/>
                  <a:pt x="3456933" y="43778"/>
                  <a:pt x="3461327" y="42020"/>
                </a:cubicBezTo>
                <a:cubicBezTo>
                  <a:pt x="3467542" y="39534"/>
                  <a:pt x="3474283" y="38440"/>
                  <a:pt x="3480377" y="35670"/>
                </a:cubicBezTo>
                <a:cubicBezTo>
                  <a:pt x="3521616" y="16925"/>
                  <a:pt x="3478199" y="32163"/>
                  <a:pt x="3505777" y="22970"/>
                </a:cubicBezTo>
                <a:cubicBezTo>
                  <a:pt x="3508179" y="30177"/>
                  <a:pt x="3508424" y="37409"/>
                  <a:pt x="3518477" y="38845"/>
                </a:cubicBezTo>
                <a:cubicBezTo>
                  <a:pt x="3522797" y="39462"/>
                  <a:pt x="3526944" y="36728"/>
                  <a:pt x="3531177" y="35670"/>
                </a:cubicBezTo>
                <a:cubicBezTo>
                  <a:pt x="3534352" y="33553"/>
                  <a:pt x="3537159" y="27903"/>
                  <a:pt x="3540702" y="29320"/>
                </a:cubicBezTo>
                <a:cubicBezTo>
                  <a:pt x="3547294" y="31957"/>
                  <a:pt x="3549860" y="58870"/>
                  <a:pt x="3550227" y="61070"/>
                </a:cubicBezTo>
                <a:cubicBezTo>
                  <a:pt x="3553402" y="58953"/>
                  <a:pt x="3557054" y="57418"/>
                  <a:pt x="3559752" y="54720"/>
                </a:cubicBezTo>
                <a:cubicBezTo>
                  <a:pt x="3578811" y="35661"/>
                  <a:pt x="3569640" y="27595"/>
                  <a:pt x="3578802" y="64245"/>
                </a:cubicBezTo>
                <a:cubicBezTo>
                  <a:pt x="3600219" y="42828"/>
                  <a:pt x="3595012" y="36676"/>
                  <a:pt x="3601027" y="54720"/>
                </a:cubicBezTo>
                <a:cubicBezTo>
                  <a:pt x="3605260" y="53662"/>
                  <a:pt x="3609824" y="53496"/>
                  <a:pt x="3613727" y="51545"/>
                </a:cubicBezTo>
                <a:cubicBezTo>
                  <a:pt x="3624869" y="45974"/>
                  <a:pt x="3627056" y="40121"/>
                  <a:pt x="3635952" y="32495"/>
                </a:cubicBezTo>
                <a:cubicBezTo>
                  <a:pt x="3639970" y="29051"/>
                  <a:pt x="3644419" y="26145"/>
                  <a:pt x="3648652" y="22970"/>
                </a:cubicBezTo>
                <a:cubicBezTo>
                  <a:pt x="3649710" y="27203"/>
                  <a:pt x="3650628" y="31474"/>
                  <a:pt x="3651827" y="35670"/>
                </a:cubicBezTo>
                <a:cubicBezTo>
                  <a:pt x="3652746" y="38888"/>
                  <a:pt x="3651672" y="44862"/>
                  <a:pt x="3655002" y="45195"/>
                </a:cubicBezTo>
                <a:cubicBezTo>
                  <a:pt x="3664711" y="46166"/>
                  <a:pt x="3674052" y="40962"/>
                  <a:pt x="3683577" y="38845"/>
                </a:cubicBezTo>
                <a:cubicBezTo>
                  <a:pt x="3688869" y="34612"/>
                  <a:pt x="3694660" y="30937"/>
                  <a:pt x="3699452" y="26145"/>
                </a:cubicBezTo>
                <a:cubicBezTo>
                  <a:pt x="3702150" y="23447"/>
                  <a:pt x="3703512" y="13567"/>
                  <a:pt x="3705802" y="16620"/>
                </a:cubicBezTo>
                <a:cubicBezTo>
                  <a:pt x="3710292" y="22607"/>
                  <a:pt x="3707747" y="31463"/>
                  <a:pt x="3708977" y="38845"/>
                </a:cubicBezTo>
                <a:cubicBezTo>
                  <a:pt x="3709864" y="44168"/>
                  <a:pt x="3711094" y="49428"/>
                  <a:pt x="3712152" y="54720"/>
                </a:cubicBezTo>
                <a:cubicBezTo>
                  <a:pt x="3717444" y="51545"/>
                  <a:pt x="3722388" y="47701"/>
                  <a:pt x="3728027" y="45195"/>
                </a:cubicBezTo>
                <a:cubicBezTo>
                  <a:pt x="3758781" y="31527"/>
                  <a:pt x="3724546" y="52807"/>
                  <a:pt x="3750252" y="35670"/>
                </a:cubicBezTo>
                <a:cubicBezTo>
                  <a:pt x="3751310" y="38845"/>
                  <a:pt x="3750252" y="44137"/>
                  <a:pt x="3753427" y="45195"/>
                </a:cubicBezTo>
                <a:cubicBezTo>
                  <a:pt x="3758547" y="46902"/>
                  <a:pt x="3763906" y="42020"/>
                  <a:pt x="3769302" y="42020"/>
                </a:cubicBezTo>
                <a:cubicBezTo>
                  <a:pt x="3772649" y="42020"/>
                  <a:pt x="3775652" y="44137"/>
                  <a:pt x="3778827" y="45195"/>
                </a:cubicBezTo>
                <a:cubicBezTo>
                  <a:pt x="3777769" y="57895"/>
                  <a:pt x="3772887" y="70854"/>
                  <a:pt x="3775652" y="83295"/>
                </a:cubicBezTo>
                <a:cubicBezTo>
                  <a:pt x="3776626" y="87678"/>
                  <a:pt x="3782255" y="77179"/>
                  <a:pt x="3785177" y="73770"/>
                </a:cubicBezTo>
                <a:cubicBezTo>
                  <a:pt x="3788621" y="69752"/>
                  <a:pt x="3791897" y="65557"/>
                  <a:pt x="3794702" y="61070"/>
                </a:cubicBezTo>
                <a:cubicBezTo>
                  <a:pt x="3797210" y="57056"/>
                  <a:pt x="3799130" y="52695"/>
                  <a:pt x="3801052" y="48370"/>
                </a:cubicBezTo>
                <a:cubicBezTo>
                  <a:pt x="3803367" y="43162"/>
                  <a:pt x="3804089" y="37133"/>
                  <a:pt x="3807402" y="32495"/>
                </a:cubicBezTo>
                <a:cubicBezTo>
                  <a:pt x="3809620" y="29390"/>
                  <a:pt x="3813752" y="28262"/>
                  <a:pt x="3816927" y="26145"/>
                </a:cubicBezTo>
                <a:cubicBezTo>
                  <a:pt x="3822987" y="56444"/>
                  <a:pt x="3814619" y="37498"/>
                  <a:pt x="3829627" y="32495"/>
                </a:cubicBezTo>
                <a:lnTo>
                  <a:pt x="3833303" y="33720"/>
                </a:lnTo>
                <a:lnTo>
                  <a:pt x="3829542" y="34974"/>
                </a:lnTo>
                <a:cubicBezTo>
                  <a:pt x="3827921" y="39026"/>
                  <a:pt x="3831659" y="43441"/>
                  <a:pt x="3832717" y="47674"/>
                </a:cubicBezTo>
                <a:cubicBezTo>
                  <a:pt x="3830600" y="50849"/>
                  <a:pt x="3825740" y="53435"/>
                  <a:pt x="3826367" y="57199"/>
                </a:cubicBezTo>
                <a:cubicBezTo>
                  <a:pt x="3831652" y="88910"/>
                  <a:pt x="3842236" y="47692"/>
                  <a:pt x="3832717" y="76249"/>
                </a:cubicBezTo>
                <a:cubicBezTo>
                  <a:pt x="3829542" y="77307"/>
                  <a:pt x="3822536" y="76142"/>
                  <a:pt x="3823192" y="79424"/>
                </a:cubicBezTo>
                <a:cubicBezTo>
                  <a:pt x="3824366" y="85295"/>
                  <a:pt x="3832059" y="87525"/>
                  <a:pt x="3835892" y="92124"/>
                </a:cubicBezTo>
                <a:cubicBezTo>
                  <a:pt x="3855390" y="115522"/>
                  <a:pt x="3852089" y="108964"/>
                  <a:pt x="3858117" y="127049"/>
                </a:cubicBezTo>
                <a:cubicBezTo>
                  <a:pt x="3854152" y="131014"/>
                  <a:pt x="3844104" y="138222"/>
                  <a:pt x="3845417" y="146099"/>
                </a:cubicBezTo>
                <a:cubicBezTo>
                  <a:pt x="3846044" y="149863"/>
                  <a:pt x="3849650" y="152449"/>
                  <a:pt x="3851767" y="155624"/>
                </a:cubicBezTo>
                <a:cubicBezTo>
                  <a:pt x="3848592" y="157741"/>
                  <a:pt x="3844626" y="158994"/>
                  <a:pt x="3842242" y="161974"/>
                </a:cubicBezTo>
                <a:cubicBezTo>
                  <a:pt x="3840151" y="164587"/>
                  <a:pt x="3841434" y="169132"/>
                  <a:pt x="3839067" y="171499"/>
                </a:cubicBezTo>
                <a:cubicBezTo>
                  <a:pt x="3822134" y="188432"/>
                  <a:pt x="3834834" y="158799"/>
                  <a:pt x="3826367" y="184199"/>
                </a:cubicBezTo>
                <a:cubicBezTo>
                  <a:pt x="3829542" y="187374"/>
                  <a:pt x="3833135" y="190180"/>
                  <a:pt x="3835892" y="193724"/>
                </a:cubicBezTo>
                <a:cubicBezTo>
                  <a:pt x="3840577" y="199748"/>
                  <a:pt x="3848592" y="212774"/>
                  <a:pt x="3848592" y="212774"/>
                </a:cubicBezTo>
                <a:cubicBezTo>
                  <a:pt x="3823192" y="221241"/>
                  <a:pt x="3850709" y="208541"/>
                  <a:pt x="3842242" y="225474"/>
                </a:cubicBezTo>
                <a:cubicBezTo>
                  <a:pt x="3840745" y="228467"/>
                  <a:pt x="3835330" y="226558"/>
                  <a:pt x="3832717" y="228649"/>
                </a:cubicBezTo>
                <a:cubicBezTo>
                  <a:pt x="3829737" y="231033"/>
                  <a:pt x="3828484" y="234999"/>
                  <a:pt x="3826367" y="238174"/>
                </a:cubicBezTo>
                <a:cubicBezTo>
                  <a:pt x="3829542" y="242407"/>
                  <a:pt x="3833525" y="246141"/>
                  <a:pt x="3835892" y="250874"/>
                </a:cubicBezTo>
                <a:cubicBezTo>
                  <a:pt x="3838885" y="256861"/>
                  <a:pt x="3842242" y="269924"/>
                  <a:pt x="3842242" y="269924"/>
                </a:cubicBezTo>
                <a:cubicBezTo>
                  <a:pt x="3807210" y="276930"/>
                  <a:pt x="3820731" y="272861"/>
                  <a:pt x="3800967" y="279449"/>
                </a:cubicBezTo>
                <a:cubicBezTo>
                  <a:pt x="3812747" y="303008"/>
                  <a:pt x="3811196" y="301530"/>
                  <a:pt x="3823192" y="320724"/>
                </a:cubicBezTo>
                <a:cubicBezTo>
                  <a:pt x="3825214" y="323960"/>
                  <a:pt x="3827099" y="327318"/>
                  <a:pt x="3829542" y="330249"/>
                </a:cubicBezTo>
                <a:cubicBezTo>
                  <a:pt x="3832417" y="333698"/>
                  <a:pt x="3836145" y="336365"/>
                  <a:pt x="3839067" y="339774"/>
                </a:cubicBezTo>
                <a:cubicBezTo>
                  <a:pt x="3842511" y="343792"/>
                  <a:pt x="3845417" y="348241"/>
                  <a:pt x="3848592" y="352474"/>
                </a:cubicBezTo>
                <a:cubicBezTo>
                  <a:pt x="3846475" y="355649"/>
                  <a:pt x="3843949" y="358586"/>
                  <a:pt x="3842242" y="361999"/>
                </a:cubicBezTo>
                <a:cubicBezTo>
                  <a:pt x="3840745" y="364992"/>
                  <a:pt x="3841434" y="369157"/>
                  <a:pt x="3839067" y="371524"/>
                </a:cubicBezTo>
                <a:cubicBezTo>
                  <a:pt x="3836700" y="373891"/>
                  <a:pt x="3832717" y="373641"/>
                  <a:pt x="3829542" y="374699"/>
                </a:cubicBezTo>
                <a:cubicBezTo>
                  <a:pt x="3830600" y="379991"/>
                  <a:pt x="3835130" y="385747"/>
                  <a:pt x="3832717" y="390574"/>
                </a:cubicBezTo>
                <a:cubicBezTo>
                  <a:pt x="3830766" y="394477"/>
                  <a:pt x="3824157" y="392369"/>
                  <a:pt x="3820017" y="393749"/>
                </a:cubicBezTo>
                <a:cubicBezTo>
                  <a:pt x="3814610" y="395551"/>
                  <a:pt x="3809434" y="397982"/>
                  <a:pt x="3804142" y="400099"/>
                </a:cubicBezTo>
                <a:cubicBezTo>
                  <a:pt x="3805200" y="403274"/>
                  <a:pt x="3805226" y="407011"/>
                  <a:pt x="3807317" y="409624"/>
                </a:cubicBezTo>
                <a:cubicBezTo>
                  <a:pt x="3809701" y="412604"/>
                  <a:pt x="3813911" y="413531"/>
                  <a:pt x="3816842" y="415974"/>
                </a:cubicBezTo>
                <a:cubicBezTo>
                  <a:pt x="3820291" y="418849"/>
                  <a:pt x="3823876" y="421763"/>
                  <a:pt x="3826367" y="425499"/>
                </a:cubicBezTo>
                <a:cubicBezTo>
                  <a:pt x="3828223" y="428284"/>
                  <a:pt x="3828045" y="432031"/>
                  <a:pt x="3829542" y="435024"/>
                </a:cubicBezTo>
                <a:cubicBezTo>
                  <a:pt x="3831249" y="438437"/>
                  <a:pt x="3833775" y="441374"/>
                  <a:pt x="3835892" y="444549"/>
                </a:cubicBezTo>
                <a:cubicBezTo>
                  <a:pt x="3828484" y="445607"/>
                  <a:pt x="3818458" y="441975"/>
                  <a:pt x="3813667" y="447724"/>
                </a:cubicBezTo>
                <a:cubicBezTo>
                  <a:pt x="3810018" y="452102"/>
                  <a:pt x="3816996" y="458766"/>
                  <a:pt x="3820017" y="463599"/>
                </a:cubicBezTo>
                <a:cubicBezTo>
                  <a:pt x="3835712" y="488711"/>
                  <a:pt x="3825832" y="454574"/>
                  <a:pt x="3832717" y="488999"/>
                </a:cubicBezTo>
                <a:cubicBezTo>
                  <a:pt x="3834834" y="493232"/>
                  <a:pt x="3839845" y="497030"/>
                  <a:pt x="3839067" y="501699"/>
                </a:cubicBezTo>
                <a:cubicBezTo>
                  <a:pt x="3838440" y="505463"/>
                  <a:pt x="3831926" y="505069"/>
                  <a:pt x="3829542" y="508049"/>
                </a:cubicBezTo>
                <a:cubicBezTo>
                  <a:pt x="3827451" y="510662"/>
                  <a:pt x="3827425" y="514399"/>
                  <a:pt x="3826367" y="517574"/>
                </a:cubicBezTo>
                <a:cubicBezTo>
                  <a:pt x="3823192" y="519691"/>
                  <a:pt x="3818259" y="520381"/>
                  <a:pt x="3816842" y="523924"/>
                </a:cubicBezTo>
                <a:cubicBezTo>
                  <a:pt x="3815199" y="528032"/>
                  <a:pt x="3825030" y="540968"/>
                  <a:pt x="3826367" y="542974"/>
                </a:cubicBezTo>
                <a:cubicBezTo>
                  <a:pt x="3823192" y="544032"/>
                  <a:pt x="3819209" y="543782"/>
                  <a:pt x="3816842" y="546149"/>
                </a:cubicBezTo>
                <a:cubicBezTo>
                  <a:pt x="3814475" y="548516"/>
                  <a:pt x="3813667" y="552327"/>
                  <a:pt x="3813667" y="555674"/>
                </a:cubicBezTo>
                <a:cubicBezTo>
                  <a:pt x="3813667" y="561965"/>
                  <a:pt x="3819981" y="570229"/>
                  <a:pt x="3823192" y="574724"/>
                </a:cubicBezTo>
                <a:cubicBezTo>
                  <a:pt x="3826268" y="579030"/>
                  <a:pt x="3829542" y="583191"/>
                  <a:pt x="3832717" y="587424"/>
                </a:cubicBezTo>
                <a:cubicBezTo>
                  <a:pt x="3830600" y="591657"/>
                  <a:pt x="3829714" y="596777"/>
                  <a:pt x="3826367" y="600124"/>
                </a:cubicBezTo>
                <a:cubicBezTo>
                  <a:pt x="3816231" y="610260"/>
                  <a:pt x="3805409" y="591866"/>
                  <a:pt x="3829542" y="615999"/>
                </a:cubicBezTo>
                <a:cubicBezTo>
                  <a:pt x="3827425" y="619174"/>
                  <a:pt x="3823613" y="621731"/>
                  <a:pt x="3823192" y="625524"/>
                </a:cubicBezTo>
                <a:cubicBezTo>
                  <a:pt x="3822481" y="631922"/>
                  <a:pt x="3825388" y="638211"/>
                  <a:pt x="3826367" y="644574"/>
                </a:cubicBezTo>
                <a:cubicBezTo>
                  <a:pt x="3827505" y="651971"/>
                  <a:pt x="3828484" y="659391"/>
                  <a:pt x="3829542" y="666799"/>
                </a:cubicBezTo>
                <a:cubicBezTo>
                  <a:pt x="3849632" y="686889"/>
                  <a:pt x="3835359" y="667332"/>
                  <a:pt x="3823192" y="679499"/>
                </a:cubicBezTo>
                <a:cubicBezTo>
                  <a:pt x="3820825" y="681866"/>
                  <a:pt x="3825309" y="685849"/>
                  <a:pt x="3826367" y="689024"/>
                </a:cubicBezTo>
                <a:cubicBezTo>
                  <a:pt x="3854886" y="710413"/>
                  <a:pt x="3832429" y="687295"/>
                  <a:pt x="3835892" y="708074"/>
                </a:cubicBezTo>
                <a:cubicBezTo>
                  <a:pt x="3836519" y="711838"/>
                  <a:pt x="3840279" y="714327"/>
                  <a:pt x="3842242" y="717599"/>
                </a:cubicBezTo>
                <a:cubicBezTo>
                  <a:pt x="3864132" y="754082"/>
                  <a:pt x="3846946" y="727830"/>
                  <a:pt x="3861292" y="749349"/>
                </a:cubicBezTo>
                <a:cubicBezTo>
                  <a:pt x="3858117" y="751466"/>
                  <a:pt x="3854151" y="752719"/>
                  <a:pt x="3851767" y="755699"/>
                </a:cubicBezTo>
                <a:cubicBezTo>
                  <a:pt x="3849676" y="758312"/>
                  <a:pt x="3851205" y="763133"/>
                  <a:pt x="3848592" y="765224"/>
                </a:cubicBezTo>
                <a:cubicBezTo>
                  <a:pt x="3845185" y="767950"/>
                  <a:pt x="3840125" y="767341"/>
                  <a:pt x="3835892" y="768399"/>
                </a:cubicBezTo>
                <a:cubicBezTo>
                  <a:pt x="3838009" y="772632"/>
                  <a:pt x="3839894" y="776990"/>
                  <a:pt x="3842242" y="781099"/>
                </a:cubicBezTo>
                <a:cubicBezTo>
                  <a:pt x="3844135" y="784412"/>
                  <a:pt x="3850976" y="787644"/>
                  <a:pt x="3848592" y="790624"/>
                </a:cubicBezTo>
                <a:cubicBezTo>
                  <a:pt x="3844411" y="795851"/>
                  <a:pt x="3829542" y="796974"/>
                  <a:pt x="3829542" y="796974"/>
                </a:cubicBezTo>
                <a:cubicBezTo>
                  <a:pt x="3830600" y="803324"/>
                  <a:pt x="3830681" y="809917"/>
                  <a:pt x="3832717" y="816024"/>
                </a:cubicBezTo>
                <a:cubicBezTo>
                  <a:pt x="3833924" y="819644"/>
                  <a:pt x="3839815" y="821807"/>
                  <a:pt x="3839067" y="825549"/>
                </a:cubicBezTo>
                <a:cubicBezTo>
                  <a:pt x="3838319" y="829291"/>
                  <a:pt x="3832717" y="829782"/>
                  <a:pt x="3829542" y="831899"/>
                </a:cubicBezTo>
                <a:cubicBezTo>
                  <a:pt x="3829811" y="833781"/>
                  <a:pt x="3831862" y="857604"/>
                  <a:pt x="3835892" y="863649"/>
                </a:cubicBezTo>
                <a:cubicBezTo>
                  <a:pt x="3838383" y="867385"/>
                  <a:pt x="3842495" y="869765"/>
                  <a:pt x="3845417" y="873174"/>
                </a:cubicBezTo>
                <a:cubicBezTo>
                  <a:pt x="3851324" y="880066"/>
                  <a:pt x="3856266" y="887861"/>
                  <a:pt x="3861292" y="895399"/>
                </a:cubicBezTo>
                <a:cubicBezTo>
                  <a:pt x="3857059" y="897516"/>
                  <a:pt x="3850709" y="897516"/>
                  <a:pt x="3848592" y="901749"/>
                </a:cubicBezTo>
                <a:cubicBezTo>
                  <a:pt x="3838227" y="922480"/>
                  <a:pt x="3866914" y="909400"/>
                  <a:pt x="3842242" y="917624"/>
                </a:cubicBezTo>
                <a:cubicBezTo>
                  <a:pt x="3843011" y="919932"/>
                  <a:pt x="3849541" y="938710"/>
                  <a:pt x="3848592" y="939849"/>
                </a:cubicBezTo>
                <a:cubicBezTo>
                  <a:pt x="3844307" y="944991"/>
                  <a:pt x="3829542" y="946199"/>
                  <a:pt x="3829542" y="946199"/>
                </a:cubicBezTo>
                <a:cubicBezTo>
                  <a:pt x="3831659" y="951491"/>
                  <a:pt x="3833891" y="956738"/>
                  <a:pt x="3835892" y="962074"/>
                </a:cubicBezTo>
                <a:cubicBezTo>
                  <a:pt x="3837067" y="965208"/>
                  <a:pt x="3837059" y="968922"/>
                  <a:pt x="3839067" y="971599"/>
                </a:cubicBezTo>
                <a:cubicBezTo>
                  <a:pt x="3843557" y="977586"/>
                  <a:pt x="3850452" y="981487"/>
                  <a:pt x="3854942" y="987474"/>
                </a:cubicBezTo>
                <a:cubicBezTo>
                  <a:pt x="3856950" y="990151"/>
                  <a:pt x="3856620" y="994006"/>
                  <a:pt x="3858117" y="996999"/>
                </a:cubicBezTo>
                <a:cubicBezTo>
                  <a:pt x="3870427" y="1021618"/>
                  <a:pt x="3859662" y="992108"/>
                  <a:pt x="3867642" y="1016049"/>
                </a:cubicBezTo>
                <a:cubicBezTo>
                  <a:pt x="3865641" y="1016716"/>
                  <a:pt x="3848195" y="1021603"/>
                  <a:pt x="3848592" y="1025574"/>
                </a:cubicBezTo>
                <a:cubicBezTo>
                  <a:pt x="3850422" y="1043876"/>
                  <a:pt x="3863012" y="1050015"/>
                  <a:pt x="3870817" y="1063674"/>
                </a:cubicBezTo>
                <a:lnTo>
                  <a:pt x="3871172" y="1064739"/>
                </a:lnTo>
                <a:lnTo>
                  <a:pt x="3871172" y="1072806"/>
                </a:lnTo>
                <a:lnTo>
                  <a:pt x="3865098" y="1071960"/>
                </a:lnTo>
                <a:cubicBezTo>
                  <a:pt x="3851851" y="1070188"/>
                  <a:pt x="3828629" y="1067762"/>
                  <a:pt x="3823192" y="1073199"/>
                </a:cubicBezTo>
                <a:cubicBezTo>
                  <a:pt x="3820017" y="1076374"/>
                  <a:pt x="3829795" y="1079315"/>
                  <a:pt x="3832717" y="1082724"/>
                </a:cubicBezTo>
                <a:cubicBezTo>
                  <a:pt x="3843202" y="1094956"/>
                  <a:pt x="3841232" y="1092393"/>
                  <a:pt x="3845417" y="1104949"/>
                </a:cubicBezTo>
                <a:cubicBezTo>
                  <a:pt x="3842242" y="1107066"/>
                  <a:pt x="3837309" y="1107756"/>
                  <a:pt x="3835892" y="1111299"/>
                </a:cubicBezTo>
                <a:cubicBezTo>
                  <a:pt x="3834649" y="1114406"/>
                  <a:pt x="3837892" y="1117690"/>
                  <a:pt x="3839067" y="1120824"/>
                </a:cubicBezTo>
                <a:cubicBezTo>
                  <a:pt x="3841068" y="1126160"/>
                  <a:pt x="3843300" y="1131407"/>
                  <a:pt x="3845417" y="1136699"/>
                </a:cubicBezTo>
                <a:cubicBezTo>
                  <a:pt x="3843300" y="1139874"/>
                  <a:pt x="3838319" y="1142482"/>
                  <a:pt x="3839067" y="1146224"/>
                </a:cubicBezTo>
                <a:cubicBezTo>
                  <a:pt x="3839815" y="1149966"/>
                  <a:pt x="3845356" y="1150552"/>
                  <a:pt x="3848592" y="1152574"/>
                </a:cubicBezTo>
                <a:cubicBezTo>
                  <a:pt x="3865399" y="1163079"/>
                  <a:pt x="3862707" y="1159966"/>
                  <a:pt x="3868082" y="1165524"/>
                </a:cubicBezTo>
                <a:lnTo>
                  <a:pt x="3871172" y="1168679"/>
                </a:lnTo>
                <a:lnTo>
                  <a:pt x="3871172" y="1176298"/>
                </a:lnTo>
                <a:lnTo>
                  <a:pt x="3864467" y="1177974"/>
                </a:lnTo>
                <a:cubicBezTo>
                  <a:pt x="3858154" y="1179237"/>
                  <a:pt x="3849439" y="1176122"/>
                  <a:pt x="3845417" y="1181149"/>
                </a:cubicBezTo>
                <a:cubicBezTo>
                  <a:pt x="3842460" y="1184845"/>
                  <a:pt x="3850009" y="1189455"/>
                  <a:pt x="3851767" y="1193849"/>
                </a:cubicBezTo>
                <a:cubicBezTo>
                  <a:pt x="3854253" y="1200064"/>
                  <a:pt x="3858117" y="1212899"/>
                  <a:pt x="3858117" y="1212899"/>
                </a:cubicBezTo>
                <a:cubicBezTo>
                  <a:pt x="3856000" y="1219249"/>
                  <a:pt x="3847034" y="1227216"/>
                  <a:pt x="3851767" y="1231949"/>
                </a:cubicBezTo>
                <a:cubicBezTo>
                  <a:pt x="3854942" y="1235124"/>
                  <a:pt x="3858682" y="1237820"/>
                  <a:pt x="3861292" y="1241474"/>
                </a:cubicBezTo>
                <a:cubicBezTo>
                  <a:pt x="3864043" y="1245325"/>
                  <a:pt x="3865294" y="1250065"/>
                  <a:pt x="3867642" y="1254174"/>
                </a:cubicBezTo>
                <a:lnTo>
                  <a:pt x="3871172" y="1259469"/>
                </a:lnTo>
                <a:lnTo>
                  <a:pt x="3871172" y="1264404"/>
                </a:lnTo>
                <a:lnTo>
                  <a:pt x="3861292" y="1266874"/>
                </a:lnTo>
                <a:cubicBezTo>
                  <a:pt x="3854881" y="1268797"/>
                  <a:pt x="3842242" y="1273224"/>
                  <a:pt x="3842242" y="1273224"/>
                </a:cubicBezTo>
                <a:cubicBezTo>
                  <a:pt x="3844359" y="1276399"/>
                  <a:pt x="3845894" y="1280051"/>
                  <a:pt x="3848592" y="1282749"/>
                </a:cubicBezTo>
                <a:cubicBezTo>
                  <a:pt x="3872221" y="1306378"/>
                  <a:pt x="3852677" y="1279351"/>
                  <a:pt x="3867642" y="1301799"/>
                </a:cubicBezTo>
                <a:cubicBezTo>
                  <a:pt x="3864467" y="1303916"/>
                  <a:pt x="3859534" y="1304606"/>
                  <a:pt x="3858117" y="1308149"/>
                </a:cubicBezTo>
                <a:cubicBezTo>
                  <a:pt x="3856874" y="1311256"/>
                  <a:pt x="3861292" y="1314327"/>
                  <a:pt x="3861292" y="1317674"/>
                </a:cubicBezTo>
                <a:cubicBezTo>
                  <a:pt x="3861292" y="1321021"/>
                  <a:pt x="3859175" y="1324024"/>
                  <a:pt x="3858117" y="1327199"/>
                </a:cubicBezTo>
                <a:cubicBezTo>
                  <a:pt x="3861821" y="1332755"/>
                  <a:pt x="3864864" y="1336460"/>
                  <a:pt x="3867097" y="1339056"/>
                </a:cubicBezTo>
                <a:lnTo>
                  <a:pt x="3871172" y="1344212"/>
                </a:lnTo>
                <a:lnTo>
                  <a:pt x="3871172" y="1344343"/>
                </a:lnTo>
                <a:lnTo>
                  <a:pt x="3869577" y="1347291"/>
                </a:lnTo>
                <a:cubicBezTo>
                  <a:pt x="3867973" y="1348432"/>
                  <a:pt x="3865261" y="1349953"/>
                  <a:pt x="3861292" y="1352599"/>
                </a:cubicBezTo>
                <a:cubicBezTo>
                  <a:pt x="3862350" y="1356832"/>
                  <a:pt x="3862046" y="1361668"/>
                  <a:pt x="3864467" y="1365299"/>
                </a:cubicBezTo>
                <a:lnTo>
                  <a:pt x="3871172" y="1369769"/>
                </a:lnTo>
                <a:lnTo>
                  <a:pt x="3871172" y="1420473"/>
                </a:lnTo>
                <a:lnTo>
                  <a:pt x="3861292" y="1422449"/>
                </a:lnTo>
                <a:cubicBezTo>
                  <a:pt x="3857032" y="1423396"/>
                  <a:pt x="3852825" y="1424566"/>
                  <a:pt x="3848592" y="1425624"/>
                </a:cubicBezTo>
                <a:lnTo>
                  <a:pt x="3854942" y="1444674"/>
                </a:lnTo>
                <a:lnTo>
                  <a:pt x="3858117" y="1454199"/>
                </a:lnTo>
                <a:cubicBezTo>
                  <a:pt x="3853884" y="1456316"/>
                  <a:pt x="3845417" y="1455816"/>
                  <a:pt x="3845417" y="1460549"/>
                </a:cubicBezTo>
                <a:cubicBezTo>
                  <a:pt x="3845417" y="1467326"/>
                  <a:pt x="3854131" y="1470943"/>
                  <a:pt x="3858117" y="1476424"/>
                </a:cubicBezTo>
                <a:cubicBezTo>
                  <a:pt x="3862606" y="1482596"/>
                  <a:pt x="3870817" y="1495474"/>
                  <a:pt x="3870817" y="1495474"/>
                </a:cubicBezTo>
                <a:cubicBezTo>
                  <a:pt x="3867642" y="1496532"/>
                  <a:pt x="3864510" y="1497730"/>
                  <a:pt x="3861292" y="1498649"/>
                </a:cubicBezTo>
                <a:cubicBezTo>
                  <a:pt x="3857096" y="1499848"/>
                  <a:pt x="3849448" y="1497545"/>
                  <a:pt x="3848592" y="1501824"/>
                </a:cubicBezTo>
                <a:cubicBezTo>
                  <a:pt x="3847554" y="1507013"/>
                  <a:pt x="3855312" y="1510037"/>
                  <a:pt x="3858117" y="1514524"/>
                </a:cubicBezTo>
                <a:cubicBezTo>
                  <a:pt x="3868565" y="1531240"/>
                  <a:pt x="3862057" y="1525170"/>
                  <a:pt x="3865810" y="1528750"/>
                </a:cubicBezTo>
                <a:lnTo>
                  <a:pt x="3871172" y="1533992"/>
                </a:lnTo>
                <a:lnTo>
                  <a:pt x="3871172" y="1537422"/>
                </a:lnTo>
                <a:lnTo>
                  <a:pt x="3865131" y="1538862"/>
                </a:lnTo>
                <a:cubicBezTo>
                  <a:pt x="3862177" y="1539567"/>
                  <a:pt x="3859531" y="1540625"/>
                  <a:pt x="3858117" y="1543099"/>
                </a:cubicBezTo>
                <a:cubicBezTo>
                  <a:pt x="3855440" y="1547784"/>
                  <a:pt x="3859983" y="1553739"/>
                  <a:pt x="3861292" y="1558974"/>
                </a:cubicBezTo>
                <a:cubicBezTo>
                  <a:pt x="3863271" y="1566890"/>
                  <a:pt x="3866779" y="1574132"/>
                  <a:pt x="3870817" y="1581199"/>
                </a:cubicBezTo>
                <a:lnTo>
                  <a:pt x="3871172" y="1581732"/>
                </a:lnTo>
                <a:lnTo>
                  <a:pt x="3871172" y="1591115"/>
                </a:lnTo>
                <a:lnTo>
                  <a:pt x="3868676" y="1591277"/>
                </a:lnTo>
                <a:cubicBezTo>
                  <a:pt x="3865846" y="1591462"/>
                  <a:pt x="3863200" y="1591991"/>
                  <a:pt x="3861292" y="1593899"/>
                </a:cubicBezTo>
                <a:cubicBezTo>
                  <a:pt x="3858663" y="1596528"/>
                  <a:pt x="3870604" y="1612629"/>
                  <a:pt x="3870817" y="1612949"/>
                </a:cubicBezTo>
                <a:cubicBezTo>
                  <a:pt x="3862350" y="1614007"/>
                  <a:pt x="3850970" y="1609646"/>
                  <a:pt x="3845417" y="1616124"/>
                </a:cubicBezTo>
                <a:cubicBezTo>
                  <a:pt x="3844481" y="1617216"/>
                  <a:pt x="3857019" y="1648854"/>
                  <a:pt x="3858117" y="1651049"/>
                </a:cubicBezTo>
                <a:cubicBezTo>
                  <a:pt x="3859824" y="1654462"/>
                  <a:pt x="3862350" y="1657399"/>
                  <a:pt x="3864467" y="1660574"/>
                </a:cubicBezTo>
                <a:cubicBezTo>
                  <a:pt x="3862350" y="1663749"/>
                  <a:pt x="3860815" y="1667401"/>
                  <a:pt x="3858117" y="1670099"/>
                </a:cubicBezTo>
                <a:cubicBezTo>
                  <a:pt x="3844193" y="1684023"/>
                  <a:pt x="3852070" y="1667769"/>
                  <a:pt x="3839067" y="1685974"/>
                </a:cubicBezTo>
                <a:cubicBezTo>
                  <a:pt x="3836316" y="1689825"/>
                  <a:pt x="3834834" y="1694441"/>
                  <a:pt x="3832717" y="1698674"/>
                </a:cubicBezTo>
                <a:cubicBezTo>
                  <a:pt x="3833775" y="1703966"/>
                  <a:pt x="3835892" y="1709153"/>
                  <a:pt x="3835892" y="1714549"/>
                </a:cubicBezTo>
                <a:cubicBezTo>
                  <a:pt x="3835892" y="1722033"/>
                  <a:pt x="3831972" y="1729328"/>
                  <a:pt x="3832717" y="1736774"/>
                </a:cubicBezTo>
                <a:cubicBezTo>
                  <a:pt x="3833208" y="1741685"/>
                  <a:pt x="3846194" y="1753426"/>
                  <a:pt x="3848592" y="1755824"/>
                </a:cubicBezTo>
                <a:cubicBezTo>
                  <a:pt x="3852825" y="1756882"/>
                  <a:pt x="3863243" y="1755096"/>
                  <a:pt x="3861292" y="1758999"/>
                </a:cubicBezTo>
                <a:cubicBezTo>
                  <a:pt x="3858879" y="1763826"/>
                  <a:pt x="3850726" y="1761209"/>
                  <a:pt x="3845417" y="1762174"/>
                </a:cubicBezTo>
                <a:cubicBezTo>
                  <a:pt x="3839083" y="1763326"/>
                  <a:pt x="3832717" y="1764291"/>
                  <a:pt x="3826367" y="1765349"/>
                </a:cubicBezTo>
                <a:cubicBezTo>
                  <a:pt x="3831659" y="1768524"/>
                  <a:pt x="3837009" y="1771603"/>
                  <a:pt x="3842242" y="1774874"/>
                </a:cubicBezTo>
                <a:cubicBezTo>
                  <a:pt x="3845478" y="1776896"/>
                  <a:pt x="3849650" y="1778049"/>
                  <a:pt x="3851767" y="1781224"/>
                </a:cubicBezTo>
                <a:cubicBezTo>
                  <a:pt x="3854188" y="1784855"/>
                  <a:pt x="3853884" y="1789691"/>
                  <a:pt x="3854942" y="1793924"/>
                </a:cubicBezTo>
                <a:cubicBezTo>
                  <a:pt x="3851767" y="1794982"/>
                  <a:pt x="3848664" y="1796287"/>
                  <a:pt x="3845417" y="1797099"/>
                </a:cubicBezTo>
                <a:cubicBezTo>
                  <a:pt x="3840182" y="1798408"/>
                  <a:pt x="3833358" y="1796458"/>
                  <a:pt x="3829542" y="1800274"/>
                </a:cubicBezTo>
                <a:cubicBezTo>
                  <a:pt x="3827175" y="1802641"/>
                  <a:pt x="3831659" y="1806624"/>
                  <a:pt x="3832717" y="1809799"/>
                </a:cubicBezTo>
                <a:cubicBezTo>
                  <a:pt x="3839067" y="1816149"/>
                  <a:pt x="3845092" y="1822842"/>
                  <a:pt x="3851767" y="1828849"/>
                </a:cubicBezTo>
                <a:cubicBezTo>
                  <a:pt x="3868243" y="1843677"/>
                  <a:pt x="3862099" y="1831270"/>
                  <a:pt x="3867642" y="1847899"/>
                </a:cubicBezTo>
                <a:cubicBezTo>
                  <a:pt x="3862350" y="1848957"/>
                  <a:pt x="3856257" y="1848081"/>
                  <a:pt x="3851767" y="1851074"/>
                </a:cubicBezTo>
                <a:cubicBezTo>
                  <a:pt x="3848982" y="1852930"/>
                  <a:pt x="3851163" y="1858456"/>
                  <a:pt x="3848592" y="1860599"/>
                </a:cubicBezTo>
                <a:cubicBezTo>
                  <a:pt x="3841997" y="1866095"/>
                  <a:pt x="3824775" y="1868537"/>
                  <a:pt x="3816842" y="1870124"/>
                </a:cubicBezTo>
                <a:cubicBezTo>
                  <a:pt x="3821075" y="1874357"/>
                  <a:pt x="3824670" y="1879344"/>
                  <a:pt x="3829542" y="1882824"/>
                </a:cubicBezTo>
                <a:cubicBezTo>
                  <a:pt x="3839160" y="1889694"/>
                  <a:pt x="3848279" y="1881393"/>
                  <a:pt x="3826367" y="1892349"/>
                </a:cubicBezTo>
                <a:cubicBezTo>
                  <a:pt x="3828806" y="1894788"/>
                  <a:pt x="3849898" y="1914384"/>
                  <a:pt x="3851767" y="1920924"/>
                </a:cubicBezTo>
                <a:cubicBezTo>
                  <a:pt x="3852686" y="1924142"/>
                  <a:pt x="3849650" y="1927274"/>
                  <a:pt x="3848592" y="1930449"/>
                </a:cubicBezTo>
                <a:cubicBezTo>
                  <a:pt x="3832872" y="1935689"/>
                  <a:pt x="3835582" y="1931261"/>
                  <a:pt x="3845417" y="1955849"/>
                </a:cubicBezTo>
                <a:cubicBezTo>
                  <a:pt x="3848933" y="1964638"/>
                  <a:pt x="3858117" y="1981249"/>
                  <a:pt x="3858117" y="1981249"/>
                </a:cubicBezTo>
                <a:cubicBezTo>
                  <a:pt x="3835892" y="1988657"/>
                  <a:pt x="3836950" y="1981249"/>
                  <a:pt x="3842242" y="1997124"/>
                </a:cubicBezTo>
                <a:cubicBezTo>
                  <a:pt x="3864874" y="2012212"/>
                  <a:pt x="3842121" y="1994046"/>
                  <a:pt x="3826367" y="2006649"/>
                </a:cubicBezTo>
                <a:cubicBezTo>
                  <a:pt x="3822861" y="2009454"/>
                  <a:pt x="3833017" y="2012725"/>
                  <a:pt x="3835892" y="2016174"/>
                </a:cubicBezTo>
                <a:cubicBezTo>
                  <a:pt x="3838335" y="2019105"/>
                  <a:pt x="3840024" y="2022594"/>
                  <a:pt x="3842242" y="2025699"/>
                </a:cubicBezTo>
                <a:cubicBezTo>
                  <a:pt x="3854256" y="2042518"/>
                  <a:pt x="3849790" y="2032467"/>
                  <a:pt x="3854942" y="2047924"/>
                </a:cubicBezTo>
                <a:cubicBezTo>
                  <a:pt x="3806692" y="2053955"/>
                  <a:pt x="3830968" y="2045300"/>
                  <a:pt x="3839067" y="2057449"/>
                </a:cubicBezTo>
                <a:cubicBezTo>
                  <a:pt x="3841488" y="2061080"/>
                  <a:pt x="3841184" y="2065916"/>
                  <a:pt x="3842242" y="2070149"/>
                </a:cubicBezTo>
                <a:cubicBezTo>
                  <a:pt x="3848592" y="2077557"/>
                  <a:pt x="3855697" y="2084380"/>
                  <a:pt x="3861292" y="2092374"/>
                </a:cubicBezTo>
                <a:cubicBezTo>
                  <a:pt x="3863211" y="2095116"/>
                  <a:pt x="3862807" y="2098993"/>
                  <a:pt x="3864467" y="2101899"/>
                </a:cubicBezTo>
                <a:lnTo>
                  <a:pt x="3871172" y="2110839"/>
                </a:lnTo>
                <a:lnTo>
                  <a:pt x="3871172" y="2116291"/>
                </a:lnTo>
                <a:lnTo>
                  <a:pt x="3858117" y="2124124"/>
                </a:lnTo>
                <a:cubicBezTo>
                  <a:pt x="3853107" y="2126128"/>
                  <a:pt x="3847510" y="2126128"/>
                  <a:pt x="3842242" y="2127299"/>
                </a:cubicBezTo>
                <a:cubicBezTo>
                  <a:pt x="3837982" y="2128246"/>
                  <a:pt x="3833775" y="2129416"/>
                  <a:pt x="3829542" y="2130474"/>
                </a:cubicBezTo>
                <a:cubicBezTo>
                  <a:pt x="3844885" y="2153489"/>
                  <a:pt x="3833253" y="2129403"/>
                  <a:pt x="3826367" y="2143174"/>
                </a:cubicBezTo>
                <a:cubicBezTo>
                  <a:pt x="3824870" y="2146167"/>
                  <a:pt x="3828484" y="2149524"/>
                  <a:pt x="3829542" y="2152699"/>
                </a:cubicBezTo>
                <a:cubicBezTo>
                  <a:pt x="3832717" y="2155874"/>
                  <a:pt x="3835279" y="2159813"/>
                  <a:pt x="3839067" y="2162224"/>
                </a:cubicBezTo>
                <a:cubicBezTo>
                  <a:pt x="3847053" y="2167306"/>
                  <a:pt x="3864467" y="2174924"/>
                  <a:pt x="3864467" y="2174924"/>
                </a:cubicBezTo>
                <a:cubicBezTo>
                  <a:pt x="3859175" y="2177041"/>
                  <a:pt x="3854090" y="2179774"/>
                  <a:pt x="3848592" y="2181274"/>
                </a:cubicBezTo>
                <a:cubicBezTo>
                  <a:pt x="3842381" y="2182968"/>
                  <a:pt x="3828145" y="2178165"/>
                  <a:pt x="3829542" y="2184449"/>
                </a:cubicBezTo>
                <a:cubicBezTo>
                  <a:pt x="3832139" y="2196138"/>
                  <a:pt x="3854942" y="2209849"/>
                  <a:pt x="3854942" y="2209849"/>
                </a:cubicBezTo>
                <a:cubicBezTo>
                  <a:pt x="3851767" y="2210907"/>
                  <a:pt x="3848741" y="2212633"/>
                  <a:pt x="3845417" y="2213024"/>
                </a:cubicBezTo>
                <a:cubicBezTo>
                  <a:pt x="3830664" y="2214760"/>
                  <a:pt x="3813136" y="2207681"/>
                  <a:pt x="3800967" y="2216199"/>
                </a:cubicBezTo>
                <a:cubicBezTo>
                  <a:pt x="3794715" y="2220576"/>
                  <a:pt x="3813667" y="2235249"/>
                  <a:pt x="3813667" y="2235249"/>
                </a:cubicBezTo>
                <a:cubicBezTo>
                  <a:pt x="3818959" y="2238424"/>
                  <a:pt x="3824022" y="2242014"/>
                  <a:pt x="3829542" y="2244774"/>
                </a:cubicBezTo>
                <a:cubicBezTo>
                  <a:pt x="3832535" y="2246271"/>
                  <a:pt x="3836454" y="2245858"/>
                  <a:pt x="3839067" y="2247949"/>
                </a:cubicBezTo>
                <a:cubicBezTo>
                  <a:pt x="3842047" y="2250333"/>
                  <a:pt x="3843300" y="2254299"/>
                  <a:pt x="3845417" y="2257474"/>
                </a:cubicBezTo>
                <a:cubicBezTo>
                  <a:pt x="3848592" y="2259591"/>
                  <a:pt x="3856149" y="2260204"/>
                  <a:pt x="3854942" y="2263824"/>
                </a:cubicBezTo>
                <a:cubicBezTo>
                  <a:pt x="3854252" y="2265894"/>
                  <a:pt x="3852080" y="2266258"/>
                  <a:pt x="3849579" y="2266319"/>
                </a:cubicBezTo>
                <a:lnTo>
                  <a:pt x="3849515" y="2266325"/>
                </a:lnTo>
                <a:lnTo>
                  <a:pt x="3848353" y="2265249"/>
                </a:lnTo>
                <a:cubicBezTo>
                  <a:pt x="3846839" y="2263848"/>
                  <a:pt x="3845251" y="2262790"/>
                  <a:pt x="3843369" y="2263103"/>
                </a:cubicBezTo>
                <a:cubicBezTo>
                  <a:pt x="3841155" y="2263472"/>
                  <a:pt x="3839862" y="2266126"/>
                  <a:pt x="3838579" y="2268551"/>
                </a:cubicBezTo>
                <a:lnTo>
                  <a:pt x="3835013" y="2271622"/>
                </a:lnTo>
                <a:lnTo>
                  <a:pt x="3833742" y="2272434"/>
                </a:lnTo>
                <a:lnTo>
                  <a:pt x="3831119" y="2267455"/>
                </a:lnTo>
                <a:cubicBezTo>
                  <a:pt x="3831004" y="2264937"/>
                  <a:pt x="3831269" y="2262026"/>
                  <a:pt x="3830669" y="2259928"/>
                </a:cubicBezTo>
                <a:cubicBezTo>
                  <a:pt x="3829750" y="2256710"/>
                  <a:pt x="3828552" y="2253578"/>
                  <a:pt x="3827494" y="2250403"/>
                </a:cubicBezTo>
                <a:cubicBezTo>
                  <a:pt x="3821773" y="2256124"/>
                  <a:pt x="3816180" y="2262963"/>
                  <a:pt x="3808444" y="2266278"/>
                </a:cubicBezTo>
                <a:cubicBezTo>
                  <a:pt x="3804433" y="2267997"/>
                  <a:pt x="3799940" y="2268254"/>
                  <a:pt x="3795744" y="2269453"/>
                </a:cubicBezTo>
                <a:cubicBezTo>
                  <a:pt x="3792526" y="2270372"/>
                  <a:pt x="3789394" y="2271570"/>
                  <a:pt x="3786219" y="2272628"/>
                </a:cubicBezTo>
                <a:cubicBezTo>
                  <a:pt x="3785161" y="2268395"/>
                  <a:pt x="3786947" y="2261879"/>
                  <a:pt x="3783044" y="2259928"/>
                </a:cubicBezTo>
                <a:cubicBezTo>
                  <a:pt x="3779631" y="2258221"/>
                  <a:pt x="3776932" y="2264571"/>
                  <a:pt x="3773519" y="2266278"/>
                </a:cubicBezTo>
                <a:cubicBezTo>
                  <a:pt x="3770526" y="2267775"/>
                  <a:pt x="3767169" y="2268395"/>
                  <a:pt x="3763994" y="2269453"/>
                </a:cubicBezTo>
                <a:cubicBezTo>
                  <a:pt x="3760819" y="2268395"/>
                  <a:pt x="3756325" y="2269063"/>
                  <a:pt x="3754469" y="2266278"/>
                </a:cubicBezTo>
                <a:cubicBezTo>
                  <a:pt x="3743323" y="2249559"/>
                  <a:pt x="3760950" y="2247184"/>
                  <a:pt x="3741769" y="2253578"/>
                </a:cubicBezTo>
                <a:cubicBezTo>
                  <a:pt x="3738594" y="2251461"/>
                  <a:pt x="3736060" y="2247228"/>
                  <a:pt x="3732244" y="2247228"/>
                </a:cubicBezTo>
                <a:cubicBezTo>
                  <a:pt x="3722487" y="2247228"/>
                  <a:pt x="3712926" y="2250492"/>
                  <a:pt x="3703669" y="2253578"/>
                </a:cubicBezTo>
                <a:cubicBezTo>
                  <a:pt x="3700049" y="2254785"/>
                  <a:pt x="3697557" y="2258221"/>
                  <a:pt x="3694144" y="2259928"/>
                </a:cubicBezTo>
                <a:cubicBezTo>
                  <a:pt x="3691151" y="2261425"/>
                  <a:pt x="3687794" y="2262045"/>
                  <a:pt x="3684619" y="2263103"/>
                </a:cubicBezTo>
                <a:cubicBezTo>
                  <a:pt x="3681444" y="2262045"/>
                  <a:pt x="3678441" y="2259928"/>
                  <a:pt x="3675094" y="2259928"/>
                </a:cubicBezTo>
                <a:cubicBezTo>
                  <a:pt x="3649694" y="2259928"/>
                  <a:pt x="3681444" y="2268395"/>
                  <a:pt x="3656044" y="2259928"/>
                </a:cubicBezTo>
                <a:cubicBezTo>
                  <a:pt x="3630065" y="2277247"/>
                  <a:pt x="3664187" y="2258740"/>
                  <a:pt x="3643344" y="2250403"/>
                </a:cubicBezTo>
                <a:cubicBezTo>
                  <a:pt x="3640435" y="2249239"/>
                  <a:pt x="3623030" y="2267542"/>
                  <a:pt x="3621119" y="2269453"/>
                </a:cubicBezTo>
                <a:cubicBezTo>
                  <a:pt x="3617944" y="2267336"/>
                  <a:pt x="3613978" y="2266083"/>
                  <a:pt x="3611594" y="2263103"/>
                </a:cubicBezTo>
                <a:cubicBezTo>
                  <a:pt x="3609503" y="2260490"/>
                  <a:pt x="3609737" y="2256654"/>
                  <a:pt x="3608419" y="2253578"/>
                </a:cubicBezTo>
                <a:cubicBezTo>
                  <a:pt x="3606555" y="2249228"/>
                  <a:pt x="3605099" y="2244514"/>
                  <a:pt x="3602069" y="2240878"/>
                </a:cubicBezTo>
                <a:cubicBezTo>
                  <a:pt x="3599626" y="2237947"/>
                  <a:pt x="3595719" y="2236645"/>
                  <a:pt x="3592544" y="2234528"/>
                </a:cubicBezTo>
                <a:cubicBezTo>
                  <a:pt x="3588311" y="2236645"/>
                  <a:pt x="3583480" y="2237848"/>
                  <a:pt x="3579844" y="2240878"/>
                </a:cubicBezTo>
                <a:cubicBezTo>
                  <a:pt x="3560696" y="2256835"/>
                  <a:pt x="3586711" y="2245997"/>
                  <a:pt x="3563969" y="2253578"/>
                </a:cubicBezTo>
                <a:cubicBezTo>
                  <a:pt x="3550013" y="2274513"/>
                  <a:pt x="3553833" y="2280727"/>
                  <a:pt x="3544919" y="2259928"/>
                </a:cubicBezTo>
                <a:cubicBezTo>
                  <a:pt x="3543601" y="2256852"/>
                  <a:pt x="3542802" y="2253578"/>
                  <a:pt x="3541744" y="2250403"/>
                </a:cubicBezTo>
                <a:cubicBezTo>
                  <a:pt x="3526107" y="2255615"/>
                  <a:pt x="3536916" y="2249846"/>
                  <a:pt x="3525869" y="2263103"/>
                </a:cubicBezTo>
                <a:cubicBezTo>
                  <a:pt x="3518499" y="2271948"/>
                  <a:pt x="3512987" y="2275146"/>
                  <a:pt x="3503644" y="2282153"/>
                </a:cubicBezTo>
                <a:cubicBezTo>
                  <a:pt x="3500469" y="2278978"/>
                  <a:pt x="3497773" y="2275238"/>
                  <a:pt x="3494119" y="2272628"/>
                </a:cubicBezTo>
                <a:cubicBezTo>
                  <a:pt x="3490268" y="2269877"/>
                  <a:pt x="3485528" y="2268626"/>
                  <a:pt x="3481419" y="2266278"/>
                </a:cubicBezTo>
                <a:cubicBezTo>
                  <a:pt x="3478106" y="2264385"/>
                  <a:pt x="3475069" y="2262045"/>
                  <a:pt x="3471894" y="2259928"/>
                </a:cubicBezTo>
                <a:cubicBezTo>
                  <a:pt x="3468719" y="2260986"/>
                  <a:pt x="3465362" y="2261606"/>
                  <a:pt x="3462369" y="2263103"/>
                </a:cubicBezTo>
                <a:cubicBezTo>
                  <a:pt x="3458956" y="2264810"/>
                  <a:pt x="3456257" y="2271160"/>
                  <a:pt x="3452844" y="2269453"/>
                </a:cubicBezTo>
                <a:cubicBezTo>
                  <a:pt x="3448941" y="2267502"/>
                  <a:pt x="3450525" y="2261032"/>
                  <a:pt x="3449669" y="2256753"/>
                </a:cubicBezTo>
                <a:cubicBezTo>
                  <a:pt x="3448406" y="2250440"/>
                  <a:pt x="3447552" y="2244053"/>
                  <a:pt x="3446494" y="2237703"/>
                </a:cubicBezTo>
                <a:cubicBezTo>
                  <a:pt x="3442261" y="2240878"/>
                  <a:pt x="3437536" y="2243486"/>
                  <a:pt x="3433794" y="2247228"/>
                </a:cubicBezTo>
                <a:cubicBezTo>
                  <a:pt x="3431096" y="2249926"/>
                  <a:pt x="3430987" y="2255336"/>
                  <a:pt x="3427444" y="2256753"/>
                </a:cubicBezTo>
                <a:cubicBezTo>
                  <a:pt x="3424337" y="2257996"/>
                  <a:pt x="3421094" y="2254636"/>
                  <a:pt x="3417919" y="2253578"/>
                </a:cubicBezTo>
                <a:cubicBezTo>
                  <a:pt x="3404072" y="2274348"/>
                  <a:pt x="3419318" y="2257452"/>
                  <a:pt x="3405219" y="2250403"/>
                </a:cubicBezTo>
                <a:cubicBezTo>
                  <a:pt x="3401316" y="2248452"/>
                  <a:pt x="3396752" y="2252520"/>
                  <a:pt x="3392519" y="2253578"/>
                </a:cubicBezTo>
                <a:cubicBezTo>
                  <a:pt x="3389344" y="2255695"/>
                  <a:pt x="3385925" y="2257485"/>
                  <a:pt x="3382994" y="2259928"/>
                </a:cubicBezTo>
                <a:cubicBezTo>
                  <a:pt x="3379545" y="2262803"/>
                  <a:pt x="3377277" y="2267073"/>
                  <a:pt x="3373469" y="2269453"/>
                </a:cubicBezTo>
                <a:cubicBezTo>
                  <a:pt x="3368636" y="2272474"/>
                  <a:pt x="3362692" y="2273254"/>
                  <a:pt x="3357594" y="2275803"/>
                </a:cubicBezTo>
                <a:cubicBezTo>
                  <a:pt x="3354181" y="2277510"/>
                  <a:pt x="3351244" y="2280036"/>
                  <a:pt x="3348069" y="2282153"/>
                </a:cubicBezTo>
                <a:cubicBezTo>
                  <a:pt x="3344894" y="2281095"/>
                  <a:pt x="3339787" y="2282085"/>
                  <a:pt x="3338544" y="2278978"/>
                </a:cubicBezTo>
                <a:cubicBezTo>
                  <a:pt x="3326868" y="2249787"/>
                  <a:pt x="3347301" y="2246426"/>
                  <a:pt x="3325844" y="2253578"/>
                </a:cubicBezTo>
                <a:cubicBezTo>
                  <a:pt x="3323727" y="2256753"/>
                  <a:pt x="3322474" y="2260719"/>
                  <a:pt x="3319494" y="2263103"/>
                </a:cubicBezTo>
                <a:cubicBezTo>
                  <a:pt x="3308156" y="2272173"/>
                  <a:pt x="3307679" y="2263051"/>
                  <a:pt x="3303619" y="2253578"/>
                </a:cubicBezTo>
                <a:cubicBezTo>
                  <a:pt x="3302301" y="2250502"/>
                  <a:pt x="3301502" y="2247228"/>
                  <a:pt x="3300444" y="2244053"/>
                </a:cubicBezTo>
                <a:cubicBezTo>
                  <a:pt x="3295152" y="2245111"/>
                  <a:pt x="3289804" y="2245919"/>
                  <a:pt x="3284569" y="2247228"/>
                </a:cubicBezTo>
                <a:cubicBezTo>
                  <a:pt x="3281322" y="2248040"/>
                  <a:pt x="3278391" y="2250403"/>
                  <a:pt x="3275044" y="2250403"/>
                </a:cubicBezTo>
                <a:cubicBezTo>
                  <a:pt x="3271697" y="2250403"/>
                  <a:pt x="3268694" y="2248286"/>
                  <a:pt x="3265519" y="2247228"/>
                </a:cubicBezTo>
                <a:cubicBezTo>
                  <a:pt x="3261286" y="2248286"/>
                  <a:pt x="3256830" y="2248684"/>
                  <a:pt x="3252819" y="2250403"/>
                </a:cubicBezTo>
                <a:cubicBezTo>
                  <a:pt x="3249312" y="2251906"/>
                  <a:pt x="3246867" y="2255413"/>
                  <a:pt x="3243294" y="2256753"/>
                </a:cubicBezTo>
                <a:cubicBezTo>
                  <a:pt x="3238241" y="2258648"/>
                  <a:pt x="3232711" y="2258870"/>
                  <a:pt x="3227419" y="2259928"/>
                </a:cubicBezTo>
                <a:cubicBezTo>
                  <a:pt x="3225302" y="2255695"/>
                  <a:pt x="3222933" y="2251578"/>
                  <a:pt x="3221069" y="2247228"/>
                </a:cubicBezTo>
                <a:cubicBezTo>
                  <a:pt x="3219751" y="2244152"/>
                  <a:pt x="3220764" y="2235981"/>
                  <a:pt x="3217894" y="2237703"/>
                </a:cubicBezTo>
                <a:cubicBezTo>
                  <a:pt x="3211350" y="2241630"/>
                  <a:pt x="3209427" y="2250403"/>
                  <a:pt x="3205194" y="2256753"/>
                </a:cubicBezTo>
                <a:lnTo>
                  <a:pt x="3198844" y="2266278"/>
                </a:lnTo>
                <a:cubicBezTo>
                  <a:pt x="3195669" y="2264161"/>
                  <a:pt x="3191703" y="2262908"/>
                  <a:pt x="3189319" y="2259928"/>
                </a:cubicBezTo>
                <a:cubicBezTo>
                  <a:pt x="3187228" y="2257315"/>
                  <a:pt x="3189391" y="2251215"/>
                  <a:pt x="3186144" y="2250403"/>
                </a:cubicBezTo>
                <a:cubicBezTo>
                  <a:pt x="3179910" y="2248845"/>
                  <a:pt x="3168238" y="2268738"/>
                  <a:pt x="3167094" y="2269453"/>
                </a:cubicBezTo>
                <a:cubicBezTo>
                  <a:pt x="3162518" y="2272313"/>
                  <a:pt x="3156454" y="2271319"/>
                  <a:pt x="3151219" y="2272628"/>
                </a:cubicBezTo>
                <a:cubicBezTo>
                  <a:pt x="3147972" y="2273440"/>
                  <a:pt x="3144869" y="2274745"/>
                  <a:pt x="3141694" y="2275803"/>
                </a:cubicBezTo>
                <a:cubicBezTo>
                  <a:pt x="3137461" y="2274745"/>
                  <a:pt x="3132401" y="2275354"/>
                  <a:pt x="3128994" y="2272628"/>
                </a:cubicBezTo>
                <a:cubicBezTo>
                  <a:pt x="3126381" y="2270537"/>
                  <a:pt x="3129132" y="2262630"/>
                  <a:pt x="3125819" y="2263103"/>
                </a:cubicBezTo>
                <a:cubicBezTo>
                  <a:pt x="3118264" y="2264182"/>
                  <a:pt x="3114009" y="2273390"/>
                  <a:pt x="3106769" y="2275803"/>
                </a:cubicBezTo>
                <a:lnTo>
                  <a:pt x="3097244" y="2278978"/>
                </a:lnTo>
                <a:cubicBezTo>
                  <a:pt x="3095127" y="2275803"/>
                  <a:pt x="3092601" y="2272866"/>
                  <a:pt x="3090894" y="2269453"/>
                </a:cubicBezTo>
                <a:cubicBezTo>
                  <a:pt x="3089397" y="2266460"/>
                  <a:pt x="3090826" y="2261171"/>
                  <a:pt x="3087719" y="2259928"/>
                </a:cubicBezTo>
                <a:cubicBezTo>
                  <a:pt x="3083667" y="2258307"/>
                  <a:pt x="3079252" y="2262045"/>
                  <a:pt x="3075019" y="2263103"/>
                </a:cubicBezTo>
                <a:cubicBezTo>
                  <a:pt x="3071844" y="2260986"/>
                  <a:pt x="3069258" y="2256126"/>
                  <a:pt x="3065494" y="2256753"/>
                </a:cubicBezTo>
                <a:cubicBezTo>
                  <a:pt x="3033783" y="2262038"/>
                  <a:pt x="3075001" y="2272622"/>
                  <a:pt x="3046444" y="2263103"/>
                </a:cubicBezTo>
                <a:cubicBezTo>
                  <a:pt x="3045386" y="2259928"/>
                  <a:pt x="3046551" y="2252922"/>
                  <a:pt x="3043269" y="2253578"/>
                </a:cubicBezTo>
                <a:cubicBezTo>
                  <a:pt x="3037398" y="2254752"/>
                  <a:pt x="3035168" y="2262445"/>
                  <a:pt x="3030569" y="2266278"/>
                </a:cubicBezTo>
                <a:cubicBezTo>
                  <a:pt x="3007171" y="2285776"/>
                  <a:pt x="3013729" y="2282475"/>
                  <a:pt x="2995644" y="2288503"/>
                </a:cubicBezTo>
                <a:cubicBezTo>
                  <a:pt x="2991679" y="2284538"/>
                  <a:pt x="2984471" y="2274490"/>
                  <a:pt x="2976594" y="2275803"/>
                </a:cubicBezTo>
                <a:cubicBezTo>
                  <a:pt x="2972830" y="2276430"/>
                  <a:pt x="2970244" y="2280036"/>
                  <a:pt x="2967069" y="2282153"/>
                </a:cubicBezTo>
                <a:cubicBezTo>
                  <a:pt x="2964952" y="2278978"/>
                  <a:pt x="2963699" y="2275012"/>
                  <a:pt x="2960719" y="2272628"/>
                </a:cubicBezTo>
                <a:cubicBezTo>
                  <a:pt x="2958106" y="2270537"/>
                  <a:pt x="2953561" y="2271820"/>
                  <a:pt x="2951194" y="2269453"/>
                </a:cubicBezTo>
                <a:cubicBezTo>
                  <a:pt x="2934261" y="2252520"/>
                  <a:pt x="2963894" y="2265220"/>
                  <a:pt x="2938494" y="2256753"/>
                </a:cubicBezTo>
                <a:cubicBezTo>
                  <a:pt x="2935319" y="2259928"/>
                  <a:pt x="2932513" y="2263521"/>
                  <a:pt x="2928969" y="2266278"/>
                </a:cubicBezTo>
                <a:cubicBezTo>
                  <a:pt x="2922945" y="2270963"/>
                  <a:pt x="2909919" y="2278978"/>
                  <a:pt x="2909919" y="2278978"/>
                </a:cubicBezTo>
                <a:cubicBezTo>
                  <a:pt x="2901452" y="2253578"/>
                  <a:pt x="2914152" y="2281095"/>
                  <a:pt x="2897219" y="2272628"/>
                </a:cubicBezTo>
                <a:cubicBezTo>
                  <a:pt x="2894226" y="2271131"/>
                  <a:pt x="2896135" y="2265716"/>
                  <a:pt x="2894044" y="2263103"/>
                </a:cubicBezTo>
                <a:cubicBezTo>
                  <a:pt x="2891660" y="2260123"/>
                  <a:pt x="2887694" y="2258870"/>
                  <a:pt x="2884519" y="2256753"/>
                </a:cubicBezTo>
                <a:cubicBezTo>
                  <a:pt x="2880286" y="2259928"/>
                  <a:pt x="2876552" y="2263911"/>
                  <a:pt x="2871819" y="2266278"/>
                </a:cubicBezTo>
                <a:cubicBezTo>
                  <a:pt x="2865832" y="2269271"/>
                  <a:pt x="2852769" y="2272628"/>
                  <a:pt x="2852769" y="2272628"/>
                </a:cubicBezTo>
                <a:cubicBezTo>
                  <a:pt x="2845763" y="2237596"/>
                  <a:pt x="2849832" y="2251117"/>
                  <a:pt x="2843244" y="2231353"/>
                </a:cubicBezTo>
                <a:cubicBezTo>
                  <a:pt x="2819685" y="2243133"/>
                  <a:pt x="2821163" y="2241582"/>
                  <a:pt x="2801969" y="2253578"/>
                </a:cubicBezTo>
                <a:cubicBezTo>
                  <a:pt x="2798733" y="2255600"/>
                  <a:pt x="2795375" y="2257485"/>
                  <a:pt x="2792444" y="2259928"/>
                </a:cubicBezTo>
                <a:cubicBezTo>
                  <a:pt x="2788995" y="2262803"/>
                  <a:pt x="2786328" y="2266531"/>
                  <a:pt x="2782919" y="2269453"/>
                </a:cubicBezTo>
                <a:cubicBezTo>
                  <a:pt x="2778901" y="2272897"/>
                  <a:pt x="2774452" y="2275803"/>
                  <a:pt x="2770219" y="2278978"/>
                </a:cubicBezTo>
                <a:cubicBezTo>
                  <a:pt x="2767044" y="2276861"/>
                  <a:pt x="2764107" y="2274335"/>
                  <a:pt x="2760694" y="2272628"/>
                </a:cubicBezTo>
                <a:cubicBezTo>
                  <a:pt x="2757701" y="2271131"/>
                  <a:pt x="2753536" y="2271820"/>
                  <a:pt x="2751169" y="2269453"/>
                </a:cubicBezTo>
                <a:cubicBezTo>
                  <a:pt x="2748802" y="2267086"/>
                  <a:pt x="2749052" y="2263103"/>
                  <a:pt x="2747994" y="2259928"/>
                </a:cubicBezTo>
                <a:cubicBezTo>
                  <a:pt x="2742702" y="2260986"/>
                  <a:pt x="2736946" y="2265516"/>
                  <a:pt x="2732119" y="2263103"/>
                </a:cubicBezTo>
                <a:cubicBezTo>
                  <a:pt x="2728216" y="2261152"/>
                  <a:pt x="2730324" y="2254543"/>
                  <a:pt x="2728944" y="2250403"/>
                </a:cubicBezTo>
                <a:cubicBezTo>
                  <a:pt x="2727142" y="2244996"/>
                  <a:pt x="2724711" y="2239820"/>
                  <a:pt x="2722594" y="2234528"/>
                </a:cubicBezTo>
                <a:cubicBezTo>
                  <a:pt x="2719419" y="2235586"/>
                  <a:pt x="2715682" y="2235612"/>
                  <a:pt x="2713069" y="2237703"/>
                </a:cubicBezTo>
                <a:cubicBezTo>
                  <a:pt x="2710089" y="2240087"/>
                  <a:pt x="2709162" y="2244297"/>
                  <a:pt x="2706719" y="2247228"/>
                </a:cubicBezTo>
                <a:cubicBezTo>
                  <a:pt x="2703844" y="2250677"/>
                  <a:pt x="2700930" y="2254262"/>
                  <a:pt x="2697194" y="2256753"/>
                </a:cubicBezTo>
                <a:cubicBezTo>
                  <a:pt x="2694409" y="2258609"/>
                  <a:pt x="2690662" y="2258431"/>
                  <a:pt x="2687669" y="2259928"/>
                </a:cubicBezTo>
                <a:cubicBezTo>
                  <a:pt x="2684256" y="2261635"/>
                  <a:pt x="2681319" y="2264161"/>
                  <a:pt x="2678144" y="2266278"/>
                </a:cubicBezTo>
                <a:cubicBezTo>
                  <a:pt x="2677086" y="2258870"/>
                  <a:pt x="2680718" y="2248844"/>
                  <a:pt x="2674969" y="2244053"/>
                </a:cubicBezTo>
                <a:cubicBezTo>
                  <a:pt x="2670591" y="2240404"/>
                  <a:pt x="2663927" y="2247382"/>
                  <a:pt x="2659094" y="2250403"/>
                </a:cubicBezTo>
                <a:cubicBezTo>
                  <a:pt x="2633982" y="2266098"/>
                  <a:pt x="2668119" y="2256218"/>
                  <a:pt x="2633694" y="2263103"/>
                </a:cubicBezTo>
                <a:cubicBezTo>
                  <a:pt x="2629461" y="2265220"/>
                  <a:pt x="2625663" y="2270231"/>
                  <a:pt x="2620994" y="2269453"/>
                </a:cubicBezTo>
                <a:cubicBezTo>
                  <a:pt x="2617230" y="2268826"/>
                  <a:pt x="2617624" y="2262312"/>
                  <a:pt x="2614644" y="2259928"/>
                </a:cubicBezTo>
                <a:cubicBezTo>
                  <a:pt x="2612031" y="2257837"/>
                  <a:pt x="2608294" y="2257811"/>
                  <a:pt x="2605119" y="2256753"/>
                </a:cubicBezTo>
                <a:cubicBezTo>
                  <a:pt x="2603002" y="2253578"/>
                  <a:pt x="2602312" y="2248645"/>
                  <a:pt x="2598769" y="2247228"/>
                </a:cubicBezTo>
                <a:cubicBezTo>
                  <a:pt x="2594661" y="2245585"/>
                  <a:pt x="2581725" y="2255416"/>
                  <a:pt x="2579719" y="2256753"/>
                </a:cubicBezTo>
                <a:cubicBezTo>
                  <a:pt x="2578661" y="2253578"/>
                  <a:pt x="2578911" y="2249595"/>
                  <a:pt x="2576544" y="2247228"/>
                </a:cubicBezTo>
                <a:cubicBezTo>
                  <a:pt x="2574177" y="2244861"/>
                  <a:pt x="2570366" y="2244053"/>
                  <a:pt x="2567019" y="2244053"/>
                </a:cubicBezTo>
                <a:cubicBezTo>
                  <a:pt x="2560728" y="2244053"/>
                  <a:pt x="2552464" y="2250367"/>
                  <a:pt x="2547969" y="2253578"/>
                </a:cubicBezTo>
                <a:cubicBezTo>
                  <a:pt x="2543663" y="2256654"/>
                  <a:pt x="2539502" y="2259928"/>
                  <a:pt x="2535269" y="2263103"/>
                </a:cubicBezTo>
                <a:cubicBezTo>
                  <a:pt x="2531036" y="2260986"/>
                  <a:pt x="2525916" y="2260100"/>
                  <a:pt x="2522569" y="2256753"/>
                </a:cubicBezTo>
                <a:cubicBezTo>
                  <a:pt x="2512433" y="2246617"/>
                  <a:pt x="2530827" y="2235795"/>
                  <a:pt x="2506694" y="2259928"/>
                </a:cubicBezTo>
                <a:cubicBezTo>
                  <a:pt x="2503519" y="2257811"/>
                  <a:pt x="2500962" y="2253999"/>
                  <a:pt x="2497169" y="2253578"/>
                </a:cubicBezTo>
                <a:cubicBezTo>
                  <a:pt x="2490771" y="2252867"/>
                  <a:pt x="2484482" y="2255774"/>
                  <a:pt x="2478119" y="2256753"/>
                </a:cubicBezTo>
                <a:cubicBezTo>
                  <a:pt x="2470722" y="2257891"/>
                  <a:pt x="2463302" y="2258870"/>
                  <a:pt x="2455894" y="2259928"/>
                </a:cubicBezTo>
                <a:cubicBezTo>
                  <a:pt x="2435804" y="2280018"/>
                  <a:pt x="2455361" y="2265745"/>
                  <a:pt x="2443194" y="2253578"/>
                </a:cubicBezTo>
                <a:cubicBezTo>
                  <a:pt x="2440827" y="2251211"/>
                  <a:pt x="2436844" y="2255695"/>
                  <a:pt x="2433669" y="2256753"/>
                </a:cubicBezTo>
                <a:cubicBezTo>
                  <a:pt x="2412280" y="2285272"/>
                  <a:pt x="2435398" y="2262815"/>
                  <a:pt x="2414619" y="2266278"/>
                </a:cubicBezTo>
                <a:cubicBezTo>
                  <a:pt x="2410855" y="2266905"/>
                  <a:pt x="2408366" y="2270665"/>
                  <a:pt x="2405094" y="2272628"/>
                </a:cubicBezTo>
                <a:cubicBezTo>
                  <a:pt x="2368611" y="2294518"/>
                  <a:pt x="2394863" y="2277332"/>
                  <a:pt x="2373344" y="2291678"/>
                </a:cubicBezTo>
                <a:cubicBezTo>
                  <a:pt x="2371227" y="2288503"/>
                  <a:pt x="2369974" y="2284537"/>
                  <a:pt x="2366994" y="2282153"/>
                </a:cubicBezTo>
                <a:cubicBezTo>
                  <a:pt x="2364381" y="2280062"/>
                  <a:pt x="2359560" y="2281591"/>
                  <a:pt x="2357469" y="2278978"/>
                </a:cubicBezTo>
                <a:cubicBezTo>
                  <a:pt x="2354743" y="2275571"/>
                  <a:pt x="2355352" y="2270511"/>
                  <a:pt x="2354294" y="2266278"/>
                </a:cubicBezTo>
                <a:cubicBezTo>
                  <a:pt x="2350061" y="2268395"/>
                  <a:pt x="2345703" y="2270280"/>
                  <a:pt x="2341594" y="2272628"/>
                </a:cubicBezTo>
                <a:cubicBezTo>
                  <a:pt x="2338281" y="2274521"/>
                  <a:pt x="2335049" y="2281362"/>
                  <a:pt x="2332069" y="2278978"/>
                </a:cubicBezTo>
                <a:cubicBezTo>
                  <a:pt x="2326842" y="2274797"/>
                  <a:pt x="2325719" y="2259928"/>
                  <a:pt x="2325719" y="2259928"/>
                </a:cubicBezTo>
                <a:cubicBezTo>
                  <a:pt x="2319369" y="2260986"/>
                  <a:pt x="2312776" y="2261067"/>
                  <a:pt x="2306669" y="2263103"/>
                </a:cubicBezTo>
                <a:cubicBezTo>
                  <a:pt x="2303049" y="2264310"/>
                  <a:pt x="2300886" y="2270201"/>
                  <a:pt x="2297144" y="2269453"/>
                </a:cubicBezTo>
                <a:cubicBezTo>
                  <a:pt x="2293402" y="2268705"/>
                  <a:pt x="2292911" y="2263103"/>
                  <a:pt x="2290794" y="2259928"/>
                </a:cubicBezTo>
                <a:cubicBezTo>
                  <a:pt x="2288912" y="2260197"/>
                  <a:pt x="2265089" y="2262248"/>
                  <a:pt x="2259044" y="2266278"/>
                </a:cubicBezTo>
                <a:cubicBezTo>
                  <a:pt x="2255308" y="2268769"/>
                  <a:pt x="2252928" y="2272881"/>
                  <a:pt x="2249519" y="2275803"/>
                </a:cubicBezTo>
                <a:cubicBezTo>
                  <a:pt x="2242627" y="2281710"/>
                  <a:pt x="2234832" y="2286652"/>
                  <a:pt x="2227294" y="2291678"/>
                </a:cubicBezTo>
                <a:cubicBezTo>
                  <a:pt x="2225177" y="2287445"/>
                  <a:pt x="2225177" y="2281095"/>
                  <a:pt x="2220944" y="2278978"/>
                </a:cubicBezTo>
                <a:cubicBezTo>
                  <a:pt x="2200213" y="2268613"/>
                  <a:pt x="2213293" y="2297300"/>
                  <a:pt x="2205069" y="2272628"/>
                </a:cubicBezTo>
                <a:cubicBezTo>
                  <a:pt x="2202761" y="2273397"/>
                  <a:pt x="2183983" y="2279927"/>
                  <a:pt x="2182844" y="2278978"/>
                </a:cubicBezTo>
                <a:cubicBezTo>
                  <a:pt x="2177702" y="2274693"/>
                  <a:pt x="2176494" y="2259928"/>
                  <a:pt x="2176494" y="2259928"/>
                </a:cubicBezTo>
                <a:cubicBezTo>
                  <a:pt x="2171202" y="2262045"/>
                  <a:pt x="2165955" y="2264277"/>
                  <a:pt x="2160619" y="2266278"/>
                </a:cubicBezTo>
                <a:cubicBezTo>
                  <a:pt x="2157485" y="2267453"/>
                  <a:pt x="2153771" y="2267445"/>
                  <a:pt x="2151094" y="2269453"/>
                </a:cubicBezTo>
                <a:cubicBezTo>
                  <a:pt x="2145107" y="2273943"/>
                  <a:pt x="2141206" y="2280838"/>
                  <a:pt x="2135219" y="2285328"/>
                </a:cubicBezTo>
                <a:cubicBezTo>
                  <a:pt x="2132542" y="2287336"/>
                  <a:pt x="2128687" y="2287006"/>
                  <a:pt x="2125694" y="2288503"/>
                </a:cubicBezTo>
                <a:cubicBezTo>
                  <a:pt x="2101075" y="2300813"/>
                  <a:pt x="2130585" y="2290048"/>
                  <a:pt x="2106644" y="2298028"/>
                </a:cubicBezTo>
                <a:cubicBezTo>
                  <a:pt x="2105977" y="2296027"/>
                  <a:pt x="2101090" y="2278581"/>
                  <a:pt x="2097119" y="2278978"/>
                </a:cubicBezTo>
                <a:cubicBezTo>
                  <a:pt x="2078817" y="2280808"/>
                  <a:pt x="2072678" y="2293398"/>
                  <a:pt x="2059019" y="2301203"/>
                </a:cubicBezTo>
                <a:cubicBezTo>
                  <a:pt x="2056113" y="2302863"/>
                  <a:pt x="2052669" y="2303320"/>
                  <a:pt x="2049494" y="2304378"/>
                </a:cubicBezTo>
                <a:cubicBezTo>
                  <a:pt x="2050014" y="2299694"/>
                  <a:pt x="2056743" y="2260827"/>
                  <a:pt x="2049494" y="2253578"/>
                </a:cubicBezTo>
                <a:cubicBezTo>
                  <a:pt x="2046319" y="2250403"/>
                  <a:pt x="2043378" y="2260181"/>
                  <a:pt x="2039969" y="2263103"/>
                </a:cubicBezTo>
                <a:cubicBezTo>
                  <a:pt x="2027737" y="2273588"/>
                  <a:pt x="2030300" y="2271618"/>
                  <a:pt x="2017744" y="2275803"/>
                </a:cubicBezTo>
                <a:cubicBezTo>
                  <a:pt x="2015627" y="2272628"/>
                  <a:pt x="2014937" y="2267695"/>
                  <a:pt x="2011394" y="2266278"/>
                </a:cubicBezTo>
                <a:cubicBezTo>
                  <a:pt x="2008287" y="2265035"/>
                  <a:pt x="2005003" y="2268278"/>
                  <a:pt x="2001869" y="2269453"/>
                </a:cubicBezTo>
                <a:cubicBezTo>
                  <a:pt x="1996533" y="2271454"/>
                  <a:pt x="1991286" y="2273686"/>
                  <a:pt x="1985994" y="2275803"/>
                </a:cubicBezTo>
                <a:cubicBezTo>
                  <a:pt x="1982819" y="2273686"/>
                  <a:pt x="1980211" y="2268705"/>
                  <a:pt x="1976469" y="2269453"/>
                </a:cubicBezTo>
                <a:cubicBezTo>
                  <a:pt x="1972727" y="2270201"/>
                  <a:pt x="1972141" y="2275742"/>
                  <a:pt x="1970119" y="2278978"/>
                </a:cubicBezTo>
                <a:cubicBezTo>
                  <a:pt x="1956113" y="2301387"/>
                  <a:pt x="1966316" y="2289131"/>
                  <a:pt x="1947894" y="2307553"/>
                </a:cubicBezTo>
                <a:cubicBezTo>
                  <a:pt x="1946836" y="2303320"/>
                  <a:pt x="1945575" y="2299132"/>
                  <a:pt x="1944719" y="2294853"/>
                </a:cubicBezTo>
                <a:cubicBezTo>
                  <a:pt x="1943456" y="2288540"/>
                  <a:pt x="1946571" y="2279825"/>
                  <a:pt x="1941544" y="2275803"/>
                </a:cubicBezTo>
                <a:cubicBezTo>
                  <a:pt x="1937848" y="2272846"/>
                  <a:pt x="1933238" y="2280395"/>
                  <a:pt x="1928844" y="2282153"/>
                </a:cubicBezTo>
                <a:cubicBezTo>
                  <a:pt x="1922629" y="2284639"/>
                  <a:pt x="1909794" y="2288503"/>
                  <a:pt x="1909794" y="2288503"/>
                </a:cubicBezTo>
                <a:cubicBezTo>
                  <a:pt x="1903444" y="2286386"/>
                  <a:pt x="1895477" y="2277420"/>
                  <a:pt x="1890744" y="2282153"/>
                </a:cubicBezTo>
                <a:cubicBezTo>
                  <a:pt x="1887569" y="2285328"/>
                  <a:pt x="1884873" y="2289068"/>
                  <a:pt x="1881219" y="2291678"/>
                </a:cubicBezTo>
                <a:cubicBezTo>
                  <a:pt x="1877368" y="2294429"/>
                  <a:pt x="1872628" y="2295680"/>
                  <a:pt x="1868519" y="2298028"/>
                </a:cubicBezTo>
                <a:cubicBezTo>
                  <a:pt x="1865206" y="2299921"/>
                  <a:pt x="1862169" y="2302261"/>
                  <a:pt x="1858994" y="2304378"/>
                </a:cubicBezTo>
                <a:cubicBezTo>
                  <a:pt x="1857936" y="2300145"/>
                  <a:pt x="1857073" y="2295858"/>
                  <a:pt x="1855819" y="2291678"/>
                </a:cubicBezTo>
                <a:cubicBezTo>
                  <a:pt x="1853896" y="2285267"/>
                  <a:pt x="1849469" y="2272628"/>
                  <a:pt x="1849469" y="2272628"/>
                </a:cubicBezTo>
                <a:cubicBezTo>
                  <a:pt x="1846294" y="2274745"/>
                  <a:pt x="1842642" y="2276280"/>
                  <a:pt x="1839944" y="2278978"/>
                </a:cubicBezTo>
                <a:cubicBezTo>
                  <a:pt x="1816315" y="2302607"/>
                  <a:pt x="1843342" y="2283063"/>
                  <a:pt x="1820894" y="2298028"/>
                </a:cubicBezTo>
                <a:cubicBezTo>
                  <a:pt x="1818777" y="2294853"/>
                  <a:pt x="1818087" y="2289920"/>
                  <a:pt x="1814544" y="2288503"/>
                </a:cubicBezTo>
                <a:cubicBezTo>
                  <a:pt x="1811437" y="2287260"/>
                  <a:pt x="1808366" y="2291678"/>
                  <a:pt x="1805019" y="2291678"/>
                </a:cubicBezTo>
                <a:cubicBezTo>
                  <a:pt x="1801672" y="2291678"/>
                  <a:pt x="1798669" y="2289561"/>
                  <a:pt x="1795494" y="2288503"/>
                </a:cubicBezTo>
                <a:cubicBezTo>
                  <a:pt x="1773269" y="2303320"/>
                  <a:pt x="1780677" y="2307553"/>
                  <a:pt x="1770094" y="2291678"/>
                </a:cubicBezTo>
                <a:cubicBezTo>
                  <a:pt x="1765861" y="2292736"/>
                  <a:pt x="1761025" y="2292432"/>
                  <a:pt x="1757394" y="2294853"/>
                </a:cubicBezTo>
                <a:cubicBezTo>
                  <a:pt x="1754219" y="2296970"/>
                  <a:pt x="1754638" y="2303095"/>
                  <a:pt x="1751044" y="2304378"/>
                </a:cubicBezTo>
                <a:cubicBezTo>
                  <a:pt x="1738919" y="2308708"/>
                  <a:pt x="1712944" y="2310728"/>
                  <a:pt x="1712944" y="2310728"/>
                </a:cubicBezTo>
                <a:cubicBezTo>
                  <a:pt x="1709769" y="2309670"/>
                  <a:pt x="1705275" y="2310338"/>
                  <a:pt x="1703419" y="2307553"/>
                </a:cubicBezTo>
                <a:cubicBezTo>
                  <a:pt x="1700426" y="2303063"/>
                  <a:pt x="1701415" y="2296946"/>
                  <a:pt x="1700244" y="2291678"/>
                </a:cubicBezTo>
                <a:cubicBezTo>
                  <a:pt x="1699297" y="2287418"/>
                  <a:pt x="1698127" y="2283211"/>
                  <a:pt x="1697069" y="2278978"/>
                </a:cubicBezTo>
                <a:lnTo>
                  <a:pt x="1678019" y="2285328"/>
                </a:lnTo>
                <a:lnTo>
                  <a:pt x="1668494" y="2288503"/>
                </a:lnTo>
                <a:cubicBezTo>
                  <a:pt x="1666377" y="2284270"/>
                  <a:pt x="1666877" y="2275803"/>
                  <a:pt x="1662144" y="2275803"/>
                </a:cubicBezTo>
                <a:cubicBezTo>
                  <a:pt x="1655367" y="2275803"/>
                  <a:pt x="1651750" y="2284517"/>
                  <a:pt x="1646269" y="2288503"/>
                </a:cubicBezTo>
                <a:cubicBezTo>
                  <a:pt x="1640097" y="2292992"/>
                  <a:pt x="1627219" y="2301203"/>
                  <a:pt x="1627219" y="2301203"/>
                </a:cubicBezTo>
                <a:cubicBezTo>
                  <a:pt x="1626161" y="2298028"/>
                  <a:pt x="1624963" y="2294896"/>
                  <a:pt x="1624044" y="2291678"/>
                </a:cubicBezTo>
                <a:cubicBezTo>
                  <a:pt x="1622845" y="2287482"/>
                  <a:pt x="1625148" y="2279834"/>
                  <a:pt x="1620869" y="2278978"/>
                </a:cubicBezTo>
                <a:cubicBezTo>
                  <a:pt x="1615680" y="2277940"/>
                  <a:pt x="1612656" y="2285698"/>
                  <a:pt x="1608169" y="2288503"/>
                </a:cubicBezTo>
                <a:cubicBezTo>
                  <a:pt x="1585881" y="2302433"/>
                  <a:pt x="1604102" y="2286220"/>
                  <a:pt x="1585944" y="2304378"/>
                </a:cubicBezTo>
                <a:cubicBezTo>
                  <a:pt x="1583827" y="2299086"/>
                  <a:pt x="1584542" y="2291331"/>
                  <a:pt x="1579594" y="2288503"/>
                </a:cubicBezTo>
                <a:cubicBezTo>
                  <a:pt x="1574909" y="2285826"/>
                  <a:pt x="1568954" y="2290369"/>
                  <a:pt x="1563719" y="2291678"/>
                </a:cubicBezTo>
                <a:cubicBezTo>
                  <a:pt x="1555803" y="2293657"/>
                  <a:pt x="1548561" y="2297165"/>
                  <a:pt x="1541494" y="2301203"/>
                </a:cubicBezTo>
                <a:cubicBezTo>
                  <a:pt x="1538181" y="2303096"/>
                  <a:pt x="1535144" y="2305436"/>
                  <a:pt x="1531969" y="2307553"/>
                </a:cubicBezTo>
                <a:cubicBezTo>
                  <a:pt x="1530911" y="2302261"/>
                  <a:pt x="1532610" y="2295494"/>
                  <a:pt x="1528794" y="2291678"/>
                </a:cubicBezTo>
                <a:cubicBezTo>
                  <a:pt x="1526165" y="2289049"/>
                  <a:pt x="1510064" y="2300990"/>
                  <a:pt x="1509744" y="2301203"/>
                </a:cubicBezTo>
                <a:cubicBezTo>
                  <a:pt x="1508686" y="2292736"/>
                  <a:pt x="1513047" y="2281356"/>
                  <a:pt x="1506569" y="2275803"/>
                </a:cubicBezTo>
                <a:cubicBezTo>
                  <a:pt x="1505477" y="2274867"/>
                  <a:pt x="1473839" y="2287405"/>
                  <a:pt x="1471644" y="2288503"/>
                </a:cubicBezTo>
                <a:cubicBezTo>
                  <a:pt x="1468231" y="2290210"/>
                  <a:pt x="1465294" y="2292736"/>
                  <a:pt x="1462119" y="2294853"/>
                </a:cubicBezTo>
                <a:cubicBezTo>
                  <a:pt x="1458944" y="2292736"/>
                  <a:pt x="1455292" y="2291201"/>
                  <a:pt x="1452594" y="2288503"/>
                </a:cubicBezTo>
                <a:cubicBezTo>
                  <a:pt x="1438670" y="2274579"/>
                  <a:pt x="1454924" y="2282456"/>
                  <a:pt x="1436719" y="2269453"/>
                </a:cubicBezTo>
                <a:cubicBezTo>
                  <a:pt x="1432868" y="2266702"/>
                  <a:pt x="1428252" y="2265220"/>
                  <a:pt x="1424019" y="2263103"/>
                </a:cubicBezTo>
                <a:cubicBezTo>
                  <a:pt x="1418727" y="2264161"/>
                  <a:pt x="1413540" y="2266278"/>
                  <a:pt x="1408144" y="2266278"/>
                </a:cubicBezTo>
                <a:cubicBezTo>
                  <a:pt x="1400660" y="2266278"/>
                  <a:pt x="1393365" y="2262358"/>
                  <a:pt x="1385919" y="2263103"/>
                </a:cubicBezTo>
                <a:cubicBezTo>
                  <a:pt x="1381008" y="2263594"/>
                  <a:pt x="1369267" y="2276580"/>
                  <a:pt x="1366869" y="2278978"/>
                </a:cubicBezTo>
                <a:cubicBezTo>
                  <a:pt x="1365811" y="2283211"/>
                  <a:pt x="1367597" y="2293629"/>
                  <a:pt x="1363694" y="2291678"/>
                </a:cubicBezTo>
                <a:cubicBezTo>
                  <a:pt x="1358867" y="2289265"/>
                  <a:pt x="1361484" y="2281112"/>
                  <a:pt x="1360519" y="2275803"/>
                </a:cubicBezTo>
                <a:cubicBezTo>
                  <a:pt x="1359367" y="2269469"/>
                  <a:pt x="1358402" y="2263103"/>
                  <a:pt x="1357344" y="2256753"/>
                </a:cubicBezTo>
                <a:cubicBezTo>
                  <a:pt x="1354169" y="2262045"/>
                  <a:pt x="1351090" y="2267395"/>
                  <a:pt x="1347819" y="2272628"/>
                </a:cubicBezTo>
                <a:cubicBezTo>
                  <a:pt x="1345797" y="2275864"/>
                  <a:pt x="1344644" y="2280036"/>
                  <a:pt x="1341469" y="2282153"/>
                </a:cubicBezTo>
                <a:cubicBezTo>
                  <a:pt x="1337838" y="2284574"/>
                  <a:pt x="1333002" y="2284270"/>
                  <a:pt x="1328769" y="2285328"/>
                </a:cubicBezTo>
                <a:cubicBezTo>
                  <a:pt x="1327711" y="2282153"/>
                  <a:pt x="1326406" y="2279050"/>
                  <a:pt x="1325594" y="2275803"/>
                </a:cubicBezTo>
                <a:cubicBezTo>
                  <a:pt x="1324285" y="2270568"/>
                  <a:pt x="1326235" y="2263744"/>
                  <a:pt x="1322419" y="2259928"/>
                </a:cubicBezTo>
                <a:cubicBezTo>
                  <a:pt x="1320052" y="2257561"/>
                  <a:pt x="1316069" y="2262045"/>
                  <a:pt x="1312894" y="2263103"/>
                </a:cubicBezTo>
                <a:cubicBezTo>
                  <a:pt x="1306544" y="2269453"/>
                  <a:pt x="1299851" y="2275478"/>
                  <a:pt x="1293844" y="2282153"/>
                </a:cubicBezTo>
                <a:cubicBezTo>
                  <a:pt x="1279016" y="2298629"/>
                  <a:pt x="1291423" y="2292485"/>
                  <a:pt x="1274794" y="2298028"/>
                </a:cubicBezTo>
                <a:cubicBezTo>
                  <a:pt x="1273736" y="2292736"/>
                  <a:pt x="1274612" y="2286643"/>
                  <a:pt x="1271619" y="2282153"/>
                </a:cubicBezTo>
                <a:cubicBezTo>
                  <a:pt x="1269763" y="2279368"/>
                  <a:pt x="1264237" y="2281549"/>
                  <a:pt x="1262094" y="2278978"/>
                </a:cubicBezTo>
                <a:cubicBezTo>
                  <a:pt x="1256598" y="2272383"/>
                  <a:pt x="1254156" y="2255161"/>
                  <a:pt x="1252569" y="2247228"/>
                </a:cubicBezTo>
                <a:cubicBezTo>
                  <a:pt x="1248336" y="2251461"/>
                  <a:pt x="1243349" y="2255056"/>
                  <a:pt x="1239869" y="2259928"/>
                </a:cubicBezTo>
                <a:cubicBezTo>
                  <a:pt x="1232999" y="2269546"/>
                  <a:pt x="1241300" y="2278665"/>
                  <a:pt x="1230344" y="2256753"/>
                </a:cubicBezTo>
                <a:cubicBezTo>
                  <a:pt x="1227905" y="2259192"/>
                  <a:pt x="1208309" y="2280284"/>
                  <a:pt x="1201769" y="2282153"/>
                </a:cubicBezTo>
                <a:cubicBezTo>
                  <a:pt x="1198551" y="2283072"/>
                  <a:pt x="1195419" y="2280036"/>
                  <a:pt x="1192244" y="2278978"/>
                </a:cubicBezTo>
                <a:cubicBezTo>
                  <a:pt x="1187004" y="2263258"/>
                  <a:pt x="1191432" y="2265968"/>
                  <a:pt x="1166844" y="2275803"/>
                </a:cubicBezTo>
                <a:cubicBezTo>
                  <a:pt x="1158055" y="2279319"/>
                  <a:pt x="1141444" y="2288503"/>
                  <a:pt x="1141444" y="2288503"/>
                </a:cubicBezTo>
                <a:cubicBezTo>
                  <a:pt x="1134036" y="2266278"/>
                  <a:pt x="1141444" y="2267336"/>
                  <a:pt x="1125569" y="2272628"/>
                </a:cubicBezTo>
                <a:cubicBezTo>
                  <a:pt x="1110481" y="2295260"/>
                  <a:pt x="1128647" y="2272507"/>
                  <a:pt x="1116044" y="2256753"/>
                </a:cubicBezTo>
                <a:cubicBezTo>
                  <a:pt x="1113239" y="2253247"/>
                  <a:pt x="1109968" y="2263403"/>
                  <a:pt x="1106519" y="2266278"/>
                </a:cubicBezTo>
                <a:cubicBezTo>
                  <a:pt x="1103588" y="2268721"/>
                  <a:pt x="1100099" y="2270410"/>
                  <a:pt x="1096994" y="2272628"/>
                </a:cubicBezTo>
                <a:cubicBezTo>
                  <a:pt x="1080175" y="2284642"/>
                  <a:pt x="1090226" y="2280176"/>
                  <a:pt x="1074769" y="2285328"/>
                </a:cubicBezTo>
                <a:cubicBezTo>
                  <a:pt x="1068738" y="2237078"/>
                  <a:pt x="1077393" y="2261354"/>
                  <a:pt x="1065244" y="2269453"/>
                </a:cubicBezTo>
                <a:cubicBezTo>
                  <a:pt x="1061613" y="2271874"/>
                  <a:pt x="1056777" y="2271570"/>
                  <a:pt x="1052544" y="2272628"/>
                </a:cubicBezTo>
                <a:cubicBezTo>
                  <a:pt x="1045136" y="2278978"/>
                  <a:pt x="1038313" y="2286083"/>
                  <a:pt x="1030319" y="2291678"/>
                </a:cubicBezTo>
                <a:cubicBezTo>
                  <a:pt x="1027577" y="2293597"/>
                  <a:pt x="1023700" y="2293193"/>
                  <a:pt x="1020794" y="2294853"/>
                </a:cubicBezTo>
                <a:cubicBezTo>
                  <a:pt x="1016200" y="2297478"/>
                  <a:pt x="1012327" y="2301203"/>
                  <a:pt x="1008094" y="2304378"/>
                </a:cubicBezTo>
                <a:cubicBezTo>
                  <a:pt x="1004919" y="2299086"/>
                  <a:pt x="1000861" y="2294233"/>
                  <a:pt x="998569" y="2288503"/>
                </a:cubicBezTo>
                <a:cubicBezTo>
                  <a:pt x="996565" y="2283493"/>
                  <a:pt x="996565" y="2277896"/>
                  <a:pt x="995394" y="2272628"/>
                </a:cubicBezTo>
                <a:cubicBezTo>
                  <a:pt x="994447" y="2268368"/>
                  <a:pt x="993277" y="2264161"/>
                  <a:pt x="992219" y="2259928"/>
                </a:cubicBezTo>
                <a:cubicBezTo>
                  <a:pt x="969204" y="2275271"/>
                  <a:pt x="993290" y="2263639"/>
                  <a:pt x="979519" y="2256753"/>
                </a:cubicBezTo>
                <a:cubicBezTo>
                  <a:pt x="976526" y="2255256"/>
                  <a:pt x="973169" y="2258870"/>
                  <a:pt x="969994" y="2259928"/>
                </a:cubicBezTo>
                <a:cubicBezTo>
                  <a:pt x="966819" y="2263103"/>
                  <a:pt x="962880" y="2265665"/>
                  <a:pt x="960469" y="2269453"/>
                </a:cubicBezTo>
                <a:cubicBezTo>
                  <a:pt x="955387" y="2277439"/>
                  <a:pt x="947769" y="2294853"/>
                  <a:pt x="947769" y="2294853"/>
                </a:cubicBezTo>
                <a:cubicBezTo>
                  <a:pt x="945652" y="2289561"/>
                  <a:pt x="942919" y="2284476"/>
                  <a:pt x="941419" y="2278978"/>
                </a:cubicBezTo>
                <a:cubicBezTo>
                  <a:pt x="939725" y="2272767"/>
                  <a:pt x="944528" y="2258531"/>
                  <a:pt x="938244" y="2259928"/>
                </a:cubicBezTo>
                <a:cubicBezTo>
                  <a:pt x="926555" y="2262525"/>
                  <a:pt x="912844" y="2285328"/>
                  <a:pt x="912844" y="2285328"/>
                </a:cubicBezTo>
                <a:cubicBezTo>
                  <a:pt x="911786" y="2282153"/>
                  <a:pt x="910060" y="2279127"/>
                  <a:pt x="909669" y="2275803"/>
                </a:cubicBezTo>
                <a:cubicBezTo>
                  <a:pt x="907933" y="2261050"/>
                  <a:pt x="915012" y="2243522"/>
                  <a:pt x="906494" y="2231353"/>
                </a:cubicBezTo>
                <a:cubicBezTo>
                  <a:pt x="902117" y="2225101"/>
                  <a:pt x="887444" y="2244053"/>
                  <a:pt x="887444" y="2244053"/>
                </a:cubicBezTo>
                <a:cubicBezTo>
                  <a:pt x="884269" y="2249345"/>
                  <a:pt x="880679" y="2254408"/>
                  <a:pt x="877919" y="2259928"/>
                </a:cubicBezTo>
                <a:cubicBezTo>
                  <a:pt x="876422" y="2262921"/>
                  <a:pt x="876835" y="2266840"/>
                  <a:pt x="874744" y="2269453"/>
                </a:cubicBezTo>
                <a:cubicBezTo>
                  <a:pt x="872360" y="2272433"/>
                  <a:pt x="868394" y="2273686"/>
                  <a:pt x="865219" y="2275803"/>
                </a:cubicBezTo>
                <a:cubicBezTo>
                  <a:pt x="863102" y="2278978"/>
                  <a:pt x="862489" y="2286535"/>
                  <a:pt x="858869" y="2285328"/>
                </a:cubicBezTo>
                <a:cubicBezTo>
                  <a:pt x="854729" y="2283948"/>
                  <a:pt x="857413" y="2276639"/>
                  <a:pt x="855694" y="2272628"/>
                </a:cubicBezTo>
                <a:cubicBezTo>
                  <a:pt x="850907" y="2261458"/>
                  <a:pt x="849965" y="2263310"/>
                  <a:pt x="839819" y="2259928"/>
                </a:cubicBezTo>
                <a:cubicBezTo>
                  <a:pt x="839477" y="2260440"/>
                  <a:pt x="826166" y="2281756"/>
                  <a:pt x="823944" y="2278978"/>
                </a:cubicBezTo>
                <a:cubicBezTo>
                  <a:pt x="818614" y="2272315"/>
                  <a:pt x="821827" y="2262045"/>
                  <a:pt x="820769" y="2253578"/>
                </a:cubicBezTo>
                <a:cubicBezTo>
                  <a:pt x="817594" y="2254636"/>
                  <a:pt x="813967" y="2254808"/>
                  <a:pt x="811244" y="2256753"/>
                </a:cubicBezTo>
                <a:cubicBezTo>
                  <a:pt x="806372" y="2260233"/>
                  <a:pt x="804300" y="2267808"/>
                  <a:pt x="798544" y="2269453"/>
                </a:cubicBezTo>
                <a:cubicBezTo>
                  <a:pt x="794875" y="2270501"/>
                  <a:pt x="792194" y="2265220"/>
                  <a:pt x="789019" y="2263103"/>
                </a:cubicBezTo>
                <a:cubicBezTo>
                  <a:pt x="785844" y="2265220"/>
                  <a:pt x="783258" y="2268826"/>
                  <a:pt x="779494" y="2269453"/>
                </a:cubicBezTo>
                <a:cubicBezTo>
                  <a:pt x="776193" y="2270003"/>
                  <a:pt x="773045" y="2264960"/>
                  <a:pt x="769969" y="2266278"/>
                </a:cubicBezTo>
                <a:cubicBezTo>
                  <a:pt x="764466" y="2268636"/>
                  <a:pt x="761995" y="2275302"/>
                  <a:pt x="757269" y="2278978"/>
                </a:cubicBezTo>
                <a:cubicBezTo>
                  <a:pt x="746022" y="2287726"/>
                  <a:pt x="743182" y="2287907"/>
                  <a:pt x="731869" y="2291678"/>
                </a:cubicBezTo>
                <a:cubicBezTo>
                  <a:pt x="730811" y="2277920"/>
                  <a:pt x="733819" y="2263215"/>
                  <a:pt x="728694" y="2250403"/>
                </a:cubicBezTo>
                <a:cubicBezTo>
                  <a:pt x="727026" y="2246234"/>
                  <a:pt x="722044" y="2256479"/>
                  <a:pt x="719169" y="2259928"/>
                </a:cubicBezTo>
                <a:cubicBezTo>
                  <a:pt x="705940" y="2275803"/>
                  <a:pt x="720756" y="2264161"/>
                  <a:pt x="703294" y="2275803"/>
                </a:cubicBezTo>
                <a:cubicBezTo>
                  <a:pt x="702236" y="2270511"/>
                  <a:pt x="701428" y="2265163"/>
                  <a:pt x="700119" y="2259928"/>
                </a:cubicBezTo>
                <a:cubicBezTo>
                  <a:pt x="699307" y="2256681"/>
                  <a:pt x="700291" y="2250403"/>
                  <a:pt x="696944" y="2250403"/>
                </a:cubicBezTo>
                <a:cubicBezTo>
                  <a:pt x="692454" y="2250403"/>
                  <a:pt x="690594" y="2256753"/>
                  <a:pt x="687419" y="2259928"/>
                </a:cubicBezTo>
                <a:cubicBezTo>
                  <a:pt x="686361" y="2255695"/>
                  <a:pt x="688296" y="2248849"/>
                  <a:pt x="684244" y="2247228"/>
                </a:cubicBezTo>
                <a:cubicBezTo>
                  <a:pt x="679850" y="2245470"/>
                  <a:pt x="675653" y="2251230"/>
                  <a:pt x="671544" y="2253578"/>
                </a:cubicBezTo>
                <a:cubicBezTo>
                  <a:pt x="635187" y="2274353"/>
                  <a:pt x="691894" y="2243186"/>
                  <a:pt x="652494" y="2269453"/>
                </a:cubicBezTo>
                <a:cubicBezTo>
                  <a:pt x="649709" y="2271309"/>
                  <a:pt x="646144" y="2271570"/>
                  <a:pt x="642969" y="2272628"/>
                </a:cubicBezTo>
                <a:cubicBezTo>
                  <a:pt x="628879" y="2230359"/>
                  <a:pt x="645431" y="2262611"/>
                  <a:pt x="627094" y="2266278"/>
                </a:cubicBezTo>
                <a:cubicBezTo>
                  <a:pt x="623352" y="2267026"/>
                  <a:pt x="622861" y="2259928"/>
                  <a:pt x="620744" y="2256753"/>
                </a:cubicBezTo>
                <a:cubicBezTo>
                  <a:pt x="617569" y="2258870"/>
                  <a:pt x="614324" y="2260885"/>
                  <a:pt x="611219" y="2263103"/>
                </a:cubicBezTo>
                <a:cubicBezTo>
                  <a:pt x="606913" y="2266179"/>
                  <a:pt x="602922" y="2269693"/>
                  <a:pt x="598519" y="2272628"/>
                </a:cubicBezTo>
                <a:cubicBezTo>
                  <a:pt x="593384" y="2276051"/>
                  <a:pt x="587936" y="2278978"/>
                  <a:pt x="582644" y="2282153"/>
                </a:cubicBezTo>
                <a:cubicBezTo>
                  <a:pt x="580527" y="2277920"/>
                  <a:pt x="578158" y="2273803"/>
                  <a:pt x="576294" y="2269453"/>
                </a:cubicBezTo>
                <a:cubicBezTo>
                  <a:pt x="574976" y="2266377"/>
                  <a:pt x="576466" y="2259928"/>
                  <a:pt x="573119" y="2259928"/>
                </a:cubicBezTo>
                <a:cubicBezTo>
                  <a:pt x="568629" y="2259928"/>
                  <a:pt x="566769" y="2266278"/>
                  <a:pt x="563594" y="2269453"/>
                </a:cubicBezTo>
                <a:cubicBezTo>
                  <a:pt x="562536" y="2262045"/>
                  <a:pt x="567845" y="2248156"/>
                  <a:pt x="560419" y="2247228"/>
                </a:cubicBezTo>
                <a:cubicBezTo>
                  <a:pt x="550737" y="2246018"/>
                  <a:pt x="545746" y="2260099"/>
                  <a:pt x="538194" y="2266278"/>
                </a:cubicBezTo>
                <a:cubicBezTo>
                  <a:pt x="529530" y="2273367"/>
                  <a:pt x="524785" y="2276276"/>
                  <a:pt x="515969" y="2282153"/>
                </a:cubicBezTo>
                <a:cubicBezTo>
                  <a:pt x="514911" y="2277920"/>
                  <a:pt x="513741" y="2273713"/>
                  <a:pt x="512794" y="2269453"/>
                </a:cubicBezTo>
                <a:cubicBezTo>
                  <a:pt x="511623" y="2264185"/>
                  <a:pt x="513936" y="2256816"/>
                  <a:pt x="509619" y="2253578"/>
                </a:cubicBezTo>
                <a:cubicBezTo>
                  <a:pt x="506566" y="2251288"/>
                  <a:pt x="503269" y="2257811"/>
                  <a:pt x="500094" y="2259928"/>
                </a:cubicBezTo>
                <a:cubicBezTo>
                  <a:pt x="497614" y="2263648"/>
                  <a:pt x="489101" y="2279831"/>
                  <a:pt x="481044" y="2275803"/>
                </a:cubicBezTo>
                <a:cubicBezTo>
                  <a:pt x="475946" y="2273254"/>
                  <a:pt x="476811" y="2265220"/>
                  <a:pt x="474694" y="2259928"/>
                </a:cubicBezTo>
                <a:cubicBezTo>
                  <a:pt x="469402" y="2262045"/>
                  <a:pt x="464299" y="2267844"/>
                  <a:pt x="458819" y="2266278"/>
                </a:cubicBezTo>
                <a:cubicBezTo>
                  <a:pt x="454268" y="2264978"/>
                  <a:pt x="455816" y="2256925"/>
                  <a:pt x="452469" y="2253578"/>
                </a:cubicBezTo>
                <a:cubicBezTo>
                  <a:pt x="450102" y="2251211"/>
                  <a:pt x="446119" y="2251461"/>
                  <a:pt x="442944" y="2250403"/>
                </a:cubicBezTo>
                <a:cubicBezTo>
                  <a:pt x="438711" y="2252520"/>
                  <a:pt x="434638" y="2254995"/>
                  <a:pt x="430244" y="2256753"/>
                </a:cubicBezTo>
                <a:cubicBezTo>
                  <a:pt x="424029" y="2259239"/>
                  <a:pt x="417288" y="2260333"/>
                  <a:pt x="411194" y="2263103"/>
                </a:cubicBezTo>
                <a:cubicBezTo>
                  <a:pt x="369955" y="2281848"/>
                  <a:pt x="413372" y="2266610"/>
                  <a:pt x="385794" y="2275803"/>
                </a:cubicBezTo>
                <a:cubicBezTo>
                  <a:pt x="383392" y="2268596"/>
                  <a:pt x="383147" y="2261364"/>
                  <a:pt x="373094" y="2259928"/>
                </a:cubicBezTo>
                <a:cubicBezTo>
                  <a:pt x="368774" y="2259311"/>
                  <a:pt x="364627" y="2262045"/>
                  <a:pt x="360394" y="2263103"/>
                </a:cubicBezTo>
                <a:cubicBezTo>
                  <a:pt x="357219" y="2265220"/>
                  <a:pt x="354412" y="2270870"/>
                  <a:pt x="350869" y="2269453"/>
                </a:cubicBezTo>
                <a:cubicBezTo>
                  <a:pt x="344277" y="2266816"/>
                  <a:pt x="341711" y="2239903"/>
                  <a:pt x="341344" y="2237703"/>
                </a:cubicBezTo>
                <a:cubicBezTo>
                  <a:pt x="338169" y="2239820"/>
                  <a:pt x="334517" y="2241355"/>
                  <a:pt x="331819" y="2244053"/>
                </a:cubicBezTo>
                <a:cubicBezTo>
                  <a:pt x="312760" y="2263112"/>
                  <a:pt x="321931" y="2271178"/>
                  <a:pt x="312769" y="2234528"/>
                </a:cubicBezTo>
                <a:cubicBezTo>
                  <a:pt x="291352" y="2255945"/>
                  <a:pt x="296559" y="2262097"/>
                  <a:pt x="290544" y="2244053"/>
                </a:cubicBezTo>
                <a:cubicBezTo>
                  <a:pt x="286311" y="2245111"/>
                  <a:pt x="281747" y="2245277"/>
                  <a:pt x="277844" y="2247228"/>
                </a:cubicBezTo>
                <a:cubicBezTo>
                  <a:pt x="266702" y="2252799"/>
                  <a:pt x="264515" y="2258652"/>
                  <a:pt x="255619" y="2266278"/>
                </a:cubicBezTo>
                <a:cubicBezTo>
                  <a:pt x="251601" y="2269722"/>
                  <a:pt x="247152" y="2272628"/>
                  <a:pt x="242919" y="2275803"/>
                </a:cubicBezTo>
                <a:cubicBezTo>
                  <a:pt x="241861" y="2271570"/>
                  <a:pt x="240943" y="2267299"/>
                  <a:pt x="239744" y="2263103"/>
                </a:cubicBezTo>
                <a:cubicBezTo>
                  <a:pt x="238825" y="2259885"/>
                  <a:pt x="239899" y="2253911"/>
                  <a:pt x="236569" y="2253578"/>
                </a:cubicBezTo>
                <a:cubicBezTo>
                  <a:pt x="226860" y="2252607"/>
                  <a:pt x="217519" y="2257811"/>
                  <a:pt x="207994" y="2259928"/>
                </a:cubicBezTo>
                <a:cubicBezTo>
                  <a:pt x="202702" y="2264161"/>
                  <a:pt x="196911" y="2267836"/>
                  <a:pt x="192119" y="2272628"/>
                </a:cubicBezTo>
                <a:cubicBezTo>
                  <a:pt x="189421" y="2275326"/>
                  <a:pt x="188059" y="2285206"/>
                  <a:pt x="185769" y="2282153"/>
                </a:cubicBezTo>
                <a:cubicBezTo>
                  <a:pt x="181279" y="2276166"/>
                  <a:pt x="183824" y="2267310"/>
                  <a:pt x="182594" y="2259928"/>
                </a:cubicBezTo>
                <a:cubicBezTo>
                  <a:pt x="181707" y="2254605"/>
                  <a:pt x="180477" y="2249345"/>
                  <a:pt x="179419" y="2244053"/>
                </a:cubicBezTo>
                <a:cubicBezTo>
                  <a:pt x="174127" y="2247228"/>
                  <a:pt x="169183" y="2251072"/>
                  <a:pt x="163544" y="2253578"/>
                </a:cubicBezTo>
                <a:cubicBezTo>
                  <a:pt x="132790" y="2267246"/>
                  <a:pt x="167025" y="2245966"/>
                  <a:pt x="141319" y="2263103"/>
                </a:cubicBezTo>
                <a:cubicBezTo>
                  <a:pt x="140261" y="2259928"/>
                  <a:pt x="141319" y="2254636"/>
                  <a:pt x="138144" y="2253578"/>
                </a:cubicBezTo>
                <a:cubicBezTo>
                  <a:pt x="133024" y="2251871"/>
                  <a:pt x="127665" y="2256753"/>
                  <a:pt x="122269" y="2256753"/>
                </a:cubicBezTo>
                <a:cubicBezTo>
                  <a:pt x="118922" y="2256753"/>
                  <a:pt x="115919" y="2254636"/>
                  <a:pt x="112744" y="2253578"/>
                </a:cubicBezTo>
                <a:cubicBezTo>
                  <a:pt x="113802" y="2240878"/>
                  <a:pt x="118684" y="2227919"/>
                  <a:pt x="115919" y="2215478"/>
                </a:cubicBezTo>
                <a:cubicBezTo>
                  <a:pt x="114945" y="2211095"/>
                  <a:pt x="109316" y="2221594"/>
                  <a:pt x="106394" y="2225003"/>
                </a:cubicBezTo>
                <a:cubicBezTo>
                  <a:pt x="102950" y="2229021"/>
                  <a:pt x="99674" y="2233216"/>
                  <a:pt x="96869" y="2237703"/>
                </a:cubicBezTo>
                <a:cubicBezTo>
                  <a:pt x="94361" y="2241717"/>
                  <a:pt x="92441" y="2246078"/>
                  <a:pt x="90519" y="2250403"/>
                </a:cubicBezTo>
                <a:cubicBezTo>
                  <a:pt x="88204" y="2255611"/>
                  <a:pt x="87482" y="2261640"/>
                  <a:pt x="84169" y="2266278"/>
                </a:cubicBezTo>
                <a:cubicBezTo>
                  <a:pt x="81951" y="2269383"/>
                  <a:pt x="77819" y="2270511"/>
                  <a:pt x="74644" y="2272628"/>
                </a:cubicBezTo>
                <a:cubicBezTo>
                  <a:pt x="68584" y="2242329"/>
                  <a:pt x="76952" y="2261275"/>
                  <a:pt x="61944" y="2266278"/>
                </a:cubicBezTo>
                <a:lnTo>
                  <a:pt x="58301" y="2265064"/>
                </a:lnTo>
                <a:lnTo>
                  <a:pt x="54394" y="2257220"/>
                </a:lnTo>
                <a:cubicBezTo>
                  <a:pt x="51810" y="2252245"/>
                  <a:pt x="49198" y="2247816"/>
                  <a:pt x="43200" y="2238219"/>
                </a:cubicBezTo>
                <a:cubicBezTo>
                  <a:pt x="41178" y="2234983"/>
                  <a:pt x="39293" y="2231625"/>
                  <a:pt x="36850" y="2228694"/>
                </a:cubicBezTo>
                <a:cubicBezTo>
                  <a:pt x="33975" y="2225245"/>
                  <a:pt x="30247" y="2222578"/>
                  <a:pt x="27325" y="2219169"/>
                </a:cubicBezTo>
                <a:cubicBezTo>
                  <a:pt x="23881" y="2215151"/>
                  <a:pt x="20975" y="2210702"/>
                  <a:pt x="17800" y="2206469"/>
                </a:cubicBezTo>
                <a:cubicBezTo>
                  <a:pt x="19917" y="2203294"/>
                  <a:pt x="22443" y="2200357"/>
                  <a:pt x="24150" y="2196944"/>
                </a:cubicBezTo>
                <a:cubicBezTo>
                  <a:pt x="25647" y="2193951"/>
                  <a:pt x="24958" y="2189786"/>
                  <a:pt x="27325" y="2187419"/>
                </a:cubicBezTo>
                <a:cubicBezTo>
                  <a:pt x="29692" y="2185052"/>
                  <a:pt x="33675" y="2185302"/>
                  <a:pt x="36850" y="2184244"/>
                </a:cubicBezTo>
                <a:cubicBezTo>
                  <a:pt x="35792" y="2178952"/>
                  <a:pt x="31262" y="2173196"/>
                  <a:pt x="33675" y="2168369"/>
                </a:cubicBezTo>
                <a:cubicBezTo>
                  <a:pt x="35626" y="2164466"/>
                  <a:pt x="42235" y="2166574"/>
                  <a:pt x="46375" y="2165194"/>
                </a:cubicBezTo>
                <a:cubicBezTo>
                  <a:pt x="51782" y="2163392"/>
                  <a:pt x="56958" y="2160961"/>
                  <a:pt x="62250" y="2158844"/>
                </a:cubicBezTo>
                <a:cubicBezTo>
                  <a:pt x="61192" y="2155669"/>
                  <a:pt x="61166" y="2151932"/>
                  <a:pt x="59075" y="2149319"/>
                </a:cubicBezTo>
                <a:cubicBezTo>
                  <a:pt x="56691" y="2146339"/>
                  <a:pt x="52481" y="2145412"/>
                  <a:pt x="49550" y="2142969"/>
                </a:cubicBezTo>
                <a:cubicBezTo>
                  <a:pt x="46101" y="2140094"/>
                  <a:pt x="42516" y="2137180"/>
                  <a:pt x="40025" y="2133444"/>
                </a:cubicBezTo>
                <a:cubicBezTo>
                  <a:pt x="38169" y="2130659"/>
                  <a:pt x="38347" y="2126912"/>
                  <a:pt x="36850" y="2123919"/>
                </a:cubicBezTo>
                <a:cubicBezTo>
                  <a:pt x="35143" y="2120506"/>
                  <a:pt x="32617" y="2117569"/>
                  <a:pt x="30500" y="2114394"/>
                </a:cubicBezTo>
                <a:cubicBezTo>
                  <a:pt x="37908" y="2113336"/>
                  <a:pt x="47934" y="2116968"/>
                  <a:pt x="52725" y="2111219"/>
                </a:cubicBezTo>
                <a:cubicBezTo>
                  <a:pt x="56374" y="2106841"/>
                  <a:pt x="49396" y="2100177"/>
                  <a:pt x="46375" y="2095344"/>
                </a:cubicBezTo>
                <a:cubicBezTo>
                  <a:pt x="30680" y="2070232"/>
                  <a:pt x="40560" y="2104369"/>
                  <a:pt x="33675" y="2069944"/>
                </a:cubicBezTo>
                <a:cubicBezTo>
                  <a:pt x="31558" y="2065711"/>
                  <a:pt x="26547" y="2061913"/>
                  <a:pt x="27325" y="2057244"/>
                </a:cubicBezTo>
                <a:cubicBezTo>
                  <a:pt x="27952" y="2053480"/>
                  <a:pt x="34466" y="2053874"/>
                  <a:pt x="36850" y="2050894"/>
                </a:cubicBezTo>
                <a:cubicBezTo>
                  <a:pt x="38941" y="2048281"/>
                  <a:pt x="38967" y="2044544"/>
                  <a:pt x="40025" y="2041369"/>
                </a:cubicBezTo>
                <a:cubicBezTo>
                  <a:pt x="43200" y="2039252"/>
                  <a:pt x="48133" y="2038562"/>
                  <a:pt x="49550" y="2035019"/>
                </a:cubicBezTo>
                <a:cubicBezTo>
                  <a:pt x="51193" y="2030911"/>
                  <a:pt x="41362" y="2017975"/>
                  <a:pt x="40025" y="2015969"/>
                </a:cubicBezTo>
                <a:cubicBezTo>
                  <a:pt x="43200" y="2014911"/>
                  <a:pt x="47183" y="2015161"/>
                  <a:pt x="49550" y="2012794"/>
                </a:cubicBezTo>
                <a:cubicBezTo>
                  <a:pt x="51917" y="2010427"/>
                  <a:pt x="52725" y="2006616"/>
                  <a:pt x="52725" y="2003269"/>
                </a:cubicBezTo>
                <a:cubicBezTo>
                  <a:pt x="52725" y="1996978"/>
                  <a:pt x="46411" y="1988714"/>
                  <a:pt x="43200" y="1984219"/>
                </a:cubicBezTo>
                <a:cubicBezTo>
                  <a:pt x="40124" y="1979913"/>
                  <a:pt x="36850" y="1975752"/>
                  <a:pt x="33675" y="1971519"/>
                </a:cubicBezTo>
                <a:cubicBezTo>
                  <a:pt x="35792" y="1967286"/>
                  <a:pt x="36678" y="1962166"/>
                  <a:pt x="40025" y="1958819"/>
                </a:cubicBezTo>
                <a:cubicBezTo>
                  <a:pt x="50161" y="1948683"/>
                  <a:pt x="60983" y="1967077"/>
                  <a:pt x="36850" y="1942944"/>
                </a:cubicBezTo>
                <a:cubicBezTo>
                  <a:pt x="38967" y="1939769"/>
                  <a:pt x="42779" y="1937212"/>
                  <a:pt x="43200" y="1933419"/>
                </a:cubicBezTo>
                <a:cubicBezTo>
                  <a:pt x="43911" y="1927021"/>
                  <a:pt x="41004" y="1920732"/>
                  <a:pt x="40025" y="1914369"/>
                </a:cubicBezTo>
                <a:cubicBezTo>
                  <a:pt x="38887" y="1906972"/>
                  <a:pt x="37908" y="1899552"/>
                  <a:pt x="36850" y="1892144"/>
                </a:cubicBezTo>
                <a:cubicBezTo>
                  <a:pt x="16760" y="1872054"/>
                  <a:pt x="31033" y="1891611"/>
                  <a:pt x="43200" y="1879444"/>
                </a:cubicBezTo>
                <a:cubicBezTo>
                  <a:pt x="45567" y="1877077"/>
                  <a:pt x="41083" y="1873094"/>
                  <a:pt x="40025" y="1869919"/>
                </a:cubicBezTo>
                <a:cubicBezTo>
                  <a:pt x="11506" y="1848530"/>
                  <a:pt x="33963" y="1871648"/>
                  <a:pt x="30500" y="1850869"/>
                </a:cubicBezTo>
                <a:cubicBezTo>
                  <a:pt x="29873" y="1847105"/>
                  <a:pt x="26113" y="1844616"/>
                  <a:pt x="24150" y="1841344"/>
                </a:cubicBezTo>
                <a:cubicBezTo>
                  <a:pt x="2260" y="1804861"/>
                  <a:pt x="19446" y="1831113"/>
                  <a:pt x="5100" y="1809594"/>
                </a:cubicBezTo>
                <a:cubicBezTo>
                  <a:pt x="8275" y="1807477"/>
                  <a:pt x="12241" y="1806224"/>
                  <a:pt x="14625" y="1803244"/>
                </a:cubicBezTo>
                <a:cubicBezTo>
                  <a:pt x="16716" y="1800631"/>
                  <a:pt x="15187" y="1795810"/>
                  <a:pt x="17800" y="1793719"/>
                </a:cubicBezTo>
                <a:cubicBezTo>
                  <a:pt x="21207" y="1790993"/>
                  <a:pt x="26267" y="1791602"/>
                  <a:pt x="30500" y="1790544"/>
                </a:cubicBezTo>
                <a:cubicBezTo>
                  <a:pt x="28383" y="1786311"/>
                  <a:pt x="26498" y="1781953"/>
                  <a:pt x="24150" y="1777844"/>
                </a:cubicBezTo>
                <a:cubicBezTo>
                  <a:pt x="22257" y="1774531"/>
                  <a:pt x="15416" y="1771299"/>
                  <a:pt x="17800" y="1768319"/>
                </a:cubicBezTo>
                <a:cubicBezTo>
                  <a:pt x="21981" y="1763092"/>
                  <a:pt x="36850" y="1761969"/>
                  <a:pt x="36850" y="1761969"/>
                </a:cubicBezTo>
                <a:cubicBezTo>
                  <a:pt x="35792" y="1755619"/>
                  <a:pt x="35711" y="1749026"/>
                  <a:pt x="33675" y="1742919"/>
                </a:cubicBezTo>
                <a:cubicBezTo>
                  <a:pt x="32468" y="1739299"/>
                  <a:pt x="26577" y="1737136"/>
                  <a:pt x="27325" y="1733394"/>
                </a:cubicBezTo>
                <a:cubicBezTo>
                  <a:pt x="28073" y="1729652"/>
                  <a:pt x="33675" y="1729161"/>
                  <a:pt x="36850" y="1727044"/>
                </a:cubicBezTo>
                <a:cubicBezTo>
                  <a:pt x="36581" y="1725162"/>
                  <a:pt x="34530" y="1701339"/>
                  <a:pt x="30500" y="1695294"/>
                </a:cubicBezTo>
                <a:cubicBezTo>
                  <a:pt x="28009" y="1691558"/>
                  <a:pt x="23897" y="1689178"/>
                  <a:pt x="20975" y="1685769"/>
                </a:cubicBezTo>
                <a:cubicBezTo>
                  <a:pt x="15068" y="1678877"/>
                  <a:pt x="10126" y="1671082"/>
                  <a:pt x="5100" y="1663544"/>
                </a:cubicBezTo>
                <a:cubicBezTo>
                  <a:pt x="9333" y="1661427"/>
                  <a:pt x="15683" y="1661427"/>
                  <a:pt x="17800" y="1657194"/>
                </a:cubicBezTo>
                <a:cubicBezTo>
                  <a:pt x="28165" y="1636463"/>
                  <a:pt x="-522" y="1649543"/>
                  <a:pt x="24150" y="1641319"/>
                </a:cubicBezTo>
                <a:cubicBezTo>
                  <a:pt x="23381" y="1639011"/>
                  <a:pt x="16851" y="1620233"/>
                  <a:pt x="17800" y="1619094"/>
                </a:cubicBezTo>
                <a:cubicBezTo>
                  <a:pt x="22085" y="1613952"/>
                  <a:pt x="36850" y="1612744"/>
                  <a:pt x="36850" y="1612744"/>
                </a:cubicBezTo>
                <a:cubicBezTo>
                  <a:pt x="34733" y="1607452"/>
                  <a:pt x="32501" y="1602205"/>
                  <a:pt x="30500" y="1596869"/>
                </a:cubicBezTo>
                <a:cubicBezTo>
                  <a:pt x="29325" y="1593735"/>
                  <a:pt x="29333" y="1590021"/>
                  <a:pt x="27325" y="1587344"/>
                </a:cubicBezTo>
                <a:cubicBezTo>
                  <a:pt x="22835" y="1581357"/>
                  <a:pt x="15940" y="1577456"/>
                  <a:pt x="11450" y="1571469"/>
                </a:cubicBezTo>
                <a:cubicBezTo>
                  <a:pt x="9442" y="1568792"/>
                  <a:pt x="9772" y="1564937"/>
                  <a:pt x="8275" y="1561944"/>
                </a:cubicBezTo>
                <a:cubicBezTo>
                  <a:pt x="-958" y="1543480"/>
                  <a:pt x="2790" y="1555463"/>
                  <a:pt x="1874" y="1552509"/>
                </a:cubicBezTo>
                <a:lnTo>
                  <a:pt x="0" y="1546741"/>
                </a:lnTo>
                <a:lnTo>
                  <a:pt x="0" y="1542472"/>
                </a:lnTo>
                <a:lnTo>
                  <a:pt x="9175" y="1539371"/>
                </a:lnTo>
                <a:cubicBezTo>
                  <a:pt x="13737" y="1537569"/>
                  <a:pt x="17999" y="1535355"/>
                  <a:pt x="17800" y="1533369"/>
                </a:cubicBezTo>
                <a:cubicBezTo>
                  <a:pt x="16885" y="1524218"/>
                  <a:pt x="13280" y="1518108"/>
                  <a:pt x="8928" y="1512578"/>
                </a:cubicBezTo>
                <a:lnTo>
                  <a:pt x="0" y="1501005"/>
                </a:lnTo>
                <a:lnTo>
                  <a:pt x="0" y="1486803"/>
                </a:lnTo>
                <a:lnTo>
                  <a:pt x="1294" y="1486983"/>
                </a:lnTo>
                <a:cubicBezTo>
                  <a:pt x="14542" y="1488755"/>
                  <a:pt x="37764" y="1491181"/>
                  <a:pt x="43200" y="1485744"/>
                </a:cubicBezTo>
                <a:cubicBezTo>
                  <a:pt x="46375" y="1482569"/>
                  <a:pt x="36597" y="1479628"/>
                  <a:pt x="33675" y="1476219"/>
                </a:cubicBezTo>
                <a:cubicBezTo>
                  <a:pt x="23190" y="1463987"/>
                  <a:pt x="25160" y="1466550"/>
                  <a:pt x="20975" y="1453994"/>
                </a:cubicBezTo>
                <a:cubicBezTo>
                  <a:pt x="24150" y="1451877"/>
                  <a:pt x="29083" y="1451187"/>
                  <a:pt x="30500" y="1447644"/>
                </a:cubicBezTo>
                <a:cubicBezTo>
                  <a:pt x="31743" y="1444537"/>
                  <a:pt x="28500" y="1441253"/>
                  <a:pt x="27325" y="1438119"/>
                </a:cubicBezTo>
                <a:cubicBezTo>
                  <a:pt x="25324" y="1432783"/>
                  <a:pt x="23092" y="1427536"/>
                  <a:pt x="20975" y="1422244"/>
                </a:cubicBezTo>
                <a:cubicBezTo>
                  <a:pt x="23092" y="1419069"/>
                  <a:pt x="28073" y="1416461"/>
                  <a:pt x="27325" y="1412719"/>
                </a:cubicBezTo>
                <a:cubicBezTo>
                  <a:pt x="26577" y="1408977"/>
                  <a:pt x="21036" y="1408391"/>
                  <a:pt x="17800" y="1406369"/>
                </a:cubicBezTo>
                <a:cubicBezTo>
                  <a:pt x="6596" y="1399366"/>
                  <a:pt x="4058" y="1398415"/>
                  <a:pt x="2018" y="1396913"/>
                </a:cubicBezTo>
                <a:lnTo>
                  <a:pt x="0" y="1395011"/>
                </a:lnTo>
                <a:lnTo>
                  <a:pt x="0" y="1381450"/>
                </a:lnTo>
                <a:lnTo>
                  <a:pt x="1925" y="1380969"/>
                </a:lnTo>
                <a:cubicBezTo>
                  <a:pt x="8238" y="1379706"/>
                  <a:pt x="16953" y="1382821"/>
                  <a:pt x="20975" y="1377794"/>
                </a:cubicBezTo>
                <a:cubicBezTo>
                  <a:pt x="23932" y="1374098"/>
                  <a:pt x="16383" y="1369488"/>
                  <a:pt x="14625" y="1365094"/>
                </a:cubicBezTo>
                <a:cubicBezTo>
                  <a:pt x="12139" y="1358879"/>
                  <a:pt x="8275" y="1346044"/>
                  <a:pt x="8275" y="1346044"/>
                </a:cubicBezTo>
                <a:cubicBezTo>
                  <a:pt x="10392" y="1339694"/>
                  <a:pt x="19358" y="1331727"/>
                  <a:pt x="14625" y="1326994"/>
                </a:cubicBezTo>
                <a:cubicBezTo>
                  <a:pt x="11450" y="1323819"/>
                  <a:pt x="7710" y="1321123"/>
                  <a:pt x="5100" y="1317469"/>
                </a:cubicBezTo>
                <a:lnTo>
                  <a:pt x="0" y="1307269"/>
                </a:lnTo>
                <a:lnTo>
                  <a:pt x="0" y="1293344"/>
                </a:lnTo>
                <a:lnTo>
                  <a:pt x="5100" y="1292069"/>
                </a:lnTo>
                <a:cubicBezTo>
                  <a:pt x="11511" y="1290146"/>
                  <a:pt x="24150" y="1285719"/>
                  <a:pt x="24150" y="1285719"/>
                </a:cubicBezTo>
                <a:cubicBezTo>
                  <a:pt x="22033" y="1282544"/>
                  <a:pt x="20498" y="1278892"/>
                  <a:pt x="17800" y="1276194"/>
                </a:cubicBezTo>
                <a:cubicBezTo>
                  <a:pt x="79" y="1258472"/>
                  <a:pt x="6642" y="1269245"/>
                  <a:pt x="4717" y="1266268"/>
                </a:cubicBezTo>
                <a:lnTo>
                  <a:pt x="0" y="1259055"/>
                </a:lnTo>
                <a:lnTo>
                  <a:pt x="0" y="1256311"/>
                </a:lnTo>
                <a:lnTo>
                  <a:pt x="8275" y="1250794"/>
                </a:lnTo>
                <a:cubicBezTo>
                  <a:pt x="9518" y="1247687"/>
                  <a:pt x="5100" y="1244616"/>
                  <a:pt x="5100" y="1241269"/>
                </a:cubicBezTo>
                <a:cubicBezTo>
                  <a:pt x="5100" y="1237922"/>
                  <a:pt x="7217" y="1234919"/>
                  <a:pt x="8275" y="1231744"/>
                </a:cubicBezTo>
                <a:lnTo>
                  <a:pt x="0" y="1220818"/>
                </a:lnTo>
                <a:lnTo>
                  <a:pt x="0" y="1209612"/>
                </a:lnTo>
                <a:lnTo>
                  <a:pt x="5100" y="1206344"/>
                </a:lnTo>
                <a:cubicBezTo>
                  <a:pt x="4042" y="1202111"/>
                  <a:pt x="4346" y="1197275"/>
                  <a:pt x="1925" y="1193644"/>
                </a:cubicBezTo>
                <a:lnTo>
                  <a:pt x="0" y="1192361"/>
                </a:lnTo>
                <a:lnTo>
                  <a:pt x="0" y="1137514"/>
                </a:lnTo>
                <a:lnTo>
                  <a:pt x="5100" y="1136494"/>
                </a:lnTo>
                <a:cubicBezTo>
                  <a:pt x="9360" y="1135547"/>
                  <a:pt x="13567" y="1134377"/>
                  <a:pt x="17800" y="1133319"/>
                </a:cubicBezTo>
                <a:lnTo>
                  <a:pt x="11450" y="1114269"/>
                </a:lnTo>
                <a:lnTo>
                  <a:pt x="8275" y="1104744"/>
                </a:lnTo>
                <a:cubicBezTo>
                  <a:pt x="12508" y="1102627"/>
                  <a:pt x="20975" y="1103127"/>
                  <a:pt x="20975" y="1098394"/>
                </a:cubicBezTo>
                <a:cubicBezTo>
                  <a:pt x="20975" y="1091617"/>
                  <a:pt x="12261" y="1088000"/>
                  <a:pt x="8275" y="1082519"/>
                </a:cubicBezTo>
                <a:cubicBezTo>
                  <a:pt x="6031" y="1079433"/>
                  <a:pt x="2856" y="1074671"/>
                  <a:pt x="242" y="1070680"/>
                </a:cubicBezTo>
                <a:lnTo>
                  <a:pt x="0" y="1070306"/>
                </a:lnTo>
                <a:lnTo>
                  <a:pt x="0" y="1061994"/>
                </a:lnTo>
                <a:lnTo>
                  <a:pt x="5100" y="1060294"/>
                </a:lnTo>
                <a:cubicBezTo>
                  <a:pt x="9296" y="1059095"/>
                  <a:pt x="16944" y="1061398"/>
                  <a:pt x="17800" y="1057119"/>
                </a:cubicBezTo>
                <a:cubicBezTo>
                  <a:pt x="18838" y="1051930"/>
                  <a:pt x="11080" y="1048906"/>
                  <a:pt x="8275" y="1044419"/>
                </a:cubicBezTo>
                <a:cubicBezTo>
                  <a:pt x="-2173" y="1027703"/>
                  <a:pt x="4336" y="1033774"/>
                  <a:pt x="582" y="1030193"/>
                </a:cubicBezTo>
                <a:lnTo>
                  <a:pt x="0" y="1029624"/>
                </a:lnTo>
                <a:lnTo>
                  <a:pt x="0" y="1020382"/>
                </a:lnTo>
                <a:lnTo>
                  <a:pt x="1262" y="1020081"/>
                </a:lnTo>
                <a:cubicBezTo>
                  <a:pt x="4216" y="1019376"/>
                  <a:pt x="6861" y="1018318"/>
                  <a:pt x="8275" y="1015844"/>
                </a:cubicBezTo>
                <a:cubicBezTo>
                  <a:pt x="10952" y="1011159"/>
                  <a:pt x="6409" y="1005204"/>
                  <a:pt x="5100" y="999969"/>
                </a:cubicBezTo>
                <a:lnTo>
                  <a:pt x="0" y="988069"/>
                </a:lnTo>
                <a:lnTo>
                  <a:pt x="0" y="966855"/>
                </a:lnTo>
                <a:lnTo>
                  <a:pt x="5100" y="965044"/>
                </a:lnTo>
                <a:cubicBezTo>
                  <a:pt x="6415" y="963730"/>
                  <a:pt x="4087" y="959047"/>
                  <a:pt x="1404" y="954653"/>
                </a:cubicBezTo>
                <a:lnTo>
                  <a:pt x="0" y="952568"/>
                </a:lnTo>
                <a:lnTo>
                  <a:pt x="0" y="946137"/>
                </a:lnTo>
                <a:lnTo>
                  <a:pt x="9368" y="946439"/>
                </a:lnTo>
                <a:cubicBezTo>
                  <a:pt x="13966" y="946587"/>
                  <a:pt x="18199" y="946058"/>
                  <a:pt x="20975" y="942819"/>
                </a:cubicBezTo>
                <a:cubicBezTo>
                  <a:pt x="21911" y="941727"/>
                  <a:pt x="9373" y="910089"/>
                  <a:pt x="8275" y="907894"/>
                </a:cubicBezTo>
                <a:cubicBezTo>
                  <a:pt x="6568" y="904481"/>
                  <a:pt x="4042" y="901544"/>
                  <a:pt x="1925" y="898369"/>
                </a:cubicBezTo>
                <a:cubicBezTo>
                  <a:pt x="4042" y="895194"/>
                  <a:pt x="5577" y="891542"/>
                  <a:pt x="8275" y="888844"/>
                </a:cubicBezTo>
                <a:cubicBezTo>
                  <a:pt x="22199" y="874920"/>
                  <a:pt x="14322" y="891174"/>
                  <a:pt x="27325" y="872969"/>
                </a:cubicBezTo>
                <a:cubicBezTo>
                  <a:pt x="30076" y="869118"/>
                  <a:pt x="31558" y="864502"/>
                  <a:pt x="33675" y="860269"/>
                </a:cubicBezTo>
                <a:cubicBezTo>
                  <a:pt x="32617" y="854977"/>
                  <a:pt x="30500" y="849790"/>
                  <a:pt x="30500" y="844394"/>
                </a:cubicBezTo>
                <a:cubicBezTo>
                  <a:pt x="30500" y="836910"/>
                  <a:pt x="34420" y="829615"/>
                  <a:pt x="33675" y="822169"/>
                </a:cubicBezTo>
                <a:cubicBezTo>
                  <a:pt x="33184" y="817258"/>
                  <a:pt x="20198" y="805517"/>
                  <a:pt x="17800" y="803119"/>
                </a:cubicBezTo>
                <a:cubicBezTo>
                  <a:pt x="13567" y="802061"/>
                  <a:pt x="3149" y="803847"/>
                  <a:pt x="5100" y="799944"/>
                </a:cubicBezTo>
                <a:cubicBezTo>
                  <a:pt x="7513" y="795117"/>
                  <a:pt x="15666" y="797734"/>
                  <a:pt x="20975" y="796769"/>
                </a:cubicBezTo>
                <a:cubicBezTo>
                  <a:pt x="27309" y="795617"/>
                  <a:pt x="33675" y="794652"/>
                  <a:pt x="40025" y="793594"/>
                </a:cubicBezTo>
                <a:cubicBezTo>
                  <a:pt x="34733" y="790419"/>
                  <a:pt x="29383" y="787340"/>
                  <a:pt x="24150" y="784069"/>
                </a:cubicBezTo>
                <a:cubicBezTo>
                  <a:pt x="20914" y="782047"/>
                  <a:pt x="16742" y="780894"/>
                  <a:pt x="14625" y="777719"/>
                </a:cubicBezTo>
                <a:cubicBezTo>
                  <a:pt x="12204" y="774088"/>
                  <a:pt x="12508" y="769252"/>
                  <a:pt x="11450" y="765019"/>
                </a:cubicBezTo>
                <a:cubicBezTo>
                  <a:pt x="14625" y="763961"/>
                  <a:pt x="17728" y="762656"/>
                  <a:pt x="20975" y="761844"/>
                </a:cubicBezTo>
                <a:cubicBezTo>
                  <a:pt x="26210" y="760535"/>
                  <a:pt x="33034" y="762485"/>
                  <a:pt x="36850" y="758669"/>
                </a:cubicBezTo>
                <a:cubicBezTo>
                  <a:pt x="39217" y="756302"/>
                  <a:pt x="34733" y="752319"/>
                  <a:pt x="33675" y="749144"/>
                </a:cubicBezTo>
                <a:cubicBezTo>
                  <a:pt x="27325" y="742794"/>
                  <a:pt x="21300" y="736101"/>
                  <a:pt x="14625" y="730094"/>
                </a:cubicBezTo>
                <a:cubicBezTo>
                  <a:pt x="2268" y="718973"/>
                  <a:pt x="2635" y="723172"/>
                  <a:pt x="1252" y="718951"/>
                </a:cubicBezTo>
                <a:lnTo>
                  <a:pt x="0" y="714994"/>
                </a:lnTo>
                <a:lnTo>
                  <a:pt x="0" y="710794"/>
                </a:lnTo>
                <a:lnTo>
                  <a:pt x="14625" y="707869"/>
                </a:lnTo>
                <a:cubicBezTo>
                  <a:pt x="17410" y="706013"/>
                  <a:pt x="15229" y="700487"/>
                  <a:pt x="17800" y="698344"/>
                </a:cubicBezTo>
                <a:cubicBezTo>
                  <a:pt x="24395" y="692848"/>
                  <a:pt x="41617" y="690406"/>
                  <a:pt x="49550" y="688819"/>
                </a:cubicBezTo>
                <a:cubicBezTo>
                  <a:pt x="45317" y="684586"/>
                  <a:pt x="41722" y="679599"/>
                  <a:pt x="36850" y="676119"/>
                </a:cubicBezTo>
                <a:cubicBezTo>
                  <a:pt x="27232" y="669249"/>
                  <a:pt x="18113" y="677550"/>
                  <a:pt x="40025" y="666594"/>
                </a:cubicBezTo>
                <a:cubicBezTo>
                  <a:pt x="37586" y="664155"/>
                  <a:pt x="16494" y="644559"/>
                  <a:pt x="14625" y="638019"/>
                </a:cubicBezTo>
                <a:cubicBezTo>
                  <a:pt x="13706" y="634801"/>
                  <a:pt x="16742" y="631669"/>
                  <a:pt x="17800" y="628494"/>
                </a:cubicBezTo>
                <a:cubicBezTo>
                  <a:pt x="33520" y="623254"/>
                  <a:pt x="30810" y="627682"/>
                  <a:pt x="20975" y="603094"/>
                </a:cubicBezTo>
                <a:cubicBezTo>
                  <a:pt x="17459" y="594305"/>
                  <a:pt x="8275" y="577694"/>
                  <a:pt x="8275" y="577694"/>
                </a:cubicBezTo>
                <a:cubicBezTo>
                  <a:pt x="30500" y="570286"/>
                  <a:pt x="29442" y="577694"/>
                  <a:pt x="24150" y="561819"/>
                </a:cubicBezTo>
                <a:cubicBezTo>
                  <a:pt x="1518" y="546731"/>
                  <a:pt x="24271" y="564897"/>
                  <a:pt x="40025" y="552294"/>
                </a:cubicBezTo>
                <a:cubicBezTo>
                  <a:pt x="43531" y="549489"/>
                  <a:pt x="33375" y="546218"/>
                  <a:pt x="30500" y="542769"/>
                </a:cubicBezTo>
                <a:cubicBezTo>
                  <a:pt x="28057" y="539838"/>
                  <a:pt x="26368" y="536349"/>
                  <a:pt x="24150" y="533244"/>
                </a:cubicBezTo>
                <a:cubicBezTo>
                  <a:pt x="12136" y="516425"/>
                  <a:pt x="16602" y="526476"/>
                  <a:pt x="11450" y="511019"/>
                </a:cubicBezTo>
                <a:cubicBezTo>
                  <a:pt x="59700" y="504988"/>
                  <a:pt x="35424" y="513643"/>
                  <a:pt x="27325" y="501494"/>
                </a:cubicBezTo>
                <a:cubicBezTo>
                  <a:pt x="24904" y="497863"/>
                  <a:pt x="25208" y="493027"/>
                  <a:pt x="24150" y="488794"/>
                </a:cubicBezTo>
                <a:cubicBezTo>
                  <a:pt x="17800" y="481386"/>
                  <a:pt x="10695" y="474563"/>
                  <a:pt x="5100" y="466569"/>
                </a:cubicBezTo>
                <a:cubicBezTo>
                  <a:pt x="3181" y="463827"/>
                  <a:pt x="3585" y="459950"/>
                  <a:pt x="1925" y="457044"/>
                </a:cubicBezTo>
                <a:lnTo>
                  <a:pt x="0" y="454477"/>
                </a:lnTo>
                <a:lnTo>
                  <a:pt x="0" y="439784"/>
                </a:lnTo>
                <a:lnTo>
                  <a:pt x="8275" y="434819"/>
                </a:lnTo>
                <a:cubicBezTo>
                  <a:pt x="13285" y="432815"/>
                  <a:pt x="18882" y="432815"/>
                  <a:pt x="24150" y="431644"/>
                </a:cubicBezTo>
                <a:cubicBezTo>
                  <a:pt x="28410" y="430697"/>
                  <a:pt x="32617" y="429527"/>
                  <a:pt x="36850" y="428469"/>
                </a:cubicBezTo>
                <a:cubicBezTo>
                  <a:pt x="21507" y="405454"/>
                  <a:pt x="33139" y="429540"/>
                  <a:pt x="40025" y="415769"/>
                </a:cubicBezTo>
                <a:cubicBezTo>
                  <a:pt x="41522" y="412776"/>
                  <a:pt x="37908" y="409419"/>
                  <a:pt x="36850" y="406244"/>
                </a:cubicBezTo>
                <a:cubicBezTo>
                  <a:pt x="33675" y="403069"/>
                  <a:pt x="31113" y="399130"/>
                  <a:pt x="27325" y="396719"/>
                </a:cubicBezTo>
                <a:cubicBezTo>
                  <a:pt x="19339" y="391637"/>
                  <a:pt x="1925" y="384019"/>
                  <a:pt x="1925" y="384019"/>
                </a:cubicBezTo>
                <a:cubicBezTo>
                  <a:pt x="7217" y="381902"/>
                  <a:pt x="12302" y="379169"/>
                  <a:pt x="17800" y="377669"/>
                </a:cubicBezTo>
                <a:cubicBezTo>
                  <a:pt x="24011" y="375975"/>
                  <a:pt x="38247" y="380778"/>
                  <a:pt x="36850" y="374494"/>
                </a:cubicBezTo>
                <a:cubicBezTo>
                  <a:pt x="34253" y="362805"/>
                  <a:pt x="11450" y="349094"/>
                  <a:pt x="11450" y="349094"/>
                </a:cubicBezTo>
                <a:cubicBezTo>
                  <a:pt x="14625" y="348036"/>
                  <a:pt x="17651" y="346310"/>
                  <a:pt x="20975" y="345919"/>
                </a:cubicBezTo>
                <a:cubicBezTo>
                  <a:pt x="35728" y="344183"/>
                  <a:pt x="53256" y="351262"/>
                  <a:pt x="65425" y="342744"/>
                </a:cubicBezTo>
                <a:cubicBezTo>
                  <a:pt x="71677" y="338367"/>
                  <a:pt x="52725" y="323694"/>
                  <a:pt x="52725" y="323694"/>
                </a:cubicBezTo>
                <a:cubicBezTo>
                  <a:pt x="47433" y="320519"/>
                  <a:pt x="42370" y="316929"/>
                  <a:pt x="36850" y="314169"/>
                </a:cubicBezTo>
                <a:cubicBezTo>
                  <a:pt x="33857" y="312672"/>
                  <a:pt x="29938" y="313085"/>
                  <a:pt x="27325" y="310994"/>
                </a:cubicBezTo>
                <a:cubicBezTo>
                  <a:pt x="24345" y="308610"/>
                  <a:pt x="23092" y="304644"/>
                  <a:pt x="20975" y="301469"/>
                </a:cubicBezTo>
                <a:cubicBezTo>
                  <a:pt x="17800" y="299352"/>
                  <a:pt x="10243" y="298739"/>
                  <a:pt x="11450" y="295119"/>
                </a:cubicBezTo>
                <a:cubicBezTo>
                  <a:pt x="12830" y="290979"/>
                  <a:pt x="20139" y="293663"/>
                  <a:pt x="24150" y="291944"/>
                </a:cubicBezTo>
                <a:cubicBezTo>
                  <a:pt x="35320" y="287157"/>
                  <a:pt x="33468" y="286215"/>
                  <a:pt x="36850" y="276069"/>
                </a:cubicBezTo>
                <a:cubicBezTo>
                  <a:pt x="36338" y="275727"/>
                  <a:pt x="15022" y="262416"/>
                  <a:pt x="17800" y="260194"/>
                </a:cubicBezTo>
                <a:cubicBezTo>
                  <a:pt x="24463" y="254864"/>
                  <a:pt x="34733" y="258077"/>
                  <a:pt x="43200" y="257019"/>
                </a:cubicBezTo>
                <a:cubicBezTo>
                  <a:pt x="42142" y="253844"/>
                  <a:pt x="41970" y="250217"/>
                  <a:pt x="40025" y="247494"/>
                </a:cubicBezTo>
                <a:cubicBezTo>
                  <a:pt x="36545" y="242622"/>
                  <a:pt x="28970" y="240550"/>
                  <a:pt x="27325" y="234794"/>
                </a:cubicBezTo>
                <a:cubicBezTo>
                  <a:pt x="26277" y="231125"/>
                  <a:pt x="31558" y="228444"/>
                  <a:pt x="33675" y="225269"/>
                </a:cubicBezTo>
                <a:cubicBezTo>
                  <a:pt x="31558" y="222094"/>
                  <a:pt x="27952" y="219508"/>
                  <a:pt x="27325" y="215744"/>
                </a:cubicBezTo>
                <a:cubicBezTo>
                  <a:pt x="26775" y="212443"/>
                  <a:pt x="31818" y="209295"/>
                  <a:pt x="30500" y="206219"/>
                </a:cubicBezTo>
                <a:cubicBezTo>
                  <a:pt x="28142" y="200716"/>
                  <a:pt x="21476" y="198245"/>
                  <a:pt x="17800" y="193519"/>
                </a:cubicBezTo>
                <a:cubicBezTo>
                  <a:pt x="9052" y="182272"/>
                  <a:pt x="8871" y="179432"/>
                  <a:pt x="5100" y="168119"/>
                </a:cubicBezTo>
                <a:cubicBezTo>
                  <a:pt x="18858" y="167061"/>
                  <a:pt x="33563" y="170069"/>
                  <a:pt x="46375" y="164944"/>
                </a:cubicBezTo>
                <a:cubicBezTo>
                  <a:pt x="50544" y="163276"/>
                  <a:pt x="40299" y="158294"/>
                  <a:pt x="36850" y="155419"/>
                </a:cubicBezTo>
                <a:cubicBezTo>
                  <a:pt x="20975" y="142190"/>
                  <a:pt x="32617" y="157006"/>
                  <a:pt x="20975" y="139544"/>
                </a:cubicBezTo>
                <a:cubicBezTo>
                  <a:pt x="26267" y="138486"/>
                  <a:pt x="31615" y="137678"/>
                  <a:pt x="36850" y="136369"/>
                </a:cubicBezTo>
                <a:cubicBezTo>
                  <a:pt x="40097" y="135557"/>
                  <a:pt x="46375" y="136541"/>
                  <a:pt x="46375" y="133194"/>
                </a:cubicBezTo>
                <a:cubicBezTo>
                  <a:pt x="46375" y="128704"/>
                  <a:pt x="40025" y="126844"/>
                  <a:pt x="36850" y="123669"/>
                </a:cubicBezTo>
                <a:cubicBezTo>
                  <a:pt x="41083" y="122611"/>
                  <a:pt x="47929" y="124546"/>
                  <a:pt x="49550" y="120494"/>
                </a:cubicBezTo>
                <a:cubicBezTo>
                  <a:pt x="51308" y="116100"/>
                  <a:pt x="45548" y="111903"/>
                  <a:pt x="43200" y="107794"/>
                </a:cubicBezTo>
                <a:cubicBezTo>
                  <a:pt x="22425" y="71437"/>
                  <a:pt x="53592" y="128144"/>
                  <a:pt x="27325" y="88744"/>
                </a:cubicBezTo>
                <a:cubicBezTo>
                  <a:pt x="25469" y="85959"/>
                  <a:pt x="25208" y="82394"/>
                  <a:pt x="24150" y="79219"/>
                </a:cubicBezTo>
                <a:cubicBezTo>
                  <a:pt x="66419" y="65129"/>
                  <a:pt x="34167" y="81681"/>
                  <a:pt x="30500" y="63344"/>
                </a:cubicBezTo>
                <a:cubicBezTo>
                  <a:pt x="29752" y="59602"/>
                  <a:pt x="36850" y="59111"/>
                  <a:pt x="40025" y="56994"/>
                </a:cubicBezTo>
                <a:cubicBezTo>
                  <a:pt x="37908" y="53819"/>
                  <a:pt x="35893" y="50574"/>
                  <a:pt x="33675" y="47469"/>
                </a:cubicBezTo>
                <a:lnTo>
                  <a:pt x="24681" y="35476"/>
                </a:lnTo>
                <a:lnTo>
                  <a:pt x="29152" y="32495"/>
                </a:lnTo>
                <a:cubicBezTo>
                  <a:pt x="32145" y="30998"/>
                  <a:pt x="35502" y="30378"/>
                  <a:pt x="38677" y="29320"/>
                </a:cubicBezTo>
                <a:cubicBezTo>
                  <a:pt x="41852" y="31437"/>
                  <a:pt x="44438" y="36297"/>
                  <a:pt x="48202" y="35670"/>
                </a:cubicBezTo>
                <a:cubicBezTo>
                  <a:pt x="52631" y="34932"/>
                  <a:pt x="53371" y="25056"/>
                  <a:pt x="57727" y="26145"/>
                </a:cubicBezTo>
                <a:cubicBezTo>
                  <a:pt x="61960" y="27203"/>
                  <a:pt x="59703" y="34649"/>
                  <a:pt x="60902" y="38845"/>
                </a:cubicBezTo>
                <a:cubicBezTo>
                  <a:pt x="61821" y="42063"/>
                  <a:pt x="63019" y="45195"/>
                  <a:pt x="64077" y="48370"/>
                </a:cubicBezTo>
                <a:cubicBezTo>
                  <a:pt x="69798" y="42649"/>
                  <a:pt x="75391" y="35810"/>
                  <a:pt x="83127" y="32495"/>
                </a:cubicBezTo>
                <a:cubicBezTo>
                  <a:pt x="87138" y="30776"/>
                  <a:pt x="91631" y="30519"/>
                  <a:pt x="95827" y="29320"/>
                </a:cubicBezTo>
                <a:cubicBezTo>
                  <a:pt x="99045" y="28401"/>
                  <a:pt x="102177" y="27203"/>
                  <a:pt x="105352" y="26145"/>
                </a:cubicBezTo>
                <a:cubicBezTo>
                  <a:pt x="106410" y="30378"/>
                  <a:pt x="104624" y="36894"/>
                  <a:pt x="108527" y="38845"/>
                </a:cubicBezTo>
                <a:cubicBezTo>
                  <a:pt x="111940" y="40552"/>
                  <a:pt x="114639" y="34202"/>
                  <a:pt x="118052" y="32495"/>
                </a:cubicBezTo>
                <a:cubicBezTo>
                  <a:pt x="121045" y="30998"/>
                  <a:pt x="124402" y="30378"/>
                  <a:pt x="127577" y="29320"/>
                </a:cubicBezTo>
                <a:cubicBezTo>
                  <a:pt x="130752" y="30378"/>
                  <a:pt x="135246" y="29710"/>
                  <a:pt x="137102" y="32495"/>
                </a:cubicBezTo>
                <a:cubicBezTo>
                  <a:pt x="148248" y="49214"/>
                  <a:pt x="130621" y="51589"/>
                  <a:pt x="149802" y="45195"/>
                </a:cubicBezTo>
                <a:cubicBezTo>
                  <a:pt x="152977" y="47312"/>
                  <a:pt x="155511" y="51545"/>
                  <a:pt x="159327" y="51545"/>
                </a:cubicBezTo>
                <a:cubicBezTo>
                  <a:pt x="169084" y="51545"/>
                  <a:pt x="178645" y="48281"/>
                  <a:pt x="187902" y="45195"/>
                </a:cubicBezTo>
                <a:cubicBezTo>
                  <a:pt x="191522" y="43988"/>
                  <a:pt x="194014" y="40552"/>
                  <a:pt x="197427" y="38845"/>
                </a:cubicBezTo>
                <a:cubicBezTo>
                  <a:pt x="200420" y="37348"/>
                  <a:pt x="203777" y="36728"/>
                  <a:pt x="206952" y="35670"/>
                </a:cubicBezTo>
                <a:cubicBezTo>
                  <a:pt x="210127" y="36728"/>
                  <a:pt x="213130" y="38845"/>
                  <a:pt x="216477" y="38845"/>
                </a:cubicBezTo>
                <a:cubicBezTo>
                  <a:pt x="241877" y="38845"/>
                  <a:pt x="210127" y="30378"/>
                  <a:pt x="235527" y="38845"/>
                </a:cubicBezTo>
                <a:cubicBezTo>
                  <a:pt x="261506" y="21526"/>
                  <a:pt x="227384" y="40033"/>
                  <a:pt x="248227" y="48370"/>
                </a:cubicBezTo>
                <a:cubicBezTo>
                  <a:pt x="251136" y="49534"/>
                  <a:pt x="268541" y="31231"/>
                  <a:pt x="270452" y="29320"/>
                </a:cubicBezTo>
                <a:cubicBezTo>
                  <a:pt x="273627" y="31437"/>
                  <a:pt x="277593" y="32690"/>
                  <a:pt x="279977" y="35670"/>
                </a:cubicBezTo>
                <a:cubicBezTo>
                  <a:pt x="282068" y="38283"/>
                  <a:pt x="281834" y="42119"/>
                  <a:pt x="283152" y="45195"/>
                </a:cubicBezTo>
                <a:cubicBezTo>
                  <a:pt x="285016" y="49545"/>
                  <a:pt x="286472" y="54259"/>
                  <a:pt x="289502" y="57895"/>
                </a:cubicBezTo>
                <a:cubicBezTo>
                  <a:pt x="291945" y="60826"/>
                  <a:pt x="295852" y="62128"/>
                  <a:pt x="299027" y="64245"/>
                </a:cubicBezTo>
                <a:cubicBezTo>
                  <a:pt x="303260" y="62128"/>
                  <a:pt x="308091" y="60925"/>
                  <a:pt x="311727" y="57895"/>
                </a:cubicBezTo>
                <a:cubicBezTo>
                  <a:pt x="330875" y="41938"/>
                  <a:pt x="304860" y="52776"/>
                  <a:pt x="327602" y="45195"/>
                </a:cubicBezTo>
                <a:cubicBezTo>
                  <a:pt x="341558" y="24260"/>
                  <a:pt x="337738" y="18046"/>
                  <a:pt x="346652" y="38845"/>
                </a:cubicBezTo>
                <a:cubicBezTo>
                  <a:pt x="347970" y="41921"/>
                  <a:pt x="348769" y="45195"/>
                  <a:pt x="349827" y="48370"/>
                </a:cubicBezTo>
                <a:cubicBezTo>
                  <a:pt x="365464" y="43158"/>
                  <a:pt x="354655" y="48927"/>
                  <a:pt x="365702" y="35670"/>
                </a:cubicBezTo>
                <a:cubicBezTo>
                  <a:pt x="373072" y="26825"/>
                  <a:pt x="378584" y="23627"/>
                  <a:pt x="387927" y="16620"/>
                </a:cubicBezTo>
                <a:cubicBezTo>
                  <a:pt x="391102" y="19795"/>
                  <a:pt x="393798" y="23535"/>
                  <a:pt x="397452" y="26145"/>
                </a:cubicBezTo>
                <a:cubicBezTo>
                  <a:pt x="401303" y="28896"/>
                  <a:pt x="406043" y="30147"/>
                  <a:pt x="410152" y="32495"/>
                </a:cubicBezTo>
                <a:cubicBezTo>
                  <a:pt x="413465" y="34388"/>
                  <a:pt x="416502" y="36728"/>
                  <a:pt x="419677" y="38845"/>
                </a:cubicBezTo>
                <a:cubicBezTo>
                  <a:pt x="422852" y="37787"/>
                  <a:pt x="426209" y="37167"/>
                  <a:pt x="429202" y="35670"/>
                </a:cubicBezTo>
                <a:cubicBezTo>
                  <a:pt x="432615" y="33963"/>
                  <a:pt x="435314" y="27613"/>
                  <a:pt x="438727" y="29320"/>
                </a:cubicBezTo>
                <a:cubicBezTo>
                  <a:pt x="442630" y="31271"/>
                  <a:pt x="441046" y="37741"/>
                  <a:pt x="441902" y="42020"/>
                </a:cubicBezTo>
                <a:cubicBezTo>
                  <a:pt x="443165" y="48333"/>
                  <a:pt x="444019" y="54720"/>
                  <a:pt x="445077" y="61070"/>
                </a:cubicBezTo>
                <a:cubicBezTo>
                  <a:pt x="449310" y="57895"/>
                  <a:pt x="454035" y="55287"/>
                  <a:pt x="457777" y="51545"/>
                </a:cubicBezTo>
                <a:cubicBezTo>
                  <a:pt x="460475" y="48847"/>
                  <a:pt x="460584" y="43437"/>
                  <a:pt x="464127" y="42020"/>
                </a:cubicBezTo>
                <a:cubicBezTo>
                  <a:pt x="467234" y="40777"/>
                  <a:pt x="470477" y="44137"/>
                  <a:pt x="473652" y="45195"/>
                </a:cubicBezTo>
                <a:cubicBezTo>
                  <a:pt x="487499" y="24425"/>
                  <a:pt x="472253" y="41321"/>
                  <a:pt x="486352" y="48370"/>
                </a:cubicBezTo>
                <a:cubicBezTo>
                  <a:pt x="490255" y="50321"/>
                  <a:pt x="494819" y="46253"/>
                  <a:pt x="499052" y="45195"/>
                </a:cubicBezTo>
                <a:cubicBezTo>
                  <a:pt x="502227" y="43078"/>
                  <a:pt x="505646" y="41288"/>
                  <a:pt x="508577" y="38845"/>
                </a:cubicBezTo>
                <a:cubicBezTo>
                  <a:pt x="512026" y="35970"/>
                  <a:pt x="514294" y="31700"/>
                  <a:pt x="518102" y="29320"/>
                </a:cubicBezTo>
                <a:cubicBezTo>
                  <a:pt x="522935" y="26299"/>
                  <a:pt x="528879" y="25519"/>
                  <a:pt x="533977" y="22970"/>
                </a:cubicBezTo>
                <a:cubicBezTo>
                  <a:pt x="537390" y="21263"/>
                  <a:pt x="540327" y="18737"/>
                  <a:pt x="543502" y="16620"/>
                </a:cubicBezTo>
                <a:cubicBezTo>
                  <a:pt x="546677" y="17678"/>
                  <a:pt x="551784" y="16688"/>
                  <a:pt x="553027" y="19795"/>
                </a:cubicBezTo>
                <a:cubicBezTo>
                  <a:pt x="564703" y="48986"/>
                  <a:pt x="544270" y="52347"/>
                  <a:pt x="565727" y="45195"/>
                </a:cubicBezTo>
                <a:cubicBezTo>
                  <a:pt x="567844" y="42020"/>
                  <a:pt x="569097" y="38054"/>
                  <a:pt x="572077" y="35670"/>
                </a:cubicBezTo>
                <a:cubicBezTo>
                  <a:pt x="583415" y="26600"/>
                  <a:pt x="583892" y="35722"/>
                  <a:pt x="587952" y="45195"/>
                </a:cubicBezTo>
                <a:cubicBezTo>
                  <a:pt x="589270" y="48271"/>
                  <a:pt x="590069" y="51545"/>
                  <a:pt x="591127" y="54720"/>
                </a:cubicBezTo>
                <a:cubicBezTo>
                  <a:pt x="596419" y="53662"/>
                  <a:pt x="601767" y="52854"/>
                  <a:pt x="607002" y="51545"/>
                </a:cubicBezTo>
                <a:cubicBezTo>
                  <a:pt x="610249" y="50733"/>
                  <a:pt x="613180" y="48370"/>
                  <a:pt x="616527" y="48370"/>
                </a:cubicBezTo>
                <a:cubicBezTo>
                  <a:pt x="619874" y="48370"/>
                  <a:pt x="622877" y="50487"/>
                  <a:pt x="626052" y="51545"/>
                </a:cubicBezTo>
                <a:cubicBezTo>
                  <a:pt x="630285" y="50487"/>
                  <a:pt x="634741" y="50089"/>
                  <a:pt x="638752" y="48370"/>
                </a:cubicBezTo>
                <a:cubicBezTo>
                  <a:pt x="642259" y="46867"/>
                  <a:pt x="644704" y="43360"/>
                  <a:pt x="648277" y="42020"/>
                </a:cubicBezTo>
                <a:cubicBezTo>
                  <a:pt x="653330" y="40125"/>
                  <a:pt x="658860" y="39903"/>
                  <a:pt x="664152" y="38845"/>
                </a:cubicBezTo>
                <a:cubicBezTo>
                  <a:pt x="666269" y="43078"/>
                  <a:pt x="668638" y="47195"/>
                  <a:pt x="670502" y="51545"/>
                </a:cubicBezTo>
                <a:cubicBezTo>
                  <a:pt x="671820" y="54621"/>
                  <a:pt x="670807" y="62792"/>
                  <a:pt x="673677" y="61070"/>
                </a:cubicBezTo>
                <a:cubicBezTo>
                  <a:pt x="680221" y="57143"/>
                  <a:pt x="682144" y="48370"/>
                  <a:pt x="686377" y="42020"/>
                </a:cubicBezTo>
                <a:lnTo>
                  <a:pt x="692727" y="32495"/>
                </a:lnTo>
                <a:cubicBezTo>
                  <a:pt x="695902" y="34612"/>
                  <a:pt x="699868" y="35865"/>
                  <a:pt x="702252" y="38845"/>
                </a:cubicBezTo>
                <a:cubicBezTo>
                  <a:pt x="704343" y="41458"/>
                  <a:pt x="702180" y="47558"/>
                  <a:pt x="705427" y="48370"/>
                </a:cubicBezTo>
                <a:cubicBezTo>
                  <a:pt x="711661" y="49928"/>
                  <a:pt x="723333" y="30035"/>
                  <a:pt x="724477" y="29320"/>
                </a:cubicBezTo>
                <a:cubicBezTo>
                  <a:pt x="729053" y="26460"/>
                  <a:pt x="735117" y="27454"/>
                  <a:pt x="740352" y="26145"/>
                </a:cubicBezTo>
                <a:cubicBezTo>
                  <a:pt x="743599" y="25333"/>
                  <a:pt x="746702" y="24028"/>
                  <a:pt x="749877" y="22970"/>
                </a:cubicBezTo>
                <a:cubicBezTo>
                  <a:pt x="754110" y="24028"/>
                  <a:pt x="759170" y="23419"/>
                  <a:pt x="762577" y="26145"/>
                </a:cubicBezTo>
                <a:cubicBezTo>
                  <a:pt x="765190" y="28236"/>
                  <a:pt x="762439" y="36143"/>
                  <a:pt x="765752" y="35670"/>
                </a:cubicBezTo>
                <a:cubicBezTo>
                  <a:pt x="773307" y="34591"/>
                  <a:pt x="777562" y="25383"/>
                  <a:pt x="784802" y="22970"/>
                </a:cubicBezTo>
                <a:lnTo>
                  <a:pt x="794327" y="19795"/>
                </a:lnTo>
                <a:cubicBezTo>
                  <a:pt x="796444" y="22970"/>
                  <a:pt x="798970" y="25907"/>
                  <a:pt x="800677" y="29320"/>
                </a:cubicBezTo>
                <a:cubicBezTo>
                  <a:pt x="802174" y="32313"/>
                  <a:pt x="800745" y="37602"/>
                  <a:pt x="803852" y="38845"/>
                </a:cubicBezTo>
                <a:cubicBezTo>
                  <a:pt x="807904" y="40466"/>
                  <a:pt x="812319" y="36728"/>
                  <a:pt x="816552" y="35670"/>
                </a:cubicBezTo>
                <a:cubicBezTo>
                  <a:pt x="819727" y="37787"/>
                  <a:pt x="822313" y="42647"/>
                  <a:pt x="826077" y="42020"/>
                </a:cubicBezTo>
                <a:cubicBezTo>
                  <a:pt x="857788" y="36735"/>
                  <a:pt x="816570" y="26151"/>
                  <a:pt x="845127" y="35670"/>
                </a:cubicBezTo>
                <a:cubicBezTo>
                  <a:pt x="846185" y="38845"/>
                  <a:pt x="845020" y="45851"/>
                  <a:pt x="848302" y="45195"/>
                </a:cubicBezTo>
                <a:cubicBezTo>
                  <a:pt x="854173" y="44021"/>
                  <a:pt x="856403" y="36328"/>
                  <a:pt x="861002" y="32495"/>
                </a:cubicBezTo>
                <a:cubicBezTo>
                  <a:pt x="884400" y="12997"/>
                  <a:pt x="877842" y="16298"/>
                  <a:pt x="895927" y="10270"/>
                </a:cubicBezTo>
                <a:cubicBezTo>
                  <a:pt x="899892" y="14235"/>
                  <a:pt x="907100" y="24283"/>
                  <a:pt x="914977" y="22970"/>
                </a:cubicBezTo>
                <a:cubicBezTo>
                  <a:pt x="918741" y="22343"/>
                  <a:pt x="921327" y="18737"/>
                  <a:pt x="924502" y="16620"/>
                </a:cubicBezTo>
                <a:cubicBezTo>
                  <a:pt x="926619" y="19795"/>
                  <a:pt x="927872" y="23761"/>
                  <a:pt x="930852" y="26145"/>
                </a:cubicBezTo>
                <a:cubicBezTo>
                  <a:pt x="933465" y="28236"/>
                  <a:pt x="938010" y="26953"/>
                  <a:pt x="940377" y="29320"/>
                </a:cubicBezTo>
                <a:cubicBezTo>
                  <a:pt x="957310" y="46253"/>
                  <a:pt x="927677" y="33553"/>
                  <a:pt x="953077" y="42020"/>
                </a:cubicBezTo>
                <a:cubicBezTo>
                  <a:pt x="956252" y="38845"/>
                  <a:pt x="959058" y="35252"/>
                  <a:pt x="962602" y="32495"/>
                </a:cubicBezTo>
                <a:cubicBezTo>
                  <a:pt x="968626" y="27810"/>
                  <a:pt x="981652" y="19795"/>
                  <a:pt x="981652" y="19795"/>
                </a:cubicBezTo>
                <a:cubicBezTo>
                  <a:pt x="990119" y="45195"/>
                  <a:pt x="977419" y="17678"/>
                  <a:pt x="994352" y="26145"/>
                </a:cubicBezTo>
                <a:cubicBezTo>
                  <a:pt x="997345" y="27642"/>
                  <a:pt x="995436" y="33057"/>
                  <a:pt x="997527" y="35670"/>
                </a:cubicBezTo>
                <a:cubicBezTo>
                  <a:pt x="999911" y="38650"/>
                  <a:pt x="1003877" y="39903"/>
                  <a:pt x="1007052" y="42020"/>
                </a:cubicBezTo>
                <a:cubicBezTo>
                  <a:pt x="1011285" y="38845"/>
                  <a:pt x="1015019" y="34862"/>
                  <a:pt x="1019752" y="32495"/>
                </a:cubicBezTo>
                <a:cubicBezTo>
                  <a:pt x="1025739" y="29502"/>
                  <a:pt x="1038802" y="26145"/>
                  <a:pt x="1038802" y="26145"/>
                </a:cubicBezTo>
                <a:cubicBezTo>
                  <a:pt x="1045808" y="61177"/>
                  <a:pt x="1041739" y="47656"/>
                  <a:pt x="1048327" y="67420"/>
                </a:cubicBezTo>
                <a:cubicBezTo>
                  <a:pt x="1071886" y="55640"/>
                  <a:pt x="1070408" y="57191"/>
                  <a:pt x="1089602" y="45195"/>
                </a:cubicBezTo>
                <a:cubicBezTo>
                  <a:pt x="1092838" y="43173"/>
                  <a:pt x="1096196" y="41288"/>
                  <a:pt x="1099127" y="38845"/>
                </a:cubicBezTo>
                <a:cubicBezTo>
                  <a:pt x="1102576" y="35970"/>
                  <a:pt x="1105243" y="32242"/>
                  <a:pt x="1108652" y="29320"/>
                </a:cubicBezTo>
                <a:cubicBezTo>
                  <a:pt x="1112670" y="25876"/>
                  <a:pt x="1117119" y="22970"/>
                  <a:pt x="1121352" y="19795"/>
                </a:cubicBezTo>
                <a:cubicBezTo>
                  <a:pt x="1124527" y="21912"/>
                  <a:pt x="1127464" y="24438"/>
                  <a:pt x="1130877" y="26145"/>
                </a:cubicBezTo>
                <a:cubicBezTo>
                  <a:pt x="1133870" y="27642"/>
                  <a:pt x="1138035" y="26953"/>
                  <a:pt x="1140402" y="29320"/>
                </a:cubicBezTo>
                <a:cubicBezTo>
                  <a:pt x="1142769" y="31687"/>
                  <a:pt x="1142519" y="35670"/>
                  <a:pt x="1143577" y="38845"/>
                </a:cubicBezTo>
                <a:cubicBezTo>
                  <a:pt x="1148869" y="37787"/>
                  <a:pt x="1154625" y="33257"/>
                  <a:pt x="1159452" y="35670"/>
                </a:cubicBezTo>
                <a:cubicBezTo>
                  <a:pt x="1163355" y="37621"/>
                  <a:pt x="1161247" y="44230"/>
                  <a:pt x="1162627" y="48370"/>
                </a:cubicBezTo>
                <a:cubicBezTo>
                  <a:pt x="1164429" y="53777"/>
                  <a:pt x="1166860" y="58953"/>
                  <a:pt x="1168977" y="64245"/>
                </a:cubicBezTo>
                <a:cubicBezTo>
                  <a:pt x="1172152" y="63187"/>
                  <a:pt x="1175889" y="63161"/>
                  <a:pt x="1178502" y="61070"/>
                </a:cubicBezTo>
                <a:cubicBezTo>
                  <a:pt x="1181482" y="58686"/>
                  <a:pt x="1182409" y="54476"/>
                  <a:pt x="1184852" y="51545"/>
                </a:cubicBezTo>
                <a:cubicBezTo>
                  <a:pt x="1187727" y="48096"/>
                  <a:pt x="1190641" y="44511"/>
                  <a:pt x="1194377" y="42020"/>
                </a:cubicBezTo>
                <a:cubicBezTo>
                  <a:pt x="1197162" y="40164"/>
                  <a:pt x="1200909" y="40342"/>
                  <a:pt x="1203902" y="38845"/>
                </a:cubicBezTo>
                <a:cubicBezTo>
                  <a:pt x="1207315" y="37138"/>
                  <a:pt x="1210252" y="34612"/>
                  <a:pt x="1213427" y="32495"/>
                </a:cubicBezTo>
                <a:cubicBezTo>
                  <a:pt x="1214485" y="39903"/>
                  <a:pt x="1210853" y="49929"/>
                  <a:pt x="1216602" y="54720"/>
                </a:cubicBezTo>
                <a:cubicBezTo>
                  <a:pt x="1220980" y="58369"/>
                  <a:pt x="1227644" y="51391"/>
                  <a:pt x="1232477" y="48370"/>
                </a:cubicBezTo>
                <a:cubicBezTo>
                  <a:pt x="1257589" y="32675"/>
                  <a:pt x="1223452" y="42555"/>
                  <a:pt x="1257877" y="35670"/>
                </a:cubicBezTo>
                <a:cubicBezTo>
                  <a:pt x="1262110" y="33553"/>
                  <a:pt x="1265908" y="28542"/>
                  <a:pt x="1270577" y="29320"/>
                </a:cubicBezTo>
                <a:cubicBezTo>
                  <a:pt x="1274341" y="29947"/>
                  <a:pt x="1273947" y="36461"/>
                  <a:pt x="1276927" y="38845"/>
                </a:cubicBezTo>
                <a:cubicBezTo>
                  <a:pt x="1279540" y="40936"/>
                  <a:pt x="1283277" y="40962"/>
                  <a:pt x="1286452" y="42020"/>
                </a:cubicBezTo>
                <a:cubicBezTo>
                  <a:pt x="1288569" y="45195"/>
                  <a:pt x="1289259" y="50128"/>
                  <a:pt x="1292802" y="51545"/>
                </a:cubicBezTo>
                <a:cubicBezTo>
                  <a:pt x="1296910" y="53188"/>
                  <a:pt x="1309846" y="43357"/>
                  <a:pt x="1311852" y="42020"/>
                </a:cubicBezTo>
                <a:cubicBezTo>
                  <a:pt x="1312910" y="45195"/>
                  <a:pt x="1312660" y="49178"/>
                  <a:pt x="1315027" y="51545"/>
                </a:cubicBezTo>
                <a:cubicBezTo>
                  <a:pt x="1317394" y="53912"/>
                  <a:pt x="1321205" y="54720"/>
                  <a:pt x="1324552" y="54720"/>
                </a:cubicBezTo>
                <a:cubicBezTo>
                  <a:pt x="1330843" y="54720"/>
                  <a:pt x="1339107" y="48406"/>
                  <a:pt x="1343602" y="45195"/>
                </a:cubicBezTo>
                <a:cubicBezTo>
                  <a:pt x="1347908" y="42119"/>
                  <a:pt x="1352069" y="38845"/>
                  <a:pt x="1356302" y="35670"/>
                </a:cubicBezTo>
                <a:cubicBezTo>
                  <a:pt x="1360535" y="37787"/>
                  <a:pt x="1365655" y="38673"/>
                  <a:pt x="1369002" y="42020"/>
                </a:cubicBezTo>
                <a:cubicBezTo>
                  <a:pt x="1379138" y="52156"/>
                  <a:pt x="1360744" y="62978"/>
                  <a:pt x="1384877" y="38845"/>
                </a:cubicBezTo>
                <a:cubicBezTo>
                  <a:pt x="1388052" y="40962"/>
                  <a:pt x="1390609" y="44774"/>
                  <a:pt x="1394402" y="45195"/>
                </a:cubicBezTo>
                <a:cubicBezTo>
                  <a:pt x="1400800" y="45906"/>
                  <a:pt x="1407089" y="42999"/>
                  <a:pt x="1413452" y="42020"/>
                </a:cubicBezTo>
                <a:cubicBezTo>
                  <a:pt x="1420849" y="40882"/>
                  <a:pt x="1428269" y="39903"/>
                  <a:pt x="1435677" y="38845"/>
                </a:cubicBezTo>
                <a:cubicBezTo>
                  <a:pt x="1455767" y="18755"/>
                  <a:pt x="1436210" y="33028"/>
                  <a:pt x="1448377" y="45195"/>
                </a:cubicBezTo>
                <a:cubicBezTo>
                  <a:pt x="1450744" y="47562"/>
                  <a:pt x="1454727" y="43078"/>
                  <a:pt x="1457902" y="42020"/>
                </a:cubicBezTo>
                <a:cubicBezTo>
                  <a:pt x="1479291" y="13501"/>
                  <a:pt x="1456173" y="35958"/>
                  <a:pt x="1476952" y="32495"/>
                </a:cubicBezTo>
                <a:cubicBezTo>
                  <a:pt x="1480716" y="31868"/>
                  <a:pt x="1483205" y="28108"/>
                  <a:pt x="1486477" y="26145"/>
                </a:cubicBezTo>
                <a:cubicBezTo>
                  <a:pt x="1522960" y="4255"/>
                  <a:pt x="1496708" y="21441"/>
                  <a:pt x="1518227" y="7095"/>
                </a:cubicBezTo>
                <a:cubicBezTo>
                  <a:pt x="1520344" y="10270"/>
                  <a:pt x="1521597" y="14236"/>
                  <a:pt x="1524577" y="16620"/>
                </a:cubicBezTo>
                <a:cubicBezTo>
                  <a:pt x="1527190" y="18711"/>
                  <a:pt x="1532011" y="17182"/>
                  <a:pt x="1534102" y="19795"/>
                </a:cubicBezTo>
                <a:cubicBezTo>
                  <a:pt x="1536828" y="23202"/>
                  <a:pt x="1536219" y="28262"/>
                  <a:pt x="1537277" y="32495"/>
                </a:cubicBezTo>
                <a:cubicBezTo>
                  <a:pt x="1541510" y="30378"/>
                  <a:pt x="1545868" y="28493"/>
                  <a:pt x="1549977" y="26145"/>
                </a:cubicBezTo>
                <a:cubicBezTo>
                  <a:pt x="1553290" y="24252"/>
                  <a:pt x="1556522" y="17411"/>
                  <a:pt x="1559502" y="19795"/>
                </a:cubicBezTo>
                <a:cubicBezTo>
                  <a:pt x="1564729" y="23976"/>
                  <a:pt x="1565852" y="38845"/>
                  <a:pt x="1565852" y="38845"/>
                </a:cubicBezTo>
                <a:cubicBezTo>
                  <a:pt x="1572202" y="37787"/>
                  <a:pt x="1578795" y="37706"/>
                  <a:pt x="1584902" y="35670"/>
                </a:cubicBezTo>
                <a:cubicBezTo>
                  <a:pt x="1588522" y="34463"/>
                  <a:pt x="1590685" y="28572"/>
                  <a:pt x="1594427" y="29320"/>
                </a:cubicBezTo>
                <a:cubicBezTo>
                  <a:pt x="1598169" y="30068"/>
                  <a:pt x="1598660" y="35670"/>
                  <a:pt x="1600777" y="38845"/>
                </a:cubicBezTo>
                <a:cubicBezTo>
                  <a:pt x="1602659" y="38576"/>
                  <a:pt x="1626482" y="36525"/>
                  <a:pt x="1632527" y="32495"/>
                </a:cubicBezTo>
                <a:cubicBezTo>
                  <a:pt x="1636263" y="30004"/>
                  <a:pt x="1638643" y="25892"/>
                  <a:pt x="1642052" y="22970"/>
                </a:cubicBezTo>
                <a:cubicBezTo>
                  <a:pt x="1648944" y="17063"/>
                  <a:pt x="1656739" y="12121"/>
                  <a:pt x="1664277" y="7095"/>
                </a:cubicBezTo>
                <a:cubicBezTo>
                  <a:pt x="1666394" y="11328"/>
                  <a:pt x="1666394" y="17678"/>
                  <a:pt x="1670627" y="19795"/>
                </a:cubicBezTo>
                <a:cubicBezTo>
                  <a:pt x="1691358" y="30160"/>
                  <a:pt x="1678278" y="1473"/>
                  <a:pt x="1686502" y="26145"/>
                </a:cubicBezTo>
                <a:cubicBezTo>
                  <a:pt x="1688810" y="25376"/>
                  <a:pt x="1707588" y="18846"/>
                  <a:pt x="1708727" y="19795"/>
                </a:cubicBezTo>
                <a:cubicBezTo>
                  <a:pt x="1713869" y="24080"/>
                  <a:pt x="1715077" y="38845"/>
                  <a:pt x="1715077" y="38845"/>
                </a:cubicBezTo>
                <a:cubicBezTo>
                  <a:pt x="1720369" y="36728"/>
                  <a:pt x="1725616" y="34496"/>
                  <a:pt x="1730952" y="32495"/>
                </a:cubicBezTo>
                <a:cubicBezTo>
                  <a:pt x="1734086" y="31320"/>
                  <a:pt x="1737800" y="31328"/>
                  <a:pt x="1740477" y="29320"/>
                </a:cubicBezTo>
                <a:cubicBezTo>
                  <a:pt x="1746464" y="24830"/>
                  <a:pt x="1750365" y="17935"/>
                  <a:pt x="1756352" y="13445"/>
                </a:cubicBezTo>
                <a:cubicBezTo>
                  <a:pt x="1759029" y="11437"/>
                  <a:pt x="1762884" y="11767"/>
                  <a:pt x="1765877" y="10270"/>
                </a:cubicBezTo>
                <a:cubicBezTo>
                  <a:pt x="1790496" y="-2040"/>
                  <a:pt x="1760986" y="8725"/>
                  <a:pt x="1784927" y="745"/>
                </a:cubicBezTo>
                <a:cubicBezTo>
                  <a:pt x="1785594" y="2746"/>
                  <a:pt x="1790481" y="20192"/>
                  <a:pt x="1794452" y="19795"/>
                </a:cubicBezTo>
                <a:cubicBezTo>
                  <a:pt x="1803603" y="18880"/>
                  <a:pt x="1809713" y="15275"/>
                  <a:pt x="1815243" y="10923"/>
                </a:cubicBezTo>
                <a:close/>
              </a:path>
            </a:pathLst>
          </a:custGeom>
          <a:gradFill flip="none" rotWithShape="1">
            <a:gsLst>
              <a:gs pos="0">
                <a:srgbClr val="6D6E71">
                  <a:lumMod val="40000"/>
                  <a:lumOff val="60000"/>
                </a:srgbClr>
              </a:gs>
              <a:gs pos="65000">
                <a:sysClr val="window" lastClr="FFFFFF">
                  <a:lumMod val="95000"/>
                </a:sysClr>
              </a:gs>
              <a:gs pos="35000">
                <a:sysClr val="window" lastClr="FFFFFF">
                  <a:lumMod val="95000"/>
                </a:sysClr>
              </a:gs>
              <a:gs pos="15000">
                <a:srgbClr val="6D6E71">
                  <a:lumMod val="20000"/>
                  <a:lumOff val="80000"/>
                </a:srgbClr>
              </a:gs>
              <a:gs pos="85000">
                <a:srgbClr val="BCC7C0">
                  <a:lumMod val="20000"/>
                  <a:lumOff val="80000"/>
                </a:srgbClr>
              </a:gs>
              <a:gs pos="100000">
                <a:srgbClr val="6D6E71">
                  <a:lumMod val="30000"/>
                  <a:lumOff val="70000"/>
                </a:srgbClr>
              </a:gs>
            </a:gsLst>
            <a:lin ang="5400000" scaled="1"/>
            <a:tileRect/>
          </a:gradFill>
          <a:ln w="12700" cap="flat" cmpd="sng" algn="ctr">
            <a:noFill/>
            <a:prstDash val="solid"/>
            <a:miter lim="800000"/>
          </a:ln>
          <a:effectLst/>
        </p:spPr>
        <p:txBody>
          <a:bodyPr vert="horz" lIns="91440" tIns="45720" rIns="91440" bIns="45720" rtlCol="0" anchor="ctr"/>
          <a:lstStyle/>
          <a:p>
            <a:pPr algn="ctr">
              <a:spcBef>
                <a:spcPts val="200"/>
              </a:spcBef>
              <a:spcAft>
                <a:spcPts val="200"/>
              </a:spcAft>
              <a:buClr>
                <a:srgbClr val="00B050"/>
              </a:buClr>
              <a:buSzPct val="130000"/>
            </a:pPr>
            <a:r>
              <a:rPr lang="en-US" sz="2000" b="1" i="1" kern="0" dirty="0">
                <a:latin typeface="Times New Roman" panose="02020603050405020304" pitchFamily="18" charset="0"/>
                <a:cs typeface="Times New Roman" panose="02020603050405020304" pitchFamily="18" charset="0"/>
              </a:rPr>
              <a:t>“Big Oil Enters 2024 Strengthened By U.S. Industry Consolidation”</a:t>
            </a:r>
          </a:p>
          <a:p>
            <a:pPr>
              <a:spcBef>
                <a:spcPts val="200"/>
              </a:spcBef>
              <a:spcAft>
                <a:spcPts val="200"/>
              </a:spcAft>
              <a:buClr>
                <a:srgbClr val="00B050"/>
              </a:buClr>
              <a:buSzPct val="130000"/>
            </a:pPr>
            <a:r>
              <a:rPr lang="en-US" sz="1100" i="1" kern="0" dirty="0">
                <a:latin typeface="Times New Roman" panose="02020603050405020304" pitchFamily="18" charset="0"/>
                <a:cs typeface="Times New Roman" panose="02020603050405020304" pitchFamily="18" charset="0"/>
              </a:rPr>
              <a:t>(December 26, 2023)</a:t>
            </a:r>
          </a:p>
        </p:txBody>
      </p:sp>
      <p:sp>
        <p:nvSpPr>
          <p:cNvPr id="17" name="Freeform 25">
            <a:extLst>
              <a:ext uri="{FF2B5EF4-FFF2-40B4-BE49-F238E27FC236}">
                <a16:creationId xmlns:a16="http://schemas.microsoft.com/office/drawing/2014/main" id="{593D585B-41E1-63F5-49A7-315ABF92306F}"/>
              </a:ext>
            </a:extLst>
          </p:cNvPr>
          <p:cNvSpPr>
            <a:spLocks/>
          </p:cNvSpPr>
          <p:nvPr/>
        </p:nvSpPr>
        <p:spPr>
          <a:xfrm>
            <a:off x="519840" y="3363474"/>
            <a:ext cx="2142643" cy="2554726"/>
          </a:xfrm>
          <a:custGeom>
            <a:avLst/>
            <a:gdLst>
              <a:gd name="connsiteX0" fmla="*/ 1829402 w 3871172"/>
              <a:gd name="connsiteY0" fmla="*/ 0 h 2310728"/>
              <a:gd name="connsiteX1" fmla="*/ 1841297 w 3871172"/>
              <a:gd name="connsiteY1" fmla="*/ 0 h 2310728"/>
              <a:gd name="connsiteX2" fmla="*/ 1840838 w 3871172"/>
              <a:gd name="connsiteY2" fmla="*/ 3289 h 2310728"/>
              <a:gd name="connsiteX3" fmla="*/ 1842077 w 3871172"/>
              <a:gd name="connsiteY3" fmla="*/ 45195 h 2310728"/>
              <a:gd name="connsiteX4" fmla="*/ 1851602 w 3871172"/>
              <a:gd name="connsiteY4" fmla="*/ 35670 h 2310728"/>
              <a:gd name="connsiteX5" fmla="*/ 1873827 w 3871172"/>
              <a:gd name="connsiteY5" fmla="*/ 22970 h 2310728"/>
              <a:gd name="connsiteX6" fmla="*/ 1880177 w 3871172"/>
              <a:gd name="connsiteY6" fmla="*/ 32495 h 2310728"/>
              <a:gd name="connsiteX7" fmla="*/ 1889702 w 3871172"/>
              <a:gd name="connsiteY7" fmla="*/ 29320 h 2310728"/>
              <a:gd name="connsiteX8" fmla="*/ 1905577 w 3871172"/>
              <a:gd name="connsiteY8" fmla="*/ 22970 h 2310728"/>
              <a:gd name="connsiteX9" fmla="*/ 1915102 w 3871172"/>
              <a:gd name="connsiteY9" fmla="*/ 29320 h 2310728"/>
              <a:gd name="connsiteX10" fmla="*/ 1921452 w 3871172"/>
              <a:gd name="connsiteY10" fmla="*/ 19795 h 2310728"/>
              <a:gd name="connsiteX11" fmla="*/ 1934402 w 3871172"/>
              <a:gd name="connsiteY11" fmla="*/ 305 h 2310728"/>
              <a:gd name="connsiteX12" fmla="*/ 1934714 w 3871172"/>
              <a:gd name="connsiteY12" fmla="*/ 0 h 2310728"/>
              <a:gd name="connsiteX13" fmla="*/ 1945872 w 3871172"/>
              <a:gd name="connsiteY13" fmla="*/ 0 h 2310728"/>
              <a:gd name="connsiteX14" fmla="*/ 1946852 w 3871172"/>
              <a:gd name="connsiteY14" fmla="*/ 3920 h 2310728"/>
              <a:gd name="connsiteX15" fmla="*/ 1950027 w 3871172"/>
              <a:gd name="connsiteY15" fmla="*/ 22970 h 2310728"/>
              <a:gd name="connsiteX16" fmla="*/ 1962727 w 3871172"/>
              <a:gd name="connsiteY16" fmla="*/ 16620 h 2310728"/>
              <a:gd name="connsiteX17" fmla="*/ 1981777 w 3871172"/>
              <a:gd name="connsiteY17" fmla="*/ 10270 h 2310728"/>
              <a:gd name="connsiteX18" fmla="*/ 2000827 w 3871172"/>
              <a:gd name="connsiteY18" fmla="*/ 16620 h 2310728"/>
              <a:gd name="connsiteX19" fmla="*/ 2010352 w 3871172"/>
              <a:gd name="connsiteY19" fmla="*/ 7095 h 2310728"/>
              <a:gd name="connsiteX20" fmla="*/ 2023052 w 3871172"/>
              <a:gd name="connsiteY20" fmla="*/ 745 h 2310728"/>
              <a:gd name="connsiteX21" fmla="*/ 2024170 w 3871172"/>
              <a:gd name="connsiteY21" fmla="*/ 0 h 2310728"/>
              <a:gd name="connsiteX22" fmla="*/ 2033978 w 3871172"/>
              <a:gd name="connsiteY22" fmla="*/ 0 h 2310728"/>
              <a:gd name="connsiteX23" fmla="*/ 2035752 w 3871172"/>
              <a:gd name="connsiteY23" fmla="*/ 7095 h 2310728"/>
              <a:gd name="connsiteX24" fmla="*/ 2042102 w 3871172"/>
              <a:gd name="connsiteY24" fmla="*/ 26145 h 2310728"/>
              <a:gd name="connsiteX25" fmla="*/ 2051627 w 3871172"/>
              <a:gd name="connsiteY25" fmla="*/ 19795 h 2310728"/>
              <a:gd name="connsiteX26" fmla="*/ 2070677 w 3871172"/>
              <a:gd name="connsiteY26" fmla="*/ 745 h 2310728"/>
              <a:gd name="connsiteX27" fmla="*/ 2077027 w 3871172"/>
              <a:gd name="connsiteY27" fmla="*/ 10270 h 2310728"/>
              <a:gd name="connsiteX28" fmla="*/ 2086552 w 3871172"/>
              <a:gd name="connsiteY28" fmla="*/ 7095 h 2310728"/>
              <a:gd name="connsiteX29" fmla="*/ 2096077 w 3871172"/>
              <a:gd name="connsiteY29" fmla="*/ 10270 h 2310728"/>
              <a:gd name="connsiteX30" fmla="*/ 2109459 w 3871172"/>
              <a:gd name="connsiteY30" fmla="*/ 0 h 2310728"/>
              <a:gd name="connsiteX31" fmla="*/ 2116931 w 3871172"/>
              <a:gd name="connsiteY31" fmla="*/ 0 h 2310728"/>
              <a:gd name="connsiteX32" fmla="*/ 2121477 w 3871172"/>
              <a:gd name="connsiteY32" fmla="*/ 7095 h 2310728"/>
              <a:gd name="connsiteX33" fmla="*/ 2134177 w 3871172"/>
              <a:gd name="connsiteY33" fmla="*/ 3920 h 2310728"/>
              <a:gd name="connsiteX34" fmla="*/ 2136790 w 3871172"/>
              <a:gd name="connsiteY34" fmla="*/ 0 h 2310728"/>
              <a:gd name="connsiteX35" fmla="*/ 2189908 w 3871172"/>
              <a:gd name="connsiteY35" fmla="*/ 0 h 2310728"/>
              <a:gd name="connsiteX36" fmla="*/ 2191327 w 3871172"/>
              <a:gd name="connsiteY36" fmla="*/ 7095 h 2310728"/>
              <a:gd name="connsiteX37" fmla="*/ 2194502 w 3871172"/>
              <a:gd name="connsiteY37" fmla="*/ 19795 h 2310728"/>
              <a:gd name="connsiteX38" fmla="*/ 2213552 w 3871172"/>
              <a:gd name="connsiteY38" fmla="*/ 13445 h 2310728"/>
              <a:gd name="connsiteX39" fmla="*/ 2223077 w 3871172"/>
              <a:gd name="connsiteY39" fmla="*/ 10270 h 2310728"/>
              <a:gd name="connsiteX40" fmla="*/ 2229427 w 3871172"/>
              <a:gd name="connsiteY40" fmla="*/ 22970 h 2310728"/>
              <a:gd name="connsiteX41" fmla="*/ 2245302 w 3871172"/>
              <a:gd name="connsiteY41" fmla="*/ 10270 h 2310728"/>
              <a:gd name="connsiteX42" fmla="*/ 2257142 w 3871172"/>
              <a:gd name="connsiteY42" fmla="*/ 2237 h 2310728"/>
              <a:gd name="connsiteX43" fmla="*/ 2260598 w 3871172"/>
              <a:gd name="connsiteY43" fmla="*/ 0 h 2310728"/>
              <a:gd name="connsiteX44" fmla="*/ 2265162 w 3871172"/>
              <a:gd name="connsiteY44" fmla="*/ 0 h 2310728"/>
              <a:gd name="connsiteX45" fmla="*/ 2267527 w 3871172"/>
              <a:gd name="connsiteY45" fmla="*/ 7095 h 2310728"/>
              <a:gd name="connsiteX46" fmla="*/ 2270702 w 3871172"/>
              <a:gd name="connsiteY46" fmla="*/ 19795 h 2310728"/>
              <a:gd name="connsiteX47" fmla="*/ 2283402 w 3871172"/>
              <a:gd name="connsiteY47" fmla="*/ 10270 h 2310728"/>
              <a:gd name="connsiteX48" fmla="*/ 2297628 w 3871172"/>
              <a:gd name="connsiteY48" fmla="*/ 2577 h 2310728"/>
              <a:gd name="connsiteX49" fmla="*/ 2300148 w 3871172"/>
              <a:gd name="connsiteY49" fmla="*/ 0 h 2310728"/>
              <a:gd name="connsiteX50" fmla="*/ 2307869 w 3871172"/>
              <a:gd name="connsiteY50" fmla="*/ 0 h 2310728"/>
              <a:gd name="connsiteX51" fmla="*/ 2311977 w 3871172"/>
              <a:gd name="connsiteY51" fmla="*/ 10270 h 2310728"/>
              <a:gd name="connsiteX52" fmla="*/ 2327852 w 3871172"/>
              <a:gd name="connsiteY52" fmla="*/ 7095 h 2310728"/>
              <a:gd name="connsiteX53" fmla="*/ 2344407 w 3871172"/>
              <a:gd name="connsiteY53" fmla="*/ 0 h 2310728"/>
              <a:gd name="connsiteX54" fmla="*/ 2361358 w 3871172"/>
              <a:gd name="connsiteY54" fmla="*/ 0 h 2310728"/>
              <a:gd name="connsiteX55" fmla="*/ 2362777 w 3871172"/>
              <a:gd name="connsiteY55" fmla="*/ 7095 h 2310728"/>
              <a:gd name="connsiteX56" fmla="*/ 2373168 w 3871172"/>
              <a:gd name="connsiteY56" fmla="*/ 3398 h 2310728"/>
              <a:gd name="connsiteX57" fmla="*/ 2378217 w 3871172"/>
              <a:gd name="connsiteY57" fmla="*/ 0 h 2310728"/>
              <a:gd name="connsiteX58" fmla="*/ 2381749 w 3871172"/>
              <a:gd name="connsiteY58" fmla="*/ 0 h 2310728"/>
              <a:gd name="connsiteX59" fmla="*/ 2381382 w 3871172"/>
              <a:gd name="connsiteY59" fmla="*/ 11363 h 2310728"/>
              <a:gd name="connsiteX60" fmla="*/ 2385002 w 3871172"/>
              <a:gd name="connsiteY60" fmla="*/ 22970 h 2310728"/>
              <a:gd name="connsiteX61" fmla="*/ 2419927 w 3871172"/>
              <a:gd name="connsiteY61" fmla="*/ 10270 h 2310728"/>
              <a:gd name="connsiteX62" fmla="*/ 2429452 w 3871172"/>
              <a:gd name="connsiteY62" fmla="*/ 3920 h 2310728"/>
              <a:gd name="connsiteX63" fmla="*/ 2438977 w 3871172"/>
              <a:gd name="connsiteY63" fmla="*/ 10270 h 2310728"/>
              <a:gd name="connsiteX64" fmla="*/ 2454852 w 3871172"/>
              <a:gd name="connsiteY64" fmla="*/ 29320 h 2310728"/>
              <a:gd name="connsiteX65" fmla="*/ 2467552 w 3871172"/>
              <a:gd name="connsiteY65" fmla="*/ 35670 h 2310728"/>
              <a:gd name="connsiteX66" fmla="*/ 2483427 w 3871172"/>
              <a:gd name="connsiteY66" fmla="*/ 32495 h 2310728"/>
              <a:gd name="connsiteX67" fmla="*/ 2505652 w 3871172"/>
              <a:gd name="connsiteY67" fmla="*/ 35670 h 2310728"/>
              <a:gd name="connsiteX68" fmla="*/ 2524702 w 3871172"/>
              <a:gd name="connsiteY68" fmla="*/ 19795 h 2310728"/>
              <a:gd name="connsiteX69" fmla="*/ 2527877 w 3871172"/>
              <a:gd name="connsiteY69" fmla="*/ 7095 h 2310728"/>
              <a:gd name="connsiteX70" fmla="*/ 2531052 w 3871172"/>
              <a:gd name="connsiteY70" fmla="*/ 22970 h 2310728"/>
              <a:gd name="connsiteX71" fmla="*/ 2534227 w 3871172"/>
              <a:gd name="connsiteY71" fmla="*/ 42020 h 2310728"/>
              <a:gd name="connsiteX72" fmla="*/ 2543752 w 3871172"/>
              <a:gd name="connsiteY72" fmla="*/ 26145 h 2310728"/>
              <a:gd name="connsiteX73" fmla="*/ 2550102 w 3871172"/>
              <a:gd name="connsiteY73" fmla="*/ 16620 h 2310728"/>
              <a:gd name="connsiteX74" fmla="*/ 2562802 w 3871172"/>
              <a:gd name="connsiteY74" fmla="*/ 13445 h 2310728"/>
              <a:gd name="connsiteX75" fmla="*/ 2565977 w 3871172"/>
              <a:gd name="connsiteY75" fmla="*/ 22970 h 2310728"/>
              <a:gd name="connsiteX76" fmla="*/ 2569152 w 3871172"/>
              <a:gd name="connsiteY76" fmla="*/ 38845 h 2310728"/>
              <a:gd name="connsiteX77" fmla="*/ 2578677 w 3871172"/>
              <a:gd name="connsiteY77" fmla="*/ 35670 h 2310728"/>
              <a:gd name="connsiteX78" fmla="*/ 2597727 w 3871172"/>
              <a:gd name="connsiteY78" fmla="*/ 16620 h 2310728"/>
              <a:gd name="connsiteX79" fmla="*/ 2616777 w 3871172"/>
              <a:gd name="connsiteY79" fmla="*/ 745 h 2310728"/>
              <a:gd name="connsiteX80" fmla="*/ 2619952 w 3871172"/>
              <a:gd name="connsiteY80" fmla="*/ 16620 h 2310728"/>
              <a:gd name="connsiteX81" fmla="*/ 2629477 w 3871172"/>
              <a:gd name="connsiteY81" fmla="*/ 19795 h 2310728"/>
              <a:gd name="connsiteX82" fmla="*/ 2639002 w 3871172"/>
              <a:gd name="connsiteY82" fmla="*/ 51545 h 2310728"/>
              <a:gd name="connsiteX83" fmla="*/ 2651702 w 3871172"/>
              <a:gd name="connsiteY83" fmla="*/ 38845 h 2310728"/>
              <a:gd name="connsiteX84" fmla="*/ 2661227 w 3871172"/>
              <a:gd name="connsiteY84" fmla="*/ 42020 h 2310728"/>
              <a:gd name="connsiteX85" fmla="*/ 2689802 w 3871172"/>
              <a:gd name="connsiteY85" fmla="*/ 16620 h 2310728"/>
              <a:gd name="connsiteX86" fmla="*/ 2699327 w 3871172"/>
              <a:gd name="connsiteY86" fmla="*/ 19795 h 2310728"/>
              <a:gd name="connsiteX87" fmla="*/ 2724727 w 3871172"/>
              <a:gd name="connsiteY87" fmla="*/ 22970 h 2310728"/>
              <a:gd name="connsiteX88" fmla="*/ 2750127 w 3871172"/>
              <a:gd name="connsiteY88" fmla="*/ 10270 h 2310728"/>
              <a:gd name="connsiteX89" fmla="*/ 2766002 w 3871172"/>
              <a:gd name="connsiteY89" fmla="*/ 26145 h 2310728"/>
              <a:gd name="connsiteX90" fmla="*/ 2775527 w 3871172"/>
              <a:gd name="connsiteY90" fmla="*/ 42020 h 2310728"/>
              <a:gd name="connsiteX91" fmla="*/ 2785052 w 3871172"/>
              <a:gd name="connsiteY91" fmla="*/ 32495 h 2310728"/>
              <a:gd name="connsiteX92" fmla="*/ 2794577 w 3871172"/>
              <a:gd name="connsiteY92" fmla="*/ 26145 h 2310728"/>
              <a:gd name="connsiteX93" fmla="*/ 2816802 w 3871172"/>
              <a:gd name="connsiteY93" fmla="*/ 13445 h 2310728"/>
              <a:gd name="connsiteX94" fmla="*/ 2826327 w 3871172"/>
              <a:gd name="connsiteY94" fmla="*/ 29320 h 2310728"/>
              <a:gd name="connsiteX95" fmla="*/ 2839027 w 3871172"/>
              <a:gd name="connsiteY95" fmla="*/ 26145 h 2310728"/>
              <a:gd name="connsiteX96" fmla="*/ 2861252 w 3871172"/>
              <a:gd name="connsiteY96" fmla="*/ 7095 h 2310728"/>
              <a:gd name="connsiteX97" fmla="*/ 2870777 w 3871172"/>
              <a:gd name="connsiteY97" fmla="*/ 3920 h 2310728"/>
              <a:gd name="connsiteX98" fmla="*/ 2876004 w 3871172"/>
              <a:gd name="connsiteY98" fmla="*/ 0 h 2310728"/>
              <a:gd name="connsiteX99" fmla="*/ 2886840 w 3871172"/>
              <a:gd name="connsiteY99" fmla="*/ 0 h 2310728"/>
              <a:gd name="connsiteX100" fmla="*/ 2893002 w 3871172"/>
              <a:gd name="connsiteY100" fmla="*/ 10270 h 2310728"/>
              <a:gd name="connsiteX101" fmla="*/ 2896177 w 3871172"/>
              <a:gd name="connsiteY101" fmla="*/ 26145 h 2310728"/>
              <a:gd name="connsiteX102" fmla="*/ 2899352 w 3871172"/>
              <a:gd name="connsiteY102" fmla="*/ 38845 h 2310728"/>
              <a:gd name="connsiteX103" fmla="*/ 2912052 w 3871172"/>
              <a:gd name="connsiteY103" fmla="*/ 42020 h 2310728"/>
              <a:gd name="connsiteX104" fmla="*/ 2921577 w 3871172"/>
              <a:gd name="connsiteY104" fmla="*/ 38845 h 2310728"/>
              <a:gd name="connsiteX105" fmla="*/ 2931102 w 3871172"/>
              <a:gd name="connsiteY105" fmla="*/ 29320 h 2310728"/>
              <a:gd name="connsiteX106" fmla="*/ 2943802 w 3871172"/>
              <a:gd name="connsiteY106" fmla="*/ 3920 h 2310728"/>
              <a:gd name="connsiteX107" fmla="*/ 2950152 w 3871172"/>
              <a:gd name="connsiteY107" fmla="*/ 19795 h 2310728"/>
              <a:gd name="connsiteX108" fmla="*/ 2953327 w 3871172"/>
              <a:gd name="connsiteY108" fmla="*/ 38845 h 2310728"/>
              <a:gd name="connsiteX109" fmla="*/ 2978727 w 3871172"/>
              <a:gd name="connsiteY109" fmla="*/ 13445 h 2310728"/>
              <a:gd name="connsiteX110" fmla="*/ 2981902 w 3871172"/>
              <a:gd name="connsiteY110" fmla="*/ 22970 h 2310728"/>
              <a:gd name="connsiteX111" fmla="*/ 2985077 w 3871172"/>
              <a:gd name="connsiteY111" fmla="*/ 67420 h 2310728"/>
              <a:gd name="connsiteX112" fmla="*/ 3004127 w 3871172"/>
              <a:gd name="connsiteY112" fmla="*/ 54720 h 2310728"/>
              <a:gd name="connsiteX113" fmla="*/ 3013652 w 3871172"/>
              <a:gd name="connsiteY113" fmla="*/ 38845 h 2310728"/>
              <a:gd name="connsiteX114" fmla="*/ 3016827 w 3871172"/>
              <a:gd name="connsiteY114" fmla="*/ 29320 h 2310728"/>
              <a:gd name="connsiteX115" fmla="*/ 3026352 w 3871172"/>
              <a:gd name="connsiteY115" fmla="*/ 22970 h 2310728"/>
              <a:gd name="connsiteX116" fmla="*/ 3032702 w 3871172"/>
              <a:gd name="connsiteY116" fmla="*/ 13445 h 2310728"/>
              <a:gd name="connsiteX117" fmla="*/ 3035877 w 3871172"/>
              <a:gd name="connsiteY117" fmla="*/ 26145 h 2310728"/>
              <a:gd name="connsiteX118" fmla="*/ 3051752 w 3871172"/>
              <a:gd name="connsiteY118" fmla="*/ 38845 h 2310728"/>
              <a:gd name="connsiteX119" fmla="*/ 3067627 w 3871172"/>
              <a:gd name="connsiteY119" fmla="*/ 19795 h 2310728"/>
              <a:gd name="connsiteX120" fmla="*/ 3070802 w 3871172"/>
              <a:gd name="connsiteY120" fmla="*/ 45195 h 2310728"/>
              <a:gd name="connsiteX121" fmla="*/ 3080327 w 3871172"/>
              <a:gd name="connsiteY121" fmla="*/ 42020 h 2310728"/>
              <a:gd name="connsiteX122" fmla="*/ 3093027 w 3871172"/>
              <a:gd name="connsiteY122" fmla="*/ 29320 h 2310728"/>
              <a:gd name="connsiteX123" fmla="*/ 3102552 w 3871172"/>
              <a:gd name="connsiteY123" fmla="*/ 35670 h 2310728"/>
              <a:gd name="connsiteX124" fmla="*/ 3112077 w 3871172"/>
              <a:gd name="connsiteY124" fmla="*/ 29320 h 2310728"/>
              <a:gd name="connsiteX125" fmla="*/ 3121602 w 3871172"/>
              <a:gd name="connsiteY125" fmla="*/ 32495 h 2310728"/>
              <a:gd name="connsiteX126" fmla="*/ 3134302 w 3871172"/>
              <a:gd name="connsiteY126" fmla="*/ 19795 h 2310728"/>
              <a:gd name="connsiteX127" fmla="*/ 3159702 w 3871172"/>
              <a:gd name="connsiteY127" fmla="*/ 7095 h 2310728"/>
              <a:gd name="connsiteX128" fmla="*/ 3162877 w 3871172"/>
              <a:gd name="connsiteY128" fmla="*/ 48370 h 2310728"/>
              <a:gd name="connsiteX129" fmla="*/ 3172402 w 3871172"/>
              <a:gd name="connsiteY129" fmla="*/ 38845 h 2310728"/>
              <a:gd name="connsiteX130" fmla="*/ 3188277 w 3871172"/>
              <a:gd name="connsiteY130" fmla="*/ 22970 h 2310728"/>
              <a:gd name="connsiteX131" fmla="*/ 3191452 w 3871172"/>
              <a:gd name="connsiteY131" fmla="*/ 38845 h 2310728"/>
              <a:gd name="connsiteX132" fmla="*/ 3194627 w 3871172"/>
              <a:gd name="connsiteY132" fmla="*/ 48370 h 2310728"/>
              <a:gd name="connsiteX133" fmla="*/ 3204152 w 3871172"/>
              <a:gd name="connsiteY133" fmla="*/ 38845 h 2310728"/>
              <a:gd name="connsiteX134" fmla="*/ 3207327 w 3871172"/>
              <a:gd name="connsiteY134" fmla="*/ 51545 h 2310728"/>
              <a:gd name="connsiteX135" fmla="*/ 3220027 w 3871172"/>
              <a:gd name="connsiteY135" fmla="*/ 45195 h 2310728"/>
              <a:gd name="connsiteX136" fmla="*/ 3239077 w 3871172"/>
              <a:gd name="connsiteY136" fmla="*/ 29320 h 2310728"/>
              <a:gd name="connsiteX137" fmla="*/ 3248602 w 3871172"/>
              <a:gd name="connsiteY137" fmla="*/ 26145 h 2310728"/>
              <a:gd name="connsiteX138" fmla="*/ 3264477 w 3871172"/>
              <a:gd name="connsiteY138" fmla="*/ 32495 h 2310728"/>
              <a:gd name="connsiteX139" fmla="*/ 3270827 w 3871172"/>
              <a:gd name="connsiteY139" fmla="*/ 42020 h 2310728"/>
              <a:gd name="connsiteX140" fmla="*/ 3280352 w 3871172"/>
              <a:gd name="connsiteY140" fmla="*/ 35670 h 2310728"/>
              <a:gd name="connsiteX141" fmla="*/ 3293052 w 3871172"/>
              <a:gd name="connsiteY141" fmla="*/ 26145 h 2310728"/>
              <a:gd name="connsiteX142" fmla="*/ 3308927 w 3871172"/>
              <a:gd name="connsiteY142" fmla="*/ 16620 h 2310728"/>
              <a:gd name="connsiteX143" fmla="*/ 3315277 w 3871172"/>
              <a:gd name="connsiteY143" fmla="*/ 29320 h 2310728"/>
              <a:gd name="connsiteX144" fmla="*/ 3318452 w 3871172"/>
              <a:gd name="connsiteY144" fmla="*/ 38845 h 2310728"/>
              <a:gd name="connsiteX145" fmla="*/ 3327977 w 3871172"/>
              <a:gd name="connsiteY145" fmla="*/ 29320 h 2310728"/>
              <a:gd name="connsiteX146" fmla="*/ 3331152 w 3871172"/>
              <a:gd name="connsiteY146" fmla="*/ 51545 h 2310728"/>
              <a:gd name="connsiteX147" fmla="*/ 3353377 w 3871172"/>
              <a:gd name="connsiteY147" fmla="*/ 32495 h 2310728"/>
              <a:gd name="connsiteX148" fmla="*/ 3375602 w 3871172"/>
              <a:gd name="connsiteY148" fmla="*/ 16620 h 2310728"/>
              <a:gd name="connsiteX149" fmla="*/ 3378777 w 3871172"/>
              <a:gd name="connsiteY149" fmla="*/ 29320 h 2310728"/>
              <a:gd name="connsiteX150" fmla="*/ 3381952 w 3871172"/>
              <a:gd name="connsiteY150" fmla="*/ 45195 h 2310728"/>
              <a:gd name="connsiteX151" fmla="*/ 3391477 w 3871172"/>
              <a:gd name="connsiteY151" fmla="*/ 38845 h 2310728"/>
              <a:gd name="connsiteX152" fmla="*/ 3410527 w 3871172"/>
              <a:gd name="connsiteY152" fmla="*/ 22970 h 2310728"/>
              <a:gd name="connsiteX153" fmla="*/ 3416877 w 3871172"/>
              <a:gd name="connsiteY153" fmla="*/ 38845 h 2310728"/>
              <a:gd name="connsiteX154" fmla="*/ 3432752 w 3871172"/>
              <a:gd name="connsiteY154" fmla="*/ 32495 h 2310728"/>
              <a:gd name="connsiteX155" fmla="*/ 3439102 w 3871172"/>
              <a:gd name="connsiteY155" fmla="*/ 45195 h 2310728"/>
              <a:gd name="connsiteX156" fmla="*/ 3448627 w 3871172"/>
              <a:gd name="connsiteY156" fmla="*/ 48370 h 2310728"/>
              <a:gd name="connsiteX157" fmla="*/ 3461327 w 3871172"/>
              <a:gd name="connsiteY157" fmla="*/ 42020 h 2310728"/>
              <a:gd name="connsiteX158" fmla="*/ 3480377 w 3871172"/>
              <a:gd name="connsiteY158" fmla="*/ 35670 h 2310728"/>
              <a:gd name="connsiteX159" fmla="*/ 3505777 w 3871172"/>
              <a:gd name="connsiteY159" fmla="*/ 22970 h 2310728"/>
              <a:gd name="connsiteX160" fmla="*/ 3518477 w 3871172"/>
              <a:gd name="connsiteY160" fmla="*/ 38845 h 2310728"/>
              <a:gd name="connsiteX161" fmla="*/ 3531177 w 3871172"/>
              <a:gd name="connsiteY161" fmla="*/ 35670 h 2310728"/>
              <a:gd name="connsiteX162" fmla="*/ 3540702 w 3871172"/>
              <a:gd name="connsiteY162" fmla="*/ 29320 h 2310728"/>
              <a:gd name="connsiteX163" fmla="*/ 3550227 w 3871172"/>
              <a:gd name="connsiteY163" fmla="*/ 61070 h 2310728"/>
              <a:gd name="connsiteX164" fmla="*/ 3559752 w 3871172"/>
              <a:gd name="connsiteY164" fmla="*/ 54720 h 2310728"/>
              <a:gd name="connsiteX165" fmla="*/ 3578802 w 3871172"/>
              <a:gd name="connsiteY165" fmla="*/ 64245 h 2310728"/>
              <a:gd name="connsiteX166" fmla="*/ 3601027 w 3871172"/>
              <a:gd name="connsiteY166" fmla="*/ 54720 h 2310728"/>
              <a:gd name="connsiteX167" fmla="*/ 3613727 w 3871172"/>
              <a:gd name="connsiteY167" fmla="*/ 51545 h 2310728"/>
              <a:gd name="connsiteX168" fmla="*/ 3635952 w 3871172"/>
              <a:gd name="connsiteY168" fmla="*/ 32495 h 2310728"/>
              <a:gd name="connsiteX169" fmla="*/ 3648652 w 3871172"/>
              <a:gd name="connsiteY169" fmla="*/ 22970 h 2310728"/>
              <a:gd name="connsiteX170" fmla="*/ 3651827 w 3871172"/>
              <a:gd name="connsiteY170" fmla="*/ 35670 h 2310728"/>
              <a:gd name="connsiteX171" fmla="*/ 3655002 w 3871172"/>
              <a:gd name="connsiteY171" fmla="*/ 45195 h 2310728"/>
              <a:gd name="connsiteX172" fmla="*/ 3683577 w 3871172"/>
              <a:gd name="connsiteY172" fmla="*/ 38845 h 2310728"/>
              <a:gd name="connsiteX173" fmla="*/ 3699452 w 3871172"/>
              <a:gd name="connsiteY173" fmla="*/ 26145 h 2310728"/>
              <a:gd name="connsiteX174" fmla="*/ 3705802 w 3871172"/>
              <a:gd name="connsiteY174" fmla="*/ 16620 h 2310728"/>
              <a:gd name="connsiteX175" fmla="*/ 3708977 w 3871172"/>
              <a:gd name="connsiteY175" fmla="*/ 38845 h 2310728"/>
              <a:gd name="connsiteX176" fmla="*/ 3712152 w 3871172"/>
              <a:gd name="connsiteY176" fmla="*/ 54720 h 2310728"/>
              <a:gd name="connsiteX177" fmla="*/ 3728027 w 3871172"/>
              <a:gd name="connsiteY177" fmla="*/ 45195 h 2310728"/>
              <a:gd name="connsiteX178" fmla="*/ 3750252 w 3871172"/>
              <a:gd name="connsiteY178" fmla="*/ 35670 h 2310728"/>
              <a:gd name="connsiteX179" fmla="*/ 3753427 w 3871172"/>
              <a:gd name="connsiteY179" fmla="*/ 45195 h 2310728"/>
              <a:gd name="connsiteX180" fmla="*/ 3769302 w 3871172"/>
              <a:gd name="connsiteY180" fmla="*/ 42020 h 2310728"/>
              <a:gd name="connsiteX181" fmla="*/ 3778827 w 3871172"/>
              <a:gd name="connsiteY181" fmla="*/ 45195 h 2310728"/>
              <a:gd name="connsiteX182" fmla="*/ 3775652 w 3871172"/>
              <a:gd name="connsiteY182" fmla="*/ 83295 h 2310728"/>
              <a:gd name="connsiteX183" fmla="*/ 3785177 w 3871172"/>
              <a:gd name="connsiteY183" fmla="*/ 73770 h 2310728"/>
              <a:gd name="connsiteX184" fmla="*/ 3794702 w 3871172"/>
              <a:gd name="connsiteY184" fmla="*/ 61070 h 2310728"/>
              <a:gd name="connsiteX185" fmla="*/ 3801052 w 3871172"/>
              <a:gd name="connsiteY185" fmla="*/ 48370 h 2310728"/>
              <a:gd name="connsiteX186" fmla="*/ 3807402 w 3871172"/>
              <a:gd name="connsiteY186" fmla="*/ 32495 h 2310728"/>
              <a:gd name="connsiteX187" fmla="*/ 3816927 w 3871172"/>
              <a:gd name="connsiteY187" fmla="*/ 26145 h 2310728"/>
              <a:gd name="connsiteX188" fmla="*/ 3829627 w 3871172"/>
              <a:gd name="connsiteY188" fmla="*/ 32495 h 2310728"/>
              <a:gd name="connsiteX189" fmla="*/ 3833303 w 3871172"/>
              <a:gd name="connsiteY189" fmla="*/ 33720 h 2310728"/>
              <a:gd name="connsiteX190" fmla="*/ 3829542 w 3871172"/>
              <a:gd name="connsiteY190" fmla="*/ 34974 h 2310728"/>
              <a:gd name="connsiteX191" fmla="*/ 3832717 w 3871172"/>
              <a:gd name="connsiteY191" fmla="*/ 47674 h 2310728"/>
              <a:gd name="connsiteX192" fmla="*/ 3826367 w 3871172"/>
              <a:gd name="connsiteY192" fmla="*/ 57199 h 2310728"/>
              <a:gd name="connsiteX193" fmla="*/ 3832717 w 3871172"/>
              <a:gd name="connsiteY193" fmla="*/ 76249 h 2310728"/>
              <a:gd name="connsiteX194" fmla="*/ 3823192 w 3871172"/>
              <a:gd name="connsiteY194" fmla="*/ 79424 h 2310728"/>
              <a:gd name="connsiteX195" fmla="*/ 3835892 w 3871172"/>
              <a:gd name="connsiteY195" fmla="*/ 92124 h 2310728"/>
              <a:gd name="connsiteX196" fmla="*/ 3858117 w 3871172"/>
              <a:gd name="connsiteY196" fmla="*/ 127049 h 2310728"/>
              <a:gd name="connsiteX197" fmla="*/ 3845417 w 3871172"/>
              <a:gd name="connsiteY197" fmla="*/ 146099 h 2310728"/>
              <a:gd name="connsiteX198" fmla="*/ 3851767 w 3871172"/>
              <a:gd name="connsiteY198" fmla="*/ 155624 h 2310728"/>
              <a:gd name="connsiteX199" fmla="*/ 3842242 w 3871172"/>
              <a:gd name="connsiteY199" fmla="*/ 161974 h 2310728"/>
              <a:gd name="connsiteX200" fmla="*/ 3839067 w 3871172"/>
              <a:gd name="connsiteY200" fmla="*/ 171499 h 2310728"/>
              <a:gd name="connsiteX201" fmla="*/ 3826367 w 3871172"/>
              <a:gd name="connsiteY201" fmla="*/ 184199 h 2310728"/>
              <a:gd name="connsiteX202" fmla="*/ 3835892 w 3871172"/>
              <a:gd name="connsiteY202" fmla="*/ 193724 h 2310728"/>
              <a:gd name="connsiteX203" fmla="*/ 3848592 w 3871172"/>
              <a:gd name="connsiteY203" fmla="*/ 212774 h 2310728"/>
              <a:gd name="connsiteX204" fmla="*/ 3842242 w 3871172"/>
              <a:gd name="connsiteY204" fmla="*/ 225474 h 2310728"/>
              <a:gd name="connsiteX205" fmla="*/ 3832717 w 3871172"/>
              <a:gd name="connsiteY205" fmla="*/ 228649 h 2310728"/>
              <a:gd name="connsiteX206" fmla="*/ 3826367 w 3871172"/>
              <a:gd name="connsiteY206" fmla="*/ 238174 h 2310728"/>
              <a:gd name="connsiteX207" fmla="*/ 3835892 w 3871172"/>
              <a:gd name="connsiteY207" fmla="*/ 250874 h 2310728"/>
              <a:gd name="connsiteX208" fmla="*/ 3842242 w 3871172"/>
              <a:gd name="connsiteY208" fmla="*/ 269924 h 2310728"/>
              <a:gd name="connsiteX209" fmla="*/ 3800967 w 3871172"/>
              <a:gd name="connsiteY209" fmla="*/ 279449 h 2310728"/>
              <a:gd name="connsiteX210" fmla="*/ 3823192 w 3871172"/>
              <a:gd name="connsiteY210" fmla="*/ 320724 h 2310728"/>
              <a:gd name="connsiteX211" fmla="*/ 3829542 w 3871172"/>
              <a:gd name="connsiteY211" fmla="*/ 330249 h 2310728"/>
              <a:gd name="connsiteX212" fmla="*/ 3839067 w 3871172"/>
              <a:gd name="connsiteY212" fmla="*/ 339774 h 2310728"/>
              <a:gd name="connsiteX213" fmla="*/ 3848592 w 3871172"/>
              <a:gd name="connsiteY213" fmla="*/ 352474 h 2310728"/>
              <a:gd name="connsiteX214" fmla="*/ 3842242 w 3871172"/>
              <a:gd name="connsiteY214" fmla="*/ 361999 h 2310728"/>
              <a:gd name="connsiteX215" fmla="*/ 3839067 w 3871172"/>
              <a:gd name="connsiteY215" fmla="*/ 371524 h 2310728"/>
              <a:gd name="connsiteX216" fmla="*/ 3829542 w 3871172"/>
              <a:gd name="connsiteY216" fmla="*/ 374699 h 2310728"/>
              <a:gd name="connsiteX217" fmla="*/ 3832717 w 3871172"/>
              <a:gd name="connsiteY217" fmla="*/ 390574 h 2310728"/>
              <a:gd name="connsiteX218" fmla="*/ 3820017 w 3871172"/>
              <a:gd name="connsiteY218" fmla="*/ 393749 h 2310728"/>
              <a:gd name="connsiteX219" fmla="*/ 3804142 w 3871172"/>
              <a:gd name="connsiteY219" fmla="*/ 400099 h 2310728"/>
              <a:gd name="connsiteX220" fmla="*/ 3807317 w 3871172"/>
              <a:gd name="connsiteY220" fmla="*/ 409624 h 2310728"/>
              <a:gd name="connsiteX221" fmla="*/ 3816842 w 3871172"/>
              <a:gd name="connsiteY221" fmla="*/ 415974 h 2310728"/>
              <a:gd name="connsiteX222" fmla="*/ 3826367 w 3871172"/>
              <a:gd name="connsiteY222" fmla="*/ 425499 h 2310728"/>
              <a:gd name="connsiteX223" fmla="*/ 3829542 w 3871172"/>
              <a:gd name="connsiteY223" fmla="*/ 435024 h 2310728"/>
              <a:gd name="connsiteX224" fmla="*/ 3835892 w 3871172"/>
              <a:gd name="connsiteY224" fmla="*/ 444549 h 2310728"/>
              <a:gd name="connsiteX225" fmla="*/ 3813667 w 3871172"/>
              <a:gd name="connsiteY225" fmla="*/ 447724 h 2310728"/>
              <a:gd name="connsiteX226" fmla="*/ 3820017 w 3871172"/>
              <a:gd name="connsiteY226" fmla="*/ 463599 h 2310728"/>
              <a:gd name="connsiteX227" fmla="*/ 3832717 w 3871172"/>
              <a:gd name="connsiteY227" fmla="*/ 488999 h 2310728"/>
              <a:gd name="connsiteX228" fmla="*/ 3839067 w 3871172"/>
              <a:gd name="connsiteY228" fmla="*/ 501699 h 2310728"/>
              <a:gd name="connsiteX229" fmla="*/ 3829542 w 3871172"/>
              <a:gd name="connsiteY229" fmla="*/ 508049 h 2310728"/>
              <a:gd name="connsiteX230" fmla="*/ 3826367 w 3871172"/>
              <a:gd name="connsiteY230" fmla="*/ 517574 h 2310728"/>
              <a:gd name="connsiteX231" fmla="*/ 3816842 w 3871172"/>
              <a:gd name="connsiteY231" fmla="*/ 523924 h 2310728"/>
              <a:gd name="connsiteX232" fmla="*/ 3826367 w 3871172"/>
              <a:gd name="connsiteY232" fmla="*/ 542974 h 2310728"/>
              <a:gd name="connsiteX233" fmla="*/ 3816842 w 3871172"/>
              <a:gd name="connsiteY233" fmla="*/ 546149 h 2310728"/>
              <a:gd name="connsiteX234" fmla="*/ 3813667 w 3871172"/>
              <a:gd name="connsiteY234" fmla="*/ 555674 h 2310728"/>
              <a:gd name="connsiteX235" fmla="*/ 3823192 w 3871172"/>
              <a:gd name="connsiteY235" fmla="*/ 574724 h 2310728"/>
              <a:gd name="connsiteX236" fmla="*/ 3832717 w 3871172"/>
              <a:gd name="connsiteY236" fmla="*/ 587424 h 2310728"/>
              <a:gd name="connsiteX237" fmla="*/ 3826367 w 3871172"/>
              <a:gd name="connsiteY237" fmla="*/ 600124 h 2310728"/>
              <a:gd name="connsiteX238" fmla="*/ 3829542 w 3871172"/>
              <a:gd name="connsiteY238" fmla="*/ 615999 h 2310728"/>
              <a:gd name="connsiteX239" fmla="*/ 3823192 w 3871172"/>
              <a:gd name="connsiteY239" fmla="*/ 625524 h 2310728"/>
              <a:gd name="connsiteX240" fmla="*/ 3826367 w 3871172"/>
              <a:gd name="connsiteY240" fmla="*/ 644574 h 2310728"/>
              <a:gd name="connsiteX241" fmla="*/ 3829542 w 3871172"/>
              <a:gd name="connsiteY241" fmla="*/ 666799 h 2310728"/>
              <a:gd name="connsiteX242" fmla="*/ 3823192 w 3871172"/>
              <a:gd name="connsiteY242" fmla="*/ 679499 h 2310728"/>
              <a:gd name="connsiteX243" fmla="*/ 3826367 w 3871172"/>
              <a:gd name="connsiteY243" fmla="*/ 689024 h 2310728"/>
              <a:gd name="connsiteX244" fmla="*/ 3835892 w 3871172"/>
              <a:gd name="connsiteY244" fmla="*/ 708074 h 2310728"/>
              <a:gd name="connsiteX245" fmla="*/ 3842242 w 3871172"/>
              <a:gd name="connsiteY245" fmla="*/ 717599 h 2310728"/>
              <a:gd name="connsiteX246" fmla="*/ 3861292 w 3871172"/>
              <a:gd name="connsiteY246" fmla="*/ 749349 h 2310728"/>
              <a:gd name="connsiteX247" fmla="*/ 3851767 w 3871172"/>
              <a:gd name="connsiteY247" fmla="*/ 755699 h 2310728"/>
              <a:gd name="connsiteX248" fmla="*/ 3848592 w 3871172"/>
              <a:gd name="connsiteY248" fmla="*/ 765224 h 2310728"/>
              <a:gd name="connsiteX249" fmla="*/ 3835892 w 3871172"/>
              <a:gd name="connsiteY249" fmla="*/ 768399 h 2310728"/>
              <a:gd name="connsiteX250" fmla="*/ 3842242 w 3871172"/>
              <a:gd name="connsiteY250" fmla="*/ 781099 h 2310728"/>
              <a:gd name="connsiteX251" fmla="*/ 3848592 w 3871172"/>
              <a:gd name="connsiteY251" fmla="*/ 790624 h 2310728"/>
              <a:gd name="connsiteX252" fmla="*/ 3829542 w 3871172"/>
              <a:gd name="connsiteY252" fmla="*/ 796974 h 2310728"/>
              <a:gd name="connsiteX253" fmla="*/ 3832717 w 3871172"/>
              <a:gd name="connsiteY253" fmla="*/ 816024 h 2310728"/>
              <a:gd name="connsiteX254" fmla="*/ 3839067 w 3871172"/>
              <a:gd name="connsiteY254" fmla="*/ 825549 h 2310728"/>
              <a:gd name="connsiteX255" fmla="*/ 3829542 w 3871172"/>
              <a:gd name="connsiteY255" fmla="*/ 831899 h 2310728"/>
              <a:gd name="connsiteX256" fmla="*/ 3835892 w 3871172"/>
              <a:gd name="connsiteY256" fmla="*/ 863649 h 2310728"/>
              <a:gd name="connsiteX257" fmla="*/ 3845417 w 3871172"/>
              <a:gd name="connsiteY257" fmla="*/ 873174 h 2310728"/>
              <a:gd name="connsiteX258" fmla="*/ 3861292 w 3871172"/>
              <a:gd name="connsiteY258" fmla="*/ 895399 h 2310728"/>
              <a:gd name="connsiteX259" fmla="*/ 3848592 w 3871172"/>
              <a:gd name="connsiteY259" fmla="*/ 901749 h 2310728"/>
              <a:gd name="connsiteX260" fmla="*/ 3842242 w 3871172"/>
              <a:gd name="connsiteY260" fmla="*/ 917624 h 2310728"/>
              <a:gd name="connsiteX261" fmla="*/ 3848592 w 3871172"/>
              <a:gd name="connsiteY261" fmla="*/ 939849 h 2310728"/>
              <a:gd name="connsiteX262" fmla="*/ 3829542 w 3871172"/>
              <a:gd name="connsiteY262" fmla="*/ 946199 h 2310728"/>
              <a:gd name="connsiteX263" fmla="*/ 3835892 w 3871172"/>
              <a:gd name="connsiteY263" fmla="*/ 962074 h 2310728"/>
              <a:gd name="connsiteX264" fmla="*/ 3839067 w 3871172"/>
              <a:gd name="connsiteY264" fmla="*/ 971599 h 2310728"/>
              <a:gd name="connsiteX265" fmla="*/ 3854942 w 3871172"/>
              <a:gd name="connsiteY265" fmla="*/ 987474 h 2310728"/>
              <a:gd name="connsiteX266" fmla="*/ 3858117 w 3871172"/>
              <a:gd name="connsiteY266" fmla="*/ 996999 h 2310728"/>
              <a:gd name="connsiteX267" fmla="*/ 3867642 w 3871172"/>
              <a:gd name="connsiteY267" fmla="*/ 1016049 h 2310728"/>
              <a:gd name="connsiteX268" fmla="*/ 3848592 w 3871172"/>
              <a:gd name="connsiteY268" fmla="*/ 1025574 h 2310728"/>
              <a:gd name="connsiteX269" fmla="*/ 3870817 w 3871172"/>
              <a:gd name="connsiteY269" fmla="*/ 1063674 h 2310728"/>
              <a:gd name="connsiteX270" fmla="*/ 3871172 w 3871172"/>
              <a:gd name="connsiteY270" fmla="*/ 1064739 h 2310728"/>
              <a:gd name="connsiteX271" fmla="*/ 3871172 w 3871172"/>
              <a:gd name="connsiteY271" fmla="*/ 1072806 h 2310728"/>
              <a:gd name="connsiteX272" fmla="*/ 3865098 w 3871172"/>
              <a:gd name="connsiteY272" fmla="*/ 1071960 h 2310728"/>
              <a:gd name="connsiteX273" fmla="*/ 3823192 w 3871172"/>
              <a:gd name="connsiteY273" fmla="*/ 1073199 h 2310728"/>
              <a:gd name="connsiteX274" fmla="*/ 3832717 w 3871172"/>
              <a:gd name="connsiteY274" fmla="*/ 1082724 h 2310728"/>
              <a:gd name="connsiteX275" fmla="*/ 3845417 w 3871172"/>
              <a:gd name="connsiteY275" fmla="*/ 1104949 h 2310728"/>
              <a:gd name="connsiteX276" fmla="*/ 3835892 w 3871172"/>
              <a:gd name="connsiteY276" fmla="*/ 1111299 h 2310728"/>
              <a:gd name="connsiteX277" fmla="*/ 3839067 w 3871172"/>
              <a:gd name="connsiteY277" fmla="*/ 1120824 h 2310728"/>
              <a:gd name="connsiteX278" fmla="*/ 3845417 w 3871172"/>
              <a:gd name="connsiteY278" fmla="*/ 1136699 h 2310728"/>
              <a:gd name="connsiteX279" fmla="*/ 3839067 w 3871172"/>
              <a:gd name="connsiteY279" fmla="*/ 1146224 h 2310728"/>
              <a:gd name="connsiteX280" fmla="*/ 3848592 w 3871172"/>
              <a:gd name="connsiteY280" fmla="*/ 1152574 h 2310728"/>
              <a:gd name="connsiteX281" fmla="*/ 3868082 w 3871172"/>
              <a:gd name="connsiteY281" fmla="*/ 1165524 h 2310728"/>
              <a:gd name="connsiteX282" fmla="*/ 3871172 w 3871172"/>
              <a:gd name="connsiteY282" fmla="*/ 1168679 h 2310728"/>
              <a:gd name="connsiteX283" fmla="*/ 3871172 w 3871172"/>
              <a:gd name="connsiteY283" fmla="*/ 1176298 h 2310728"/>
              <a:gd name="connsiteX284" fmla="*/ 3864467 w 3871172"/>
              <a:gd name="connsiteY284" fmla="*/ 1177974 h 2310728"/>
              <a:gd name="connsiteX285" fmla="*/ 3845417 w 3871172"/>
              <a:gd name="connsiteY285" fmla="*/ 1181149 h 2310728"/>
              <a:gd name="connsiteX286" fmla="*/ 3851767 w 3871172"/>
              <a:gd name="connsiteY286" fmla="*/ 1193849 h 2310728"/>
              <a:gd name="connsiteX287" fmla="*/ 3858117 w 3871172"/>
              <a:gd name="connsiteY287" fmla="*/ 1212899 h 2310728"/>
              <a:gd name="connsiteX288" fmla="*/ 3851767 w 3871172"/>
              <a:gd name="connsiteY288" fmla="*/ 1231949 h 2310728"/>
              <a:gd name="connsiteX289" fmla="*/ 3861292 w 3871172"/>
              <a:gd name="connsiteY289" fmla="*/ 1241474 h 2310728"/>
              <a:gd name="connsiteX290" fmla="*/ 3867642 w 3871172"/>
              <a:gd name="connsiteY290" fmla="*/ 1254174 h 2310728"/>
              <a:gd name="connsiteX291" fmla="*/ 3871172 w 3871172"/>
              <a:gd name="connsiteY291" fmla="*/ 1259469 h 2310728"/>
              <a:gd name="connsiteX292" fmla="*/ 3871172 w 3871172"/>
              <a:gd name="connsiteY292" fmla="*/ 1264404 h 2310728"/>
              <a:gd name="connsiteX293" fmla="*/ 3861292 w 3871172"/>
              <a:gd name="connsiteY293" fmla="*/ 1266874 h 2310728"/>
              <a:gd name="connsiteX294" fmla="*/ 3842242 w 3871172"/>
              <a:gd name="connsiteY294" fmla="*/ 1273224 h 2310728"/>
              <a:gd name="connsiteX295" fmla="*/ 3848592 w 3871172"/>
              <a:gd name="connsiteY295" fmla="*/ 1282749 h 2310728"/>
              <a:gd name="connsiteX296" fmla="*/ 3867642 w 3871172"/>
              <a:gd name="connsiteY296" fmla="*/ 1301799 h 2310728"/>
              <a:gd name="connsiteX297" fmla="*/ 3858117 w 3871172"/>
              <a:gd name="connsiteY297" fmla="*/ 1308149 h 2310728"/>
              <a:gd name="connsiteX298" fmla="*/ 3861292 w 3871172"/>
              <a:gd name="connsiteY298" fmla="*/ 1317674 h 2310728"/>
              <a:gd name="connsiteX299" fmla="*/ 3858117 w 3871172"/>
              <a:gd name="connsiteY299" fmla="*/ 1327199 h 2310728"/>
              <a:gd name="connsiteX300" fmla="*/ 3867097 w 3871172"/>
              <a:gd name="connsiteY300" fmla="*/ 1339056 h 2310728"/>
              <a:gd name="connsiteX301" fmla="*/ 3871172 w 3871172"/>
              <a:gd name="connsiteY301" fmla="*/ 1344212 h 2310728"/>
              <a:gd name="connsiteX302" fmla="*/ 3871172 w 3871172"/>
              <a:gd name="connsiteY302" fmla="*/ 1344343 h 2310728"/>
              <a:gd name="connsiteX303" fmla="*/ 3869577 w 3871172"/>
              <a:gd name="connsiteY303" fmla="*/ 1347291 h 2310728"/>
              <a:gd name="connsiteX304" fmla="*/ 3861292 w 3871172"/>
              <a:gd name="connsiteY304" fmla="*/ 1352599 h 2310728"/>
              <a:gd name="connsiteX305" fmla="*/ 3864467 w 3871172"/>
              <a:gd name="connsiteY305" fmla="*/ 1365299 h 2310728"/>
              <a:gd name="connsiteX306" fmla="*/ 3871172 w 3871172"/>
              <a:gd name="connsiteY306" fmla="*/ 1369769 h 2310728"/>
              <a:gd name="connsiteX307" fmla="*/ 3871172 w 3871172"/>
              <a:gd name="connsiteY307" fmla="*/ 1420473 h 2310728"/>
              <a:gd name="connsiteX308" fmla="*/ 3861292 w 3871172"/>
              <a:gd name="connsiteY308" fmla="*/ 1422449 h 2310728"/>
              <a:gd name="connsiteX309" fmla="*/ 3848592 w 3871172"/>
              <a:gd name="connsiteY309" fmla="*/ 1425624 h 2310728"/>
              <a:gd name="connsiteX310" fmla="*/ 3854942 w 3871172"/>
              <a:gd name="connsiteY310" fmla="*/ 1444674 h 2310728"/>
              <a:gd name="connsiteX311" fmla="*/ 3858117 w 3871172"/>
              <a:gd name="connsiteY311" fmla="*/ 1454199 h 2310728"/>
              <a:gd name="connsiteX312" fmla="*/ 3845417 w 3871172"/>
              <a:gd name="connsiteY312" fmla="*/ 1460549 h 2310728"/>
              <a:gd name="connsiteX313" fmla="*/ 3858117 w 3871172"/>
              <a:gd name="connsiteY313" fmla="*/ 1476424 h 2310728"/>
              <a:gd name="connsiteX314" fmla="*/ 3870817 w 3871172"/>
              <a:gd name="connsiteY314" fmla="*/ 1495474 h 2310728"/>
              <a:gd name="connsiteX315" fmla="*/ 3861292 w 3871172"/>
              <a:gd name="connsiteY315" fmla="*/ 1498649 h 2310728"/>
              <a:gd name="connsiteX316" fmla="*/ 3848592 w 3871172"/>
              <a:gd name="connsiteY316" fmla="*/ 1501824 h 2310728"/>
              <a:gd name="connsiteX317" fmla="*/ 3858117 w 3871172"/>
              <a:gd name="connsiteY317" fmla="*/ 1514524 h 2310728"/>
              <a:gd name="connsiteX318" fmla="*/ 3865810 w 3871172"/>
              <a:gd name="connsiteY318" fmla="*/ 1528750 h 2310728"/>
              <a:gd name="connsiteX319" fmla="*/ 3871172 w 3871172"/>
              <a:gd name="connsiteY319" fmla="*/ 1533992 h 2310728"/>
              <a:gd name="connsiteX320" fmla="*/ 3871172 w 3871172"/>
              <a:gd name="connsiteY320" fmla="*/ 1537422 h 2310728"/>
              <a:gd name="connsiteX321" fmla="*/ 3865131 w 3871172"/>
              <a:gd name="connsiteY321" fmla="*/ 1538862 h 2310728"/>
              <a:gd name="connsiteX322" fmla="*/ 3858117 w 3871172"/>
              <a:gd name="connsiteY322" fmla="*/ 1543099 h 2310728"/>
              <a:gd name="connsiteX323" fmla="*/ 3861292 w 3871172"/>
              <a:gd name="connsiteY323" fmla="*/ 1558974 h 2310728"/>
              <a:gd name="connsiteX324" fmla="*/ 3870817 w 3871172"/>
              <a:gd name="connsiteY324" fmla="*/ 1581199 h 2310728"/>
              <a:gd name="connsiteX325" fmla="*/ 3871172 w 3871172"/>
              <a:gd name="connsiteY325" fmla="*/ 1581732 h 2310728"/>
              <a:gd name="connsiteX326" fmla="*/ 3871172 w 3871172"/>
              <a:gd name="connsiteY326" fmla="*/ 1591115 h 2310728"/>
              <a:gd name="connsiteX327" fmla="*/ 3868676 w 3871172"/>
              <a:gd name="connsiteY327" fmla="*/ 1591277 h 2310728"/>
              <a:gd name="connsiteX328" fmla="*/ 3861292 w 3871172"/>
              <a:gd name="connsiteY328" fmla="*/ 1593899 h 2310728"/>
              <a:gd name="connsiteX329" fmla="*/ 3870817 w 3871172"/>
              <a:gd name="connsiteY329" fmla="*/ 1612949 h 2310728"/>
              <a:gd name="connsiteX330" fmla="*/ 3845417 w 3871172"/>
              <a:gd name="connsiteY330" fmla="*/ 1616124 h 2310728"/>
              <a:gd name="connsiteX331" fmla="*/ 3858117 w 3871172"/>
              <a:gd name="connsiteY331" fmla="*/ 1651049 h 2310728"/>
              <a:gd name="connsiteX332" fmla="*/ 3864467 w 3871172"/>
              <a:gd name="connsiteY332" fmla="*/ 1660574 h 2310728"/>
              <a:gd name="connsiteX333" fmla="*/ 3858117 w 3871172"/>
              <a:gd name="connsiteY333" fmla="*/ 1670099 h 2310728"/>
              <a:gd name="connsiteX334" fmla="*/ 3839067 w 3871172"/>
              <a:gd name="connsiteY334" fmla="*/ 1685974 h 2310728"/>
              <a:gd name="connsiteX335" fmla="*/ 3832717 w 3871172"/>
              <a:gd name="connsiteY335" fmla="*/ 1698674 h 2310728"/>
              <a:gd name="connsiteX336" fmla="*/ 3835892 w 3871172"/>
              <a:gd name="connsiteY336" fmla="*/ 1714549 h 2310728"/>
              <a:gd name="connsiteX337" fmla="*/ 3832717 w 3871172"/>
              <a:gd name="connsiteY337" fmla="*/ 1736774 h 2310728"/>
              <a:gd name="connsiteX338" fmla="*/ 3848592 w 3871172"/>
              <a:gd name="connsiteY338" fmla="*/ 1755824 h 2310728"/>
              <a:gd name="connsiteX339" fmla="*/ 3861292 w 3871172"/>
              <a:gd name="connsiteY339" fmla="*/ 1758999 h 2310728"/>
              <a:gd name="connsiteX340" fmla="*/ 3845417 w 3871172"/>
              <a:gd name="connsiteY340" fmla="*/ 1762174 h 2310728"/>
              <a:gd name="connsiteX341" fmla="*/ 3826367 w 3871172"/>
              <a:gd name="connsiteY341" fmla="*/ 1765349 h 2310728"/>
              <a:gd name="connsiteX342" fmla="*/ 3842242 w 3871172"/>
              <a:gd name="connsiteY342" fmla="*/ 1774874 h 2310728"/>
              <a:gd name="connsiteX343" fmla="*/ 3851767 w 3871172"/>
              <a:gd name="connsiteY343" fmla="*/ 1781224 h 2310728"/>
              <a:gd name="connsiteX344" fmla="*/ 3854942 w 3871172"/>
              <a:gd name="connsiteY344" fmla="*/ 1793924 h 2310728"/>
              <a:gd name="connsiteX345" fmla="*/ 3845417 w 3871172"/>
              <a:gd name="connsiteY345" fmla="*/ 1797099 h 2310728"/>
              <a:gd name="connsiteX346" fmla="*/ 3829542 w 3871172"/>
              <a:gd name="connsiteY346" fmla="*/ 1800274 h 2310728"/>
              <a:gd name="connsiteX347" fmla="*/ 3832717 w 3871172"/>
              <a:gd name="connsiteY347" fmla="*/ 1809799 h 2310728"/>
              <a:gd name="connsiteX348" fmla="*/ 3851767 w 3871172"/>
              <a:gd name="connsiteY348" fmla="*/ 1828849 h 2310728"/>
              <a:gd name="connsiteX349" fmla="*/ 3867642 w 3871172"/>
              <a:gd name="connsiteY349" fmla="*/ 1847899 h 2310728"/>
              <a:gd name="connsiteX350" fmla="*/ 3851767 w 3871172"/>
              <a:gd name="connsiteY350" fmla="*/ 1851074 h 2310728"/>
              <a:gd name="connsiteX351" fmla="*/ 3848592 w 3871172"/>
              <a:gd name="connsiteY351" fmla="*/ 1860599 h 2310728"/>
              <a:gd name="connsiteX352" fmla="*/ 3816842 w 3871172"/>
              <a:gd name="connsiteY352" fmla="*/ 1870124 h 2310728"/>
              <a:gd name="connsiteX353" fmla="*/ 3829542 w 3871172"/>
              <a:gd name="connsiteY353" fmla="*/ 1882824 h 2310728"/>
              <a:gd name="connsiteX354" fmla="*/ 3826367 w 3871172"/>
              <a:gd name="connsiteY354" fmla="*/ 1892349 h 2310728"/>
              <a:gd name="connsiteX355" fmla="*/ 3851767 w 3871172"/>
              <a:gd name="connsiteY355" fmla="*/ 1920924 h 2310728"/>
              <a:gd name="connsiteX356" fmla="*/ 3848592 w 3871172"/>
              <a:gd name="connsiteY356" fmla="*/ 1930449 h 2310728"/>
              <a:gd name="connsiteX357" fmla="*/ 3845417 w 3871172"/>
              <a:gd name="connsiteY357" fmla="*/ 1955849 h 2310728"/>
              <a:gd name="connsiteX358" fmla="*/ 3858117 w 3871172"/>
              <a:gd name="connsiteY358" fmla="*/ 1981249 h 2310728"/>
              <a:gd name="connsiteX359" fmla="*/ 3842242 w 3871172"/>
              <a:gd name="connsiteY359" fmla="*/ 1997124 h 2310728"/>
              <a:gd name="connsiteX360" fmla="*/ 3826367 w 3871172"/>
              <a:gd name="connsiteY360" fmla="*/ 2006649 h 2310728"/>
              <a:gd name="connsiteX361" fmla="*/ 3835892 w 3871172"/>
              <a:gd name="connsiteY361" fmla="*/ 2016174 h 2310728"/>
              <a:gd name="connsiteX362" fmla="*/ 3842242 w 3871172"/>
              <a:gd name="connsiteY362" fmla="*/ 2025699 h 2310728"/>
              <a:gd name="connsiteX363" fmla="*/ 3854942 w 3871172"/>
              <a:gd name="connsiteY363" fmla="*/ 2047924 h 2310728"/>
              <a:gd name="connsiteX364" fmla="*/ 3839067 w 3871172"/>
              <a:gd name="connsiteY364" fmla="*/ 2057449 h 2310728"/>
              <a:gd name="connsiteX365" fmla="*/ 3842242 w 3871172"/>
              <a:gd name="connsiteY365" fmla="*/ 2070149 h 2310728"/>
              <a:gd name="connsiteX366" fmla="*/ 3861292 w 3871172"/>
              <a:gd name="connsiteY366" fmla="*/ 2092374 h 2310728"/>
              <a:gd name="connsiteX367" fmla="*/ 3864467 w 3871172"/>
              <a:gd name="connsiteY367" fmla="*/ 2101899 h 2310728"/>
              <a:gd name="connsiteX368" fmla="*/ 3871172 w 3871172"/>
              <a:gd name="connsiteY368" fmla="*/ 2110839 h 2310728"/>
              <a:gd name="connsiteX369" fmla="*/ 3871172 w 3871172"/>
              <a:gd name="connsiteY369" fmla="*/ 2116291 h 2310728"/>
              <a:gd name="connsiteX370" fmla="*/ 3858117 w 3871172"/>
              <a:gd name="connsiteY370" fmla="*/ 2124124 h 2310728"/>
              <a:gd name="connsiteX371" fmla="*/ 3842242 w 3871172"/>
              <a:gd name="connsiteY371" fmla="*/ 2127299 h 2310728"/>
              <a:gd name="connsiteX372" fmla="*/ 3829542 w 3871172"/>
              <a:gd name="connsiteY372" fmla="*/ 2130474 h 2310728"/>
              <a:gd name="connsiteX373" fmla="*/ 3826367 w 3871172"/>
              <a:gd name="connsiteY373" fmla="*/ 2143174 h 2310728"/>
              <a:gd name="connsiteX374" fmla="*/ 3829542 w 3871172"/>
              <a:gd name="connsiteY374" fmla="*/ 2152699 h 2310728"/>
              <a:gd name="connsiteX375" fmla="*/ 3839067 w 3871172"/>
              <a:gd name="connsiteY375" fmla="*/ 2162224 h 2310728"/>
              <a:gd name="connsiteX376" fmla="*/ 3864467 w 3871172"/>
              <a:gd name="connsiteY376" fmla="*/ 2174924 h 2310728"/>
              <a:gd name="connsiteX377" fmla="*/ 3848592 w 3871172"/>
              <a:gd name="connsiteY377" fmla="*/ 2181274 h 2310728"/>
              <a:gd name="connsiteX378" fmla="*/ 3829542 w 3871172"/>
              <a:gd name="connsiteY378" fmla="*/ 2184449 h 2310728"/>
              <a:gd name="connsiteX379" fmla="*/ 3854942 w 3871172"/>
              <a:gd name="connsiteY379" fmla="*/ 2209849 h 2310728"/>
              <a:gd name="connsiteX380" fmla="*/ 3845417 w 3871172"/>
              <a:gd name="connsiteY380" fmla="*/ 2213024 h 2310728"/>
              <a:gd name="connsiteX381" fmla="*/ 3800967 w 3871172"/>
              <a:gd name="connsiteY381" fmla="*/ 2216199 h 2310728"/>
              <a:gd name="connsiteX382" fmla="*/ 3813667 w 3871172"/>
              <a:gd name="connsiteY382" fmla="*/ 2235249 h 2310728"/>
              <a:gd name="connsiteX383" fmla="*/ 3829542 w 3871172"/>
              <a:gd name="connsiteY383" fmla="*/ 2244774 h 2310728"/>
              <a:gd name="connsiteX384" fmla="*/ 3839067 w 3871172"/>
              <a:gd name="connsiteY384" fmla="*/ 2247949 h 2310728"/>
              <a:gd name="connsiteX385" fmla="*/ 3845417 w 3871172"/>
              <a:gd name="connsiteY385" fmla="*/ 2257474 h 2310728"/>
              <a:gd name="connsiteX386" fmla="*/ 3854942 w 3871172"/>
              <a:gd name="connsiteY386" fmla="*/ 2263824 h 2310728"/>
              <a:gd name="connsiteX387" fmla="*/ 3849579 w 3871172"/>
              <a:gd name="connsiteY387" fmla="*/ 2266319 h 2310728"/>
              <a:gd name="connsiteX388" fmla="*/ 3849515 w 3871172"/>
              <a:gd name="connsiteY388" fmla="*/ 2266325 h 2310728"/>
              <a:gd name="connsiteX389" fmla="*/ 3848353 w 3871172"/>
              <a:gd name="connsiteY389" fmla="*/ 2265249 h 2310728"/>
              <a:gd name="connsiteX390" fmla="*/ 3843369 w 3871172"/>
              <a:gd name="connsiteY390" fmla="*/ 2263103 h 2310728"/>
              <a:gd name="connsiteX391" fmla="*/ 3838579 w 3871172"/>
              <a:gd name="connsiteY391" fmla="*/ 2268551 h 2310728"/>
              <a:gd name="connsiteX392" fmla="*/ 3835013 w 3871172"/>
              <a:gd name="connsiteY392" fmla="*/ 2271622 h 2310728"/>
              <a:gd name="connsiteX393" fmla="*/ 3833742 w 3871172"/>
              <a:gd name="connsiteY393" fmla="*/ 2272434 h 2310728"/>
              <a:gd name="connsiteX394" fmla="*/ 3831119 w 3871172"/>
              <a:gd name="connsiteY394" fmla="*/ 2267455 h 2310728"/>
              <a:gd name="connsiteX395" fmla="*/ 3830669 w 3871172"/>
              <a:gd name="connsiteY395" fmla="*/ 2259928 h 2310728"/>
              <a:gd name="connsiteX396" fmla="*/ 3827494 w 3871172"/>
              <a:gd name="connsiteY396" fmla="*/ 2250403 h 2310728"/>
              <a:gd name="connsiteX397" fmla="*/ 3808444 w 3871172"/>
              <a:gd name="connsiteY397" fmla="*/ 2266278 h 2310728"/>
              <a:gd name="connsiteX398" fmla="*/ 3795744 w 3871172"/>
              <a:gd name="connsiteY398" fmla="*/ 2269453 h 2310728"/>
              <a:gd name="connsiteX399" fmla="*/ 3786219 w 3871172"/>
              <a:gd name="connsiteY399" fmla="*/ 2272628 h 2310728"/>
              <a:gd name="connsiteX400" fmla="*/ 3783044 w 3871172"/>
              <a:gd name="connsiteY400" fmla="*/ 2259928 h 2310728"/>
              <a:gd name="connsiteX401" fmla="*/ 3773519 w 3871172"/>
              <a:gd name="connsiteY401" fmla="*/ 2266278 h 2310728"/>
              <a:gd name="connsiteX402" fmla="*/ 3763994 w 3871172"/>
              <a:gd name="connsiteY402" fmla="*/ 2269453 h 2310728"/>
              <a:gd name="connsiteX403" fmla="*/ 3754469 w 3871172"/>
              <a:gd name="connsiteY403" fmla="*/ 2266278 h 2310728"/>
              <a:gd name="connsiteX404" fmla="*/ 3741769 w 3871172"/>
              <a:gd name="connsiteY404" fmla="*/ 2253578 h 2310728"/>
              <a:gd name="connsiteX405" fmla="*/ 3732244 w 3871172"/>
              <a:gd name="connsiteY405" fmla="*/ 2247228 h 2310728"/>
              <a:gd name="connsiteX406" fmla="*/ 3703669 w 3871172"/>
              <a:gd name="connsiteY406" fmla="*/ 2253578 h 2310728"/>
              <a:gd name="connsiteX407" fmla="*/ 3694144 w 3871172"/>
              <a:gd name="connsiteY407" fmla="*/ 2259928 h 2310728"/>
              <a:gd name="connsiteX408" fmla="*/ 3684619 w 3871172"/>
              <a:gd name="connsiteY408" fmla="*/ 2263103 h 2310728"/>
              <a:gd name="connsiteX409" fmla="*/ 3675094 w 3871172"/>
              <a:gd name="connsiteY409" fmla="*/ 2259928 h 2310728"/>
              <a:gd name="connsiteX410" fmla="*/ 3656044 w 3871172"/>
              <a:gd name="connsiteY410" fmla="*/ 2259928 h 2310728"/>
              <a:gd name="connsiteX411" fmla="*/ 3643344 w 3871172"/>
              <a:gd name="connsiteY411" fmla="*/ 2250403 h 2310728"/>
              <a:gd name="connsiteX412" fmla="*/ 3621119 w 3871172"/>
              <a:gd name="connsiteY412" fmla="*/ 2269453 h 2310728"/>
              <a:gd name="connsiteX413" fmla="*/ 3611594 w 3871172"/>
              <a:gd name="connsiteY413" fmla="*/ 2263103 h 2310728"/>
              <a:gd name="connsiteX414" fmla="*/ 3608419 w 3871172"/>
              <a:gd name="connsiteY414" fmla="*/ 2253578 h 2310728"/>
              <a:gd name="connsiteX415" fmla="*/ 3602069 w 3871172"/>
              <a:gd name="connsiteY415" fmla="*/ 2240878 h 2310728"/>
              <a:gd name="connsiteX416" fmla="*/ 3592544 w 3871172"/>
              <a:gd name="connsiteY416" fmla="*/ 2234528 h 2310728"/>
              <a:gd name="connsiteX417" fmla="*/ 3579844 w 3871172"/>
              <a:gd name="connsiteY417" fmla="*/ 2240878 h 2310728"/>
              <a:gd name="connsiteX418" fmla="*/ 3563969 w 3871172"/>
              <a:gd name="connsiteY418" fmla="*/ 2253578 h 2310728"/>
              <a:gd name="connsiteX419" fmla="*/ 3544919 w 3871172"/>
              <a:gd name="connsiteY419" fmla="*/ 2259928 h 2310728"/>
              <a:gd name="connsiteX420" fmla="*/ 3541744 w 3871172"/>
              <a:gd name="connsiteY420" fmla="*/ 2250403 h 2310728"/>
              <a:gd name="connsiteX421" fmla="*/ 3525869 w 3871172"/>
              <a:gd name="connsiteY421" fmla="*/ 2263103 h 2310728"/>
              <a:gd name="connsiteX422" fmla="*/ 3503644 w 3871172"/>
              <a:gd name="connsiteY422" fmla="*/ 2282153 h 2310728"/>
              <a:gd name="connsiteX423" fmla="*/ 3494119 w 3871172"/>
              <a:gd name="connsiteY423" fmla="*/ 2272628 h 2310728"/>
              <a:gd name="connsiteX424" fmla="*/ 3481419 w 3871172"/>
              <a:gd name="connsiteY424" fmla="*/ 2266278 h 2310728"/>
              <a:gd name="connsiteX425" fmla="*/ 3471894 w 3871172"/>
              <a:gd name="connsiteY425" fmla="*/ 2259928 h 2310728"/>
              <a:gd name="connsiteX426" fmla="*/ 3462369 w 3871172"/>
              <a:gd name="connsiteY426" fmla="*/ 2263103 h 2310728"/>
              <a:gd name="connsiteX427" fmla="*/ 3452844 w 3871172"/>
              <a:gd name="connsiteY427" fmla="*/ 2269453 h 2310728"/>
              <a:gd name="connsiteX428" fmla="*/ 3449669 w 3871172"/>
              <a:gd name="connsiteY428" fmla="*/ 2256753 h 2310728"/>
              <a:gd name="connsiteX429" fmla="*/ 3446494 w 3871172"/>
              <a:gd name="connsiteY429" fmla="*/ 2237703 h 2310728"/>
              <a:gd name="connsiteX430" fmla="*/ 3433794 w 3871172"/>
              <a:gd name="connsiteY430" fmla="*/ 2247228 h 2310728"/>
              <a:gd name="connsiteX431" fmla="*/ 3427444 w 3871172"/>
              <a:gd name="connsiteY431" fmla="*/ 2256753 h 2310728"/>
              <a:gd name="connsiteX432" fmla="*/ 3417919 w 3871172"/>
              <a:gd name="connsiteY432" fmla="*/ 2253578 h 2310728"/>
              <a:gd name="connsiteX433" fmla="*/ 3405219 w 3871172"/>
              <a:gd name="connsiteY433" fmla="*/ 2250403 h 2310728"/>
              <a:gd name="connsiteX434" fmla="*/ 3392519 w 3871172"/>
              <a:gd name="connsiteY434" fmla="*/ 2253578 h 2310728"/>
              <a:gd name="connsiteX435" fmla="*/ 3382994 w 3871172"/>
              <a:gd name="connsiteY435" fmla="*/ 2259928 h 2310728"/>
              <a:gd name="connsiteX436" fmla="*/ 3373469 w 3871172"/>
              <a:gd name="connsiteY436" fmla="*/ 2269453 h 2310728"/>
              <a:gd name="connsiteX437" fmla="*/ 3357594 w 3871172"/>
              <a:gd name="connsiteY437" fmla="*/ 2275803 h 2310728"/>
              <a:gd name="connsiteX438" fmla="*/ 3348069 w 3871172"/>
              <a:gd name="connsiteY438" fmla="*/ 2282153 h 2310728"/>
              <a:gd name="connsiteX439" fmla="*/ 3338544 w 3871172"/>
              <a:gd name="connsiteY439" fmla="*/ 2278978 h 2310728"/>
              <a:gd name="connsiteX440" fmla="*/ 3325844 w 3871172"/>
              <a:gd name="connsiteY440" fmla="*/ 2253578 h 2310728"/>
              <a:gd name="connsiteX441" fmla="*/ 3319494 w 3871172"/>
              <a:gd name="connsiteY441" fmla="*/ 2263103 h 2310728"/>
              <a:gd name="connsiteX442" fmla="*/ 3303619 w 3871172"/>
              <a:gd name="connsiteY442" fmla="*/ 2253578 h 2310728"/>
              <a:gd name="connsiteX443" fmla="*/ 3300444 w 3871172"/>
              <a:gd name="connsiteY443" fmla="*/ 2244053 h 2310728"/>
              <a:gd name="connsiteX444" fmla="*/ 3284569 w 3871172"/>
              <a:gd name="connsiteY444" fmla="*/ 2247228 h 2310728"/>
              <a:gd name="connsiteX445" fmla="*/ 3275044 w 3871172"/>
              <a:gd name="connsiteY445" fmla="*/ 2250403 h 2310728"/>
              <a:gd name="connsiteX446" fmla="*/ 3265519 w 3871172"/>
              <a:gd name="connsiteY446" fmla="*/ 2247228 h 2310728"/>
              <a:gd name="connsiteX447" fmla="*/ 3252819 w 3871172"/>
              <a:gd name="connsiteY447" fmla="*/ 2250403 h 2310728"/>
              <a:gd name="connsiteX448" fmla="*/ 3243294 w 3871172"/>
              <a:gd name="connsiteY448" fmla="*/ 2256753 h 2310728"/>
              <a:gd name="connsiteX449" fmla="*/ 3227419 w 3871172"/>
              <a:gd name="connsiteY449" fmla="*/ 2259928 h 2310728"/>
              <a:gd name="connsiteX450" fmla="*/ 3221069 w 3871172"/>
              <a:gd name="connsiteY450" fmla="*/ 2247228 h 2310728"/>
              <a:gd name="connsiteX451" fmla="*/ 3217894 w 3871172"/>
              <a:gd name="connsiteY451" fmla="*/ 2237703 h 2310728"/>
              <a:gd name="connsiteX452" fmla="*/ 3205194 w 3871172"/>
              <a:gd name="connsiteY452" fmla="*/ 2256753 h 2310728"/>
              <a:gd name="connsiteX453" fmla="*/ 3198844 w 3871172"/>
              <a:gd name="connsiteY453" fmla="*/ 2266278 h 2310728"/>
              <a:gd name="connsiteX454" fmla="*/ 3189319 w 3871172"/>
              <a:gd name="connsiteY454" fmla="*/ 2259928 h 2310728"/>
              <a:gd name="connsiteX455" fmla="*/ 3186144 w 3871172"/>
              <a:gd name="connsiteY455" fmla="*/ 2250403 h 2310728"/>
              <a:gd name="connsiteX456" fmla="*/ 3167094 w 3871172"/>
              <a:gd name="connsiteY456" fmla="*/ 2269453 h 2310728"/>
              <a:gd name="connsiteX457" fmla="*/ 3151219 w 3871172"/>
              <a:gd name="connsiteY457" fmla="*/ 2272628 h 2310728"/>
              <a:gd name="connsiteX458" fmla="*/ 3141694 w 3871172"/>
              <a:gd name="connsiteY458" fmla="*/ 2275803 h 2310728"/>
              <a:gd name="connsiteX459" fmla="*/ 3128994 w 3871172"/>
              <a:gd name="connsiteY459" fmla="*/ 2272628 h 2310728"/>
              <a:gd name="connsiteX460" fmla="*/ 3125819 w 3871172"/>
              <a:gd name="connsiteY460" fmla="*/ 2263103 h 2310728"/>
              <a:gd name="connsiteX461" fmla="*/ 3106769 w 3871172"/>
              <a:gd name="connsiteY461" fmla="*/ 2275803 h 2310728"/>
              <a:gd name="connsiteX462" fmla="*/ 3097244 w 3871172"/>
              <a:gd name="connsiteY462" fmla="*/ 2278978 h 2310728"/>
              <a:gd name="connsiteX463" fmla="*/ 3090894 w 3871172"/>
              <a:gd name="connsiteY463" fmla="*/ 2269453 h 2310728"/>
              <a:gd name="connsiteX464" fmla="*/ 3087719 w 3871172"/>
              <a:gd name="connsiteY464" fmla="*/ 2259928 h 2310728"/>
              <a:gd name="connsiteX465" fmla="*/ 3075019 w 3871172"/>
              <a:gd name="connsiteY465" fmla="*/ 2263103 h 2310728"/>
              <a:gd name="connsiteX466" fmla="*/ 3065494 w 3871172"/>
              <a:gd name="connsiteY466" fmla="*/ 2256753 h 2310728"/>
              <a:gd name="connsiteX467" fmla="*/ 3046444 w 3871172"/>
              <a:gd name="connsiteY467" fmla="*/ 2263103 h 2310728"/>
              <a:gd name="connsiteX468" fmla="*/ 3043269 w 3871172"/>
              <a:gd name="connsiteY468" fmla="*/ 2253578 h 2310728"/>
              <a:gd name="connsiteX469" fmla="*/ 3030569 w 3871172"/>
              <a:gd name="connsiteY469" fmla="*/ 2266278 h 2310728"/>
              <a:gd name="connsiteX470" fmla="*/ 2995644 w 3871172"/>
              <a:gd name="connsiteY470" fmla="*/ 2288503 h 2310728"/>
              <a:gd name="connsiteX471" fmla="*/ 2976594 w 3871172"/>
              <a:gd name="connsiteY471" fmla="*/ 2275803 h 2310728"/>
              <a:gd name="connsiteX472" fmla="*/ 2967069 w 3871172"/>
              <a:gd name="connsiteY472" fmla="*/ 2282153 h 2310728"/>
              <a:gd name="connsiteX473" fmla="*/ 2960719 w 3871172"/>
              <a:gd name="connsiteY473" fmla="*/ 2272628 h 2310728"/>
              <a:gd name="connsiteX474" fmla="*/ 2951194 w 3871172"/>
              <a:gd name="connsiteY474" fmla="*/ 2269453 h 2310728"/>
              <a:gd name="connsiteX475" fmla="*/ 2938494 w 3871172"/>
              <a:gd name="connsiteY475" fmla="*/ 2256753 h 2310728"/>
              <a:gd name="connsiteX476" fmla="*/ 2928969 w 3871172"/>
              <a:gd name="connsiteY476" fmla="*/ 2266278 h 2310728"/>
              <a:gd name="connsiteX477" fmla="*/ 2909919 w 3871172"/>
              <a:gd name="connsiteY477" fmla="*/ 2278978 h 2310728"/>
              <a:gd name="connsiteX478" fmla="*/ 2897219 w 3871172"/>
              <a:gd name="connsiteY478" fmla="*/ 2272628 h 2310728"/>
              <a:gd name="connsiteX479" fmla="*/ 2894044 w 3871172"/>
              <a:gd name="connsiteY479" fmla="*/ 2263103 h 2310728"/>
              <a:gd name="connsiteX480" fmla="*/ 2884519 w 3871172"/>
              <a:gd name="connsiteY480" fmla="*/ 2256753 h 2310728"/>
              <a:gd name="connsiteX481" fmla="*/ 2871819 w 3871172"/>
              <a:gd name="connsiteY481" fmla="*/ 2266278 h 2310728"/>
              <a:gd name="connsiteX482" fmla="*/ 2852769 w 3871172"/>
              <a:gd name="connsiteY482" fmla="*/ 2272628 h 2310728"/>
              <a:gd name="connsiteX483" fmla="*/ 2843244 w 3871172"/>
              <a:gd name="connsiteY483" fmla="*/ 2231353 h 2310728"/>
              <a:gd name="connsiteX484" fmla="*/ 2801969 w 3871172"/>
              <a:gd name="connsiteY484" fmla="*/ 2253578 h 2310728"/>
              <a:gd name="connsiteX485" fmla="*/ 2792444 w 3871172"/>
              <a:gd name="connsiteY485" fmla="*/ 2259928 h 2310728"/>
              <a:gd name="connsiteX486" fmla="*/ 2782919 w 3871172"/>
              <a:gd name="connsiteY486" fmla="*/ 2269453 h 2310728"/>
              <a:gd name="connsiteX487" fmla="*/ 2770219 w 3871172"/>
              <a:gd name="connsiteY487" fmla="*/ 2278978 h 2310728"/>
              <a:gd name="connsiteX488" fmla="*/ 2760694 w 3871172"/>
              <a:gd name="connsiteY488" fmla="*/ 2272628 h 2310728"/>
              <a:gd name="connsiteX489" fmla="*/ 2751169 w 3871172"/>
              <a:gd name="connsiteY489" fmla="*/ 2269453 h 2310728"/>
              <a:gd name="connsiteX490" fmla="*/ 2747994 w 3871172"/>
              <a:gd name="connsiteY490" fmla="*/ 2259928 h 2310728"/>
              <a:gd name="connsiteX491" fmla="*/ 2732119 w 3871172"/>
              <a:gd name="connsiteY491" fmla="*/ 2263103 h 2310728"/>
              <a:gd name="connsiteX492" fmla="*/ 2728944 w 3871172"/>
              <a:gd name="connsiteY492" fmla="*/ 2250403 h 2310728"/>
              <a:gd name="connsiteX493" fmla="*/ 2722594 w 3871172"/>
              <a:gd name="connsiteY493" fmla="*/ 2234528 h 2310728"/>
              <a:gd name="connsiteX494" fmla="*/ 2713069 w 3871172"/>
              <a:gd name="connsiteY494" fmla="*/ 2237703 h 2310728"/>
              <a:gd name="connsiteX495" fmla="*/ 2706719 w 3871172"/>
              <a:gd name="connsiteY495" fmla="*/ 2247228 h 2310728"/>
              <a:gd name="connsiteX496" fmla="*/ 2697194 w 3871172"/>
              <a:gd name="connsiteY496" fmla="*/ 2256753 h 2310728"/>
              <a:gd name="connsiteX497" fmla="*/ 2687669 w 3871172"/>
              <a:gd name="connsiteY497" fmla="*/ 2259928 h 2310728"/>
              <a:gd name="connsiteX498" fmla="*/ 2678144 w 3871172"/>
              <a:gd name="connsiteY498" fmla="*/ 2266278 h 2310728"/>
              <a:gd name="connsiteX499" fmla="*/ 2674969 w 3871172"/>
              <a:gd name="connsiteY499" fmla="*/ 2244053 h 2310728"/>
              <a:gd name="connsiteX500" fmla="*/ 2659094 w 3871172"/>
              <a:gd name="connsiteY500" fmla="*/ 2250403 h 2310728"/>
              <a:gd name="connsiteX501" fmla="*/ 2633694 w 3871172"/>
              <a:gd name="connsiteY501" fmla="*/ 2263103 h 2310728"/>
              <a:gd name="connsiteX502" fmla="*/ 2620994 w 3871172"/>
              <a:gd name="connsiteY502" fmla="*/ 2269453 h 2310728"/>
              <a:gd name="connsiteX503" fmla="*/ 2614644 w 3871172"/>
              <a:gd name="connsiteY503" fmla="*/ 2259928 h 2310728"/>
              <a:gd name="connsiteX504" fmla="*/ 2605119 w 3871172"/>
              <a:gd name="connsiteY504" fmla="*/ 2256753 h 2310728"/>
              <a:gd name="connsiteX505" fmla="*/ 2598769 w 3871172"/>
              <a:gd name="connsiteY505" fmla="*/ 2247228 h 2310728"/>
              <a:gd name="connsiteX506" fmla="*/ 2579719 w 3871172"/>
              <a:gd name="connsiteY506" fmla="*/ 2256753 h 2310728"/>
              <a:gd name="connsiteX507" fmla="*/ 2576544 w 3871172"/>
              <a:gd name="connsiteY507" fmla="*/ 2247228 h 2310728"/>
              <a:gd name="connsiteX508" fmla="*/ 2567019 w 3871172"/>
              <a:gd name="connsiteY508" fmla="*/ 2244053 h 2310728"/>
              <a:gd name="connsiteX509" fmla="*/ 2547969 w 3871172"/>
              <a:gd name="connsiteY509" fmla="*/ 2253578 h 2310728"/>
              <a:gd name="connsiteX510" fmla="*/ 2535269 w 3871172"/>
              <a:gd name="connsiteY510" fmla="*/ 2263103 h 2310728"/>
              <a:gd name="connsiteX511" fmla="*/ 2522569 w 3871172"/>
              <a:gd name="connsiteY511" fmla="*/ 2256753 h 2310728"/>
              <a:gd name="connsiteX512" fmla="*/ 2506694 w 3871172"/>
              <a:gd name="connsiteY512" fmla="*/ 2259928 h 2310728"/>
              <a:gd name="connsiteX513" fmla="*/ 2497169 w 3871172"/>
              <a:gd name="connsiteY513" fmla="*/ 2253578 h 2310728"/>
              <a:gd name="connsiteX514" fmla="*/ 2478119 w 3871172"/>
              <a:gd name="connsiteY514" fmla="*/ 2256753 h 2310728"/>
              <a:gd name="connsiteX515" fmla="*/ 2455894 w 3871172"/>
              <a:gd name="connsiteY515" fmla="*/ 2259928 h 2310728"/>
              <a:gd name="connsiteX516" fmla="*/ 2443194 w 3871172"/>
              <a:gd name="connsiteY516" fmla="*/ 2253578 h 2310728"/>
              <a:gd name="connsiteX517" fmla="*/ 2433669 w 3871172"/>
              <a:gd name="connsiteY517" fmla="*/ 2256753 h 2310728"/>
              <a:gd name="connsiteX518" fmla="*/ 2414619 w 3871172"/>
              <a:gd name="connsiteY518" fmla="*/ 2266278 h 2310728"/>
              <a:gd name="connsiteX519" fmla="*/ 2405094 w 3871172"/>
              <a:gd name="connsiteY519" fmla="*/ 2272628 h 2310728"/>
              <a:gd name="connsiteX520" fmla="*/ 2373344 w 3871172"/>
              <a:gd name="connsiteY520" fmla="*/ 2291678 h 2310728"/>
              <a:gd name="connsiteX521" fmla="*/ 2366994 w 3871172"/>
              <a:gd name="connsiteY521" fmla="*/ 2282153 h 2310728"/>
              <a:gd name="connsiteX522" fmla="*/ 2357469 w 3871172"/>
              <a:gd name="connsiteY522" fmla="*/ 2278978 h 2310728"/>
              <a:gd name="connsiteX523" fmla="*/ 2354294 w 3871172"/>
              <a:gd name="connsiteY523" fmla="*/ 2266278 h 2310728"/>
              <a:gd name="connsiteX524" fmla="*/ 2341594 w 3871172"/>
              <a:gd name="connsiteY524" fmla="*/ 2272628 h 2310728"/>
              <a:gd name="connsiteX525" fmla="*/ 2332069 w 3871172"/>
              <a:gd name="connsiteY525" fmla="*/ 2278978 h 2310728"/>
              <a:gd name="connsiteX526" fmla="*/ 2325719 w 3871172"/>
              <a:gd name="connsiteY526" fmla="*/ 2259928 h 2310728"/>
              <a:gd name="connsiteX527" fmla="*/ 2306669 w 3871172"/>
              <a:gd name="connsiteY527" fmla="*/ 2263103 h 2310728"/>
              <a:gd name="connsiteX528" fmla="*/ 2297144 w 3871172"/>
              <a:gd name="connsiteY528" fmla="*/ 2269453 h 2310728"/>
              <a:gd name="connsiteX529" fmla="*/ 2290794 w 3871172"/>
              <a:gd name="connsiteY529" fmla="*/ 2259928 h 2310728"/>
              <a:gd name="connsiteX530" fmla="*/ 2259044 w 3871172"/>
              <a:gd name="connsiteY530" fmla="*/ 2266278 h 2310728"/>
              <a:gd name="connsiteX531" fmla="*/ 2249519 w 3871172"/>
              <a:gd name="connsiteY531" fmla="*/ 2275803 h 2310728"/>
              <a:gd name="connsiteX532" fmla="*/ 2227294 w 3871172"/>
              <a:gd name="connsiteY532" fmla="*/ 2291678 h 2310728"/>
              <a:gd name="connsiteX533" fmla="*/ 2220944 w 3871172"/>
              <a:gd name="connsiteY533" fmla="*/ 2278978 h 2310728"/>
              <a:gd name="connsiteX534" fmla="*/ 2205069 w 3871172"/>
              <a:gd name="connsiteY534" fmla="*/ 2272628 h 2310728"/>
              <a:gd name="connsiteX535" fmla="*/ 2182844 w 3871172"/>
              <a:gd name="connsiteY535" fmla="*/ 2278978 h 2310728"/>
              <a:gd name="connsiteX536" fmla="*/ 2176494 w 3871172"/>
              <a:gd name="connsiteY536" fmla="*/ 2259928 h 2310728"/>
              <a:gd name="connsiteX537" fmla="*/ 2160619 w 3871172"/>
              <a:gd name="connsiteY537" fmla="*/ 2266278 h 2310728"/>
              <a:gd name="connsiteX538" fmla="*/ 2151094 w 3871172"/>
              <a:gd name="connsiteY538" fmla="*/ 2269453 h 2310728"/>
              <a:gd name="connsiteX539" fmla="*/ 2135219 w 3871172"/>
              <a:gd name="connsiteY539" fmla="*/ 2285328 h 2310728"/>
              <a:gd name="connsiteX540" fmla="*/ 2125694 w 3871172"/>
              <a:gd name="connsiteY540" fmla="*/ 2288503 h 2310728"/>
              <a:gd name="connsiteX541" fmla="*/ 2106644 w 3871172"/>
              <a:gd name="connsiteY541" fmla="*/ 2298028 h 2310728"/>
              <a:gd name="connsiteX542" fmla="*/ 2097119 w 3871172"/>
              <a:gd name="connsiteY542" fmla="*/ 2278978 h 2310728"/>
              <a:gd name="connsiteX543" fmla="*/ 2059019 w 3871172"/>
              <a:gd name="connsiteY543" fmla="*/ 2301203 h 2310728"/>
              <a:gd name="connsiteX544" fmla="*/ 2049494 w 3871172"/>
              <a:gd name="connsiteY544" fmla="*/ 2304378 h 2310728"/>
              <a:gd name="connsiteX545" fmla="*/ 2049494 w 3871172"/>
              <a:gd name="connsiteY545" fmla="*/ 2253578 h 2310728"/>
              <a:gd name="connsiteX546" fmla="*/ 2039969 w 3871172"/>
              <a:gd name="connsiteY546" fmla="*/ 2263103 h 2310728"/>
              <a:gd name="connsiteX547" fmla="*/ 2017744 w 3871172"/>
              <a:gd name="connsiteY547" fmla="*/ 2275803 h 2310728"/>
              <a:gd name="connsiteX548" fmla="*/ 2011394 w 3871172"/>
              <a:gd name="connsiteY548" fmla="*/ 2266278 h 2310728"/>
              <a:gd name="connsiteX549" fmla="*/ 2001869 w 3871172"/>
              <a:gd name="connsiteY549" fmla="*/ 2269453 h 2310728"/>
              <a:gd name="connsiteX550" fmla="*/ 1985994 w 3871172"/>
              <a:gd name="connsiteY550" fmla="*/ 2275803 h 2310728"/>
              <a:gd name="connsiteX551" fmla="*/ 1976469 w 3871172"/>
              <a:gd name="connsiteY551" fmla="*/ 2269453 h 2310728"/>
              <a:gd name="connsiteX552" fmla="*/ 1970119 w 3871172"/>
              <a:gd name="connsiteY552" fmla="*/ 2278978 h 2310728"/>
              <a:gd name="connsiteX553" fmla="*/ 1947894 w 3871172"/>
              <a:gd name="connsiteY553" fmla="*/ 2307553 h 2310728"/>
              <a:gd name="connsiteX554" fmla="*/ 1944719 w 3871172"/>
              <a:gd name="connsiteY554" fmla="*/ 2294853 h 2310728"/>
              <a:gd name="connsiteX555" fmla="*/ 1941544 w 3871172"/>
              <a:gd name="connsiteY555" fmla="*/ 2275803 h 2310728"/>
              <a:gd name="connsiteX556" fmla="*/ 1928844 w 3871172"/>
              <a:gd name="connsiteY556" fmla="*/ 2282153 h 2310728"/>
              <a:gd name="connsiteX557" fmla="*/ 1909794 w 3871172"/>
              <a:gd name="connsiteY557" fmla="*/ 2288503 h 2310728"/>
              <a:gd name="connsiteX558" fmla="*/ 1890744 w 3871172"/>
              <a:gd name="connsiteY558" fmla="*/ 2282153 h 2310728"/>
              <a:gd name="connsiteX559" fmla="*/ 1881219 w 3871172"/>
              <a:gd name="connsiteY559" fmla="*/ 2291678 h 2310728"/>
              <a:gd name="connsiteX560" fmla="*/ 1868519 w 3871172"/>
              <a:gd name="connsiteY560" fmla="*/ 2298028 h 2310728"/>
              <a:gd name="connsiteX561" fmla="*/ 1858994 w 3871172"/>
              <a:gd name="connsiteY561" fmla="*/ 2304378 h 2310728"/>
              <a:gd name="connsiteX562" fmla="*/ 1855819 w 3871172"/>
              <a:gd name="connsiteY562" fmla="*/ 2291678 h 2310728"/>
              <a:gd name="connsiteX563" fmla="*/ 1849469 w 3871172"/>
              <a:gd name="connsiteY563" fmla="*/ 2272628 h 2310728"/>
              <a:gd name="connsiteX564" fmla="*/ 1839944 w 3871172"/>
              <a:gd name="connsiteY564" fmla="*/ 2278978 h 2310728"/>
              <a:gd name="connsiteX565" fmla="*/ 1820894 w 3871172"/>
              <a:gd name="connsiteY565" fmla="*/ 2298028 h 2310728"/>
              <a:gd name="connsiteX566" fmla="*/ 1814544 w 3871172"/>
              <a:gd name="connsiteY566" fmla="*/ 2288503 h 2310728"/>
              <a:gd name="connsiteX567" fmla="*/ 1805019 w 3871172"/>
              <a:gd name="connsiteY567" fmla="*/ 2291678 h 2310728"/>
              <a:gd name="connsiteX568" fmla="*/ 1795494 w 3871172"/>
              <a:gd name="connsiteY568" fmla="*/ 2288503 h 2310728"/>
              <a:gd name="connsiteX569" fmla="*/ 1770094 w 3871172"/>
              <a:gd name="connsiteY569" fmla="*/ 2291678 h 2310728"/>
              <a:gd name="connsiteX570" fmla="*/ 1757394 w 3871172"/>
              <a:gd name="connsiteY570" fmla="*/ 2294853 h 2310728"/>
              <a:gd name="connsiteX571" fmla="*/ 1751044 w 3871172"/>
              <a:gd name="connsiteY571" fmla="*/ 2304378 h 2310728"/>
              <a:gd name="connsiteX572" fmla="*/ 1712944 w 3871172"/>
              <a:gd name="connsiteY572" fmla="*/ 2310728 h 2310728"/>
              <a:gd name="connsiteX573" fmla="*/ 1703419 w 3871172"/>
              <a:gd name="connsiteY573" fmla="*/ 2307553 h 2310728"/>
              <a:gd name="connsiteX574" fmla="*/ 1700244 w 3871172"/>
              <a:gd name="connsiteY574" fmla="*/ 2291678 h 2310728"/>
              <a:gd name="connsiteX575" fmla="*/ 1697069 w 3871172"/>
              <a:gd name="connsiteY575" fmla="*/ 2278978 h 2310728"/>
              <a:gd name="connsiteX576" fmla="*/ 1678019 w 3871172"/>
              <a:gd name="connsiteY576" fmla="*/ 2285328 h 2310728"/>
              <a:gd name="connsiteX577" fmla="*/ 1668494 w 3871172"/>
              <a:gd name="connsiteY577" fmla="*/ 2288503 h 2310728"/>
              <a:gd name="connsiteX578" fmla="*/ 1662144 w 3871172"/>
              <a:gd name="connsiteY578" fmla="*/ 2275803 h 2310728"/>
              <a:gd name="connsiteX579" fmla="*/ 1646269 w 3871172"/>
              <a:gd name="connsiteY579" fmla="*/ 2288503 h 2310728"/>
              <a:gd name="connsiteX580" fmla="*/ 1627219 w 3871172"/>
              <a:gd name="connsiteY580" fmla="*/ 2301203 h 2310728"/>
              <a:gd name="connsiteX581" fmla="*/ 1624044 w 3871172"/>
              <a:gd name="connsiteY581" fmla="*/ 2291678 h 2310728"/>
              <a:gd name="connsiteX582" fmla="*/ 1620869 w 3871172"/>
              <a:gd name="connsiteY582" fmla="*/ 2278978 h 2310728"/>
              <a:gd name="connsiteX583" fmla="*/ 1608169 w 3871172"/>
              <a:gd name="connsiteY583" fmla="*/ 2288503 h 2310728"/>
              <a:gd name="connsiteX584" fmla="*/ 1585944 w 3871172"/>
              <a:gd name="connsiteY584" fmla="*/ 2304378 h 2310728"/>
              <a:gd name="connsiteX585" fmla="*/ 1579594 w 3871172"/>
              <a:gd name="connsiteY585" fmla="*/ 2288503 h 2310728"/>
              <a:gd name="connsiteX586" fmla="*/ 1563719 w 3871172"/>
              <a:gd name="connsiteY586" fmla="*/ 2291678 h 2310728"/>
              <a:gd name="connsiteX587" fmla="*/ 1541494 w 3871172"/>
              <a:gd name="connsiteY587" fmla="*/ 2301203 h 2310728"/>
              <a:gd name="connsiteX588" fmla="*/ 1531969 w 3871172"/>
              <a:gd name="connsiteY588" fmla="*/ 2307553 h 2310728"/>
              <a:gd name="connsiteX589" fmla="*/ 1528794 w 3871172"/>
              <a:gd name="connsiteY589" fmla="*/ 2291678 h 2310728"/>
              <a:gd name="connsiteX590" fmla="*/ 1509744 w 3871172"/>
              <a:gd name="connsiteY590" fmla="*/ 2301203 h 2310728"/>
              <a:gd name="connsiteX591" fmla="*/ 1506569 w 3871172"/>
              <a:gd name="connsiteY591" fmla="*/ 2275803 h 2310728"/>
              <a:gd name="connsiteX592" fmla="*/ 1471644 w 3871172"/>
              <a:gd name="connsiteY592" fmla="*/ 2288503 h 2310728"/>
              <a:gd name="connsiteX593" fmla="*/ 1462119 w 3871172"/>
              <a:gd name="connsiteY593" fmla="*/ 2294853 h 2310728"/>
              <a:gd name="connsiteX594" fmla="*/ 1452594 w 3871172"/>
              <a:gd name="connsiteY594" fmla="*/ 2288503 h 2310728"/>
              <a:gd name="connsiteX595" fmla="*/ 1436719 w 3871172"/>
              <a:gd name="connsiteY595" fmla="*/ 2269453 h 2310728"/>
              <a:gd name="connsiteX596" fmla="*/ 1424019 w 3871172"/>
              <a:gd name="connsiteY596" fmla="*/ 2263103 h 2310728"/>
              <a:gd name="connsiteX597" fmla="*/ 1408144 w 3871172"/>
              <a:gd name="connsiteY597" fmla="*/ 2266278 h 2310728"/>
              <a:gd name="connsiteX598" fmla="*/ 1385919 w 3871172"/>
              <a:gd name="connsiteY598" fmla="*/ 2263103 h 2310728"/>
              <a:gd name="connsiteX599" fmla="*/ 1366869 w 3871172"/>
              <a:gd name="connsiteY599" fmla="*/ 2278978 h 2310728"/>
              <a:gd name="connsiteX600" fmla="*/ 1363694 w 3871172"/>
              <a:gd name="connsiteY600" fmla="*/ 2291678 h 2310728"/>
              <a:gd name="connsiteX601" fmla="*/ 1360519 w 3871172"/>
              <a:gd name="connsiteY601" fmla="*/ 2275803 h 2310728"/>
              <a:gd name="connsiteX602" fmla="*/ 1357344 w 3871172"/>
              <a:gd name="connsiteY602" fmla="*/ 2256753 h 2310728"/>
              <a:gd name="connsiteX603" fmla="*/ 1347819 w 3871172"/>
              <a:gd name="connsiteY603" fmla="*/ 2272628 h 2310728"/>
              <a:gd name="connsiteX604" fmla="*/ 1341469 w 3871172"/>
              <a:gd name="connsiteY604" fmla="*/ 2282153 h 2310728"/>
              <a:gd name="connsiteX605" fmla="*/ 1328769 w 3871172"/>
              <a:gd name="connsiteY605" fmla="*/ 2285328 h 2310728"/>
              <a:gd name="connsiteX606" fmla="*/ 1325594 w 3871172"/>
              <a:gd name="connsiteY606" fmla="*/ 2275803 h 2310728"/>
              <a:gd name="connsiteX607" fmla="*/ 1322419 w 3871172"/>
              <a:gd name="connsiteY607" fmla="*/ 2259928 h 2310728"/>
              <a:gd name="connsiteX608" fmla="*/ 1312894 w 3871172"/>
              <a:gd name="connsiteY608" fmla="*/ 2263103 h 2310728"/>
              <a:gd name="connsiteX609" fmla="*/ 1293844 w 3871172"/>
              <a:gd name="connsiteY609" fmla="*/ 2282153 h 2310728"/>
              <a:gd name="connsiteX610" fmla="*/ 1274794 w 3871172"/>
              <a:gd name="connsiteY610" fmla="*/ 2298028 h 2310728"/>
              <a:gd name="connsiteX611" fmla="*/ 1271619 w 3871172"/>
              <a:gd name="connsiteY611" fmla="*/ 2282153 h 2310728"/>
              <a:gd name="connsiteX612" fmla="*/ 1262094 w 3871172"/>
              <a:gd name="connsiteY612" fmla="*/ 2278978 h 2310728"/>
              <a:gd name="connsiteX613" fmla="*/ 1252569 w 3871172"/>
              <a:gd name="connsiteY613" fmla="*/ 2247228 h 2310728"/>
              <a:gd name="connsiteX614" fmla="*/ 1239869 w 3871172"/>
              <a:gd name="connsiteY614" fmla="*/ 2259928 h 2310728"/>
              <a:gd name="connsiteX615" fmla="*/ 1230344 w 3871172"/>
              <a:gd name="connsiteY615" fmla="*/ 2256753 h 2310728"/>
              <a:gd name="connsiteX616" fmla="*/ 1201769 w 3871172"/>
              <a:gd name="connsiteY616" fmla="*/ 2282153 h 2310728"/>
              <a:gd name="connsiteX617" fmla="*/ 1192244 w 3871172"/>
              <a:gd name="connsiteY617" fmla="*/ 2278978 h 2310728"/>
              <a:gd name="connsiteX618" fmla="*/ 1166844 w 3871172"/>
              <a:gd name="connsiteY618" fmla="*/ 2275803 h 2310728"/>
              <a:gd name="connsiteX619" fmla="*/ 1141444 w 3871172"/>
              <a:gd name="connsiteY619" fmla="*/ 2288503 h 2310728"/>
              <a:gd name="connsiteX620" fmla="*/ 1125569 w 3871172"/>
              <a:gd name="connsiteY620" fmla="*/ 2272628 h 2310728"/>
              <a:gd name="connsiteX621" fmla="*/ 1116044 w 3871172"/>
              <a:gd name="connsiteY621" fmla="*/ 2256753 h 2310728"/>
              <a:gd name="connsiteX622" fmla="*/ 1106519 w 3871172"/>
              <a:gd name="connsiteY622" fmla="*/ 2266278 h 2310728"/>
              <a:gd name="connsiteX623" fmla="*/ 1096994 w 3871172"/>
              <a:gd name="connsiteY623" fmla="*/ 2272628 h 2310728"/>
              <a:gd name="connsiteX624" fmla="*/ 1074769 w 3871172"/>
              <a:gd name="connsiteY624" fmla="*/ 2285328 h 2310728"/>
              <a:gd name="connsiteX625" fmla="*/ 1065244 w 3871172"/>
              <a:gd name="connsiteY625" fmla="*/ 2269453 h 2310728"/>
              <a:gd name="connsiteX626" fmla="*/ 1052544 w 3871172"/>
              <a:gd name="connsiteY626" fmla="*/ 2272628 h 2310728"/>
              <a:gd name="connsiteX627" fmla="*/ 1030319 w 3871172"/>
              <a:gd name="connsiteY627" fmla="*/ 2291678 h 2310728"/>
              <a:gd name="connsiteX628" fmla="*/ 1020794 w 3871172"/>
              <a:gd name="connsiteY628" fmla="*/ 2294853 h 2310728"/>
              <a:gd name="connsiteX629" fmla="*/ 1008094 w 3871172"/>
              <a:gd name="connsiteY629" fmla="*/ 2304378 h 2310728"/>
              <a:gd name="connsiteX630" fmla="*/ 998569 w 3871172"/>
              <a:gd name="connsiteY630" fmla="*/ 2288503 h 2310728"/>
              <a:gd name="connsiteX631" fmla="*/ 995394 w 3871172"/>
              <a:gd name="connsiteY631" fmla="*/ 2272628 h 2310728"/>
              <a:gd name="connsiteX632" fmla="*/ 992219 w 3871172"/>
              <a:gd name="connsiteY632" fmla="*/ 2259928 h 2310728"/>
              <a:gd name="connsiteX633" fmla="*/ 979519 w 3871172"/>
              <a:gd name="connsiteY633" fmla="*/ 2256753 h 2310728"/>
              <a:gd name="connsiteX634" fmla="*/ 969994 w 3871172"/>
              <a:gd name="connsiteY634" fmla="*/ 2259928 h 2310728"/>
              <a:gd name="connsiteX635" fmla="*/ 960469 w 3871172"/>
              <a:gd name="connsiteY635" fmla="*/ 2269453 h 2310728"/>
              <a:gd name="connsiteX636" fmla="*/ 947769 w 3871172"/>
              <a:gd name="connsiteY636" fmla="*/ 2294853 h 2310728"/>
              <a:gd name="connsiteX637" fmla="*/ 941419 w 3871172"/>
              <a:gd name="connsiteY637" fmla="*/ 2278978 h 2310728"/>
              <a:gd name="connsiteX638" fmla="*/ 938244 w 3871172"/>
              <a:gd name="connsiteY638" fmla="*/ 2259928 h 2310728"/>
              <a:gd name="connsiteX639" fmla="*/ 912844 w 3871172"/>
              <a:gd name="connsiteY639" fmla="*/ 2285328 h 2310728"/>
              <a:gd name="connsiteX640" fmla="*/ 909669 w 3871172"/>
              <a:gd name="connsiteY640" fmla="*/ 2275803 h 2310728"/>
              <a:gd name="connsiteX641" fmla="*/ 906494 w 3871172"/>
              <a:gd name="connsiteY641" fmla="*/ 2231353 h 2310728"/>
              <a:gd name="connsiteX642" fmla="*/ 887444 w 3871172"/>
              <a:gd name="connsiteY642" fmla="*/ 2244053 h 2310728"/>
              <a:gd name="connsiteX643" fmla="*/ 877919 w 3871172"/>
              <a:gd name="connsiteY643" fmla="*/ 2259928 h 2310728"/>
              <a:gd name="connsiteX644" fmla="*/ 874744 w 3871172"/>
              <a:gd name="connsiteY644" fmla="*/ 2269453 h 2310728"/>
              <a:gd name="connsiteX645" fmla="*/ 865219 w 3871172"/>
              <a:gd name="connsiteY645" fmla="*/ 2275803 h 2310728"/>
              <a:gd name="connsiteX646" fmla="*/ 858869 w 3871172"/>
              <a:gd name="connsiteY646" fmla="*/ 2285328 h 2310728"/>
              <a:gd name="connsiteX647" fmla="*/ 855694 w 3871172"/>
              <a:gd name="connsiteY647" fmla="*/ 2272628 h 2310728"/>
              <a:gd name="connsiteX648" fmla="*/ 839819 w 3871172"/>
              <a:gd name="connsiteY648" fmla="*/ 2259928 h 2310728"/>
              <a:gd name="connsiteX649" fmla="*/ 823944 w 3871172"/>
              <a:gd name="connsiteY649" fmla="*/ 2278978 h 2310728"/>
              <a:gd name="connsiteX650" fmla="*/ 820769 w 3871172"/>
              <a:gd name="connsiteY650" fmla="*/ 2253578 h 2310728"/>
              <a:gd name="connsiteX651" fmla="*/ 811244 w 3871172"/>
              <a:gd name="connsiteY651" fmla="*/ 2256753 h 2310728"/>
              <a:gd name="connsiteX652" fmla="*/ 798544 w 3871172"/>
              <a:gd name="connsiteY652" fmla="*/ 2269453 h 2310728"/>
              <a:gd name="connsiteX653" fmla="*/ 789019 w 3871172"/>
              <a:gd name="connsiteY653" fmla="*/ 2263103 h 2310728"/>
              <a:gd name="connsiteX654" fmla="*/ 779494 w 3871172"/>
              <a:gd name="connsiteY654" fmla="*/ 2269453 h 2310728"/>
              <a:gd name="connsiteX655" fmla="*/ 769969 w 3871172"/>
              <a:gd name="connsiteY655" fmla="*/ 2266278 h 2310728"/>
              <a:gd name="connsiteX656" fmla="*/ 757269 w 3871172"/>
              <a:gd name="connsiteY656" fmla="*/ 2278978 h 2310728"/>
              <a:gd name="connsiteX657" fmla="*/ 731869 w 3871172"/>
              <a:gd name="connsiteY657" fmla="*/ 2291678 h 2310728"/>
              <a:gd name="connsiteX658" fmla="*/ 728694 w 3871172"/>
              <a:gd name="connsiteY658" fmla="*/ 2250403 h 2310728"/>
              <a:gd name="connsiteX659" fmla="*/ 719169 w 3871172"/>
              <a:gd name="connsiteY659" fmla="*/ 2259928 h 2310728"/>
              <a:gd name="connsiteX660" fmla="*/ 703294 w 3871172"/>
              <a:gd name="connsiteY660" fmla="*/ 2275803 h 2310728"/>
              <a:gd name="connsiteX661" fmla="*/ 700119 w 3871172"/>
              <a:gd name="connsiteY661" fmla="*/ 2259928 h 2310728"/>
              <a:gd name="connsiteX662" fmla="*/ 696944 w 3871172"/>
              <a:gd name="connsiteY662" fmla="*/ 2250403 h 2310728"/>
              <a:gd name="connsiteX663" fmla="*/ 687419 w 3871172"/>
              <a:gd name="connsiteY663" fmla="*/ 2259928 h 2310728"/>
              <a:gd name="connsiteX664" fmla="*/ 684244 w 3871172"/>
              <a:gd name="connsiteY664" fmla="*/ 2247228 h 2310728"/>
              <a:gd name="connsiteX665" fmla="*/ 671544 w 3871172"/>
              <a:gd name="connsiteY665" fmla="*/ 2253578 h 2310728"/>
              <a:gd name="connsiteX666" fmla="*/ 652494 w 3871172"/>
              <a:gd name="connsiteY666" fmla="*/ 2269453 h 2310728"/>
              <a:gd name="connsiteX667" fmla="*/ 642969 w 3871172"/>
              <a:gd name="connsiteY667" fmla="*/ 2272628 h 2310728"/>
              <a:gd name="connsiteX668" fmla="*/ 627094 w 3871172"/>
              <a:gd name="connsiteY668" fmla="*/ 2266278 h 2310728"/>
              <a:gd name="connsiteX669" fmla="*/ 620744 w 3871172"/>
              <a:gd name="connsiteY669" fmla="*/ 2256753 h 2310728"/>
              <a:gd name="connsiteX670" fmla="*/ 611219 w 3871172"/>
              <a:gd name="connsiteY670" fmla="*/ 2263103 h 2310728"/>
              <a:gd name="connsiteX671" fmla="*/ 598519 w 3871172"/>
              <a:gd name="connsiteY671" fmla="*/ 2272628 h 2310728"/>
              <a:gd name="connsiteX672" fmla="*/ 582644 w 3871172"/>
              <a:gd name="connsiteY672" fmla="*/ 2282153 h 2310728"/>
              <a:gd name="connsiteX673" fmla="*/ 576294 w 3871172"/>
              <a:gd name="connsiteY673" fmla="*/ 2269453 h 2310728"/>
              <a:gd name="connsiteX674" fmla="*/ 573119 w 3871172"/>
              <a:gd name="connsiteY674" fmla="*/ 2259928 h 2310728"/>
              <a:gd name="connsiteX675" fmla="*/ 563594 w 3871172"/>
              <a:gd name="connsiteY675" fmla="*/ 2269453 h 2310728"/>
              <a:gd name="connsiteX676" fmla="*/ 560419 w 3871172"/>
              <a:gd name="connsiteY676" fmla="*/ 2247228 h 2310728"/>
              <a:gd name="connsiteX677" fmla="*/ 538194 w 3871172"/>
              <a:gd name="connsiteY677" fmla="*/ 2266278 h 2310728"/>
              <a:gd name="connsiteX678" fmla="*/ 515969 w 3871172"/>
              <a:gd name="connsiteY678" fmla="*/ 2282153 h 2310728"/>
              <a:gd name="connsiteX679" fmla="*/ 512794 w 3871172"/>
              <a:gd name="connsiteY679" fmla="*/ 2269453 h 2310728"/>
              <a:gd name="connsiteX680" fmla="*/ 509619 w 3871172"/>
              <a:gd name="connsiteY680" fmla="*/ 2253578 h 2310728"/>
              <a:gd name="connsiteX681" fmla="*/ 500094 w 3871172"/>
              <a:gd name="connsiteY681" fmla="*/ 2259928 h 2310728"/>
              <a:gd name="connsiteX682" fmla="*/ 481044 w 3871172"/>
              <a:gd name="connsiteY682" fmla="*/ 2275803 h 2310728"/>
              <a:gd name="connsiteX683" fmla="*/ 474694 w 3871172"/>
              <a:gd name="connsiteY683" fmla="*/ 2259928 h 2310728"/>
              <a:gd name="connsiteX684" fmla="*/ 458819 w 3871172"/>
              <a:gd name="connsiteY684" fmla="*/ 2266278 h 2310728"/>
              <a:gd name="connsiteX685" fmla="*/ 452469 w 3871172"/>
              <a:gd name="connsiteY685" fmla="*/ 2253578 h 2310728"/>
              <a:gd name="connsiteX686" fmla="*/ 442944 w 3871172"/>
              <a:gd name="connsiteY686" fmla="*/ 2250403 h 2310728"/>
              <a:gd name="connsiteX687" fmla="*/ 430244 w 3871172"/>
              <a:gd name="connsiteY687" fmla="*/ 2256753 h 2310728"/>
              <a:gd name="connsiteX688" fmla="*/ 411194 w 3871172"/>
              <a:gd name="connsiteY688" fmla="*/ 2263103 h 2310728"/>
              <a:gd name="connsiteX689" fmla="*/ 385794 w 3871172"/>
              <a:gd name="connsiteY689" fmla="*/ 2275803 h 2310728"/>
              <a:gd name="connsiteX690" fmla="*/ 373094 w 3871172"/>
              <a:gd name="connsiteY690" fmla="*/ 2259928 h 2310728"/>
              <a:gd name="connsiteX691" fmla="*/ 360394 w 3871172"/>
              <a:gd name="connsiteY691" fmla="*/ 2263103 h 2310728"/>
              <a:gd name="connsiteX692" fmla="*/ 350869 w 3871172"/>
              <a:gd name="connsiteY692" fmla="*/ 2269453 h 2310728"/>
              <a:gd name="connsiteX693" fmla="*/ 341344 w 3871172"/>
              <a:gd name="connsiteY693" fmla="*/ 2237703 h 2310728"/>
              <a:gd name="connsiteX694" fmla="*/ 331819 w 3871172"/>
              <a:gd name="connsiteY694" fmla="*/ 2244053 h 2310728"/>
              <a:gd name="connsiteX695" fmla="*/ 312769 w 3871172"/>
              <a:gd name="connsiteY695" fmla="*/ 2234528 h 2310728"/>
              <a:gd name="connsiteX696" fmla="*/ 290544 w 3871172"/>
              <a:gd name="connsiteY696" fmla="*/ 2244053 h 2310728"/>
              <a:gd name="connsiteX697" fmla="*/ 277844 w 3871172"/>
              <a:gd name="connsiteY697" fmla="*/ 2247228 h 2310728"/>
              <a:gd name="connsiteX698" fmla="*/ 255619 w 3871172"/>
              <a:gd name="connsiteY698" fmla="*/ 2266278 h 2310728"/>
              <a:gd name="connsiteX699" fmla="*/ 242919 w 3871172"/>
              <a:gd name="connsiteY699" fmla="*/ 2275803 h 2310728"/>
              <a:gd name="connsiteX700" fmla="*/ 239744 w 3871172"/>
              <a:gd name="connsiteY700" fmla="*/ 2263103 h 2310728"/>
              <a:gd name="connsiteX701" fmla="*/ 236569 w 3871172"/>
              <a:gd name="connsiteY701" fmla="*/ 2253578 h 2310728"/>
              <a:gd name="connsiteX702" fmla="*/ 207994 w 3871172"/>
              <a:gd name="connsiteY702" fmla="*/ 2259928 h 2310728"/>
              <a:gd name="connsiteX703" fmla="*/ 192119 w 3871172"/>
              <a:gd name="connsiteY703" fmla="*/ 2272628 h 2310728"/>
              <a:gd name="connsiteX704" fmla="*/ 185769 w 3871172"/>
              <a:gd name="connsiteY704" fmla="*/ 2282153 h 2310728"/>
              <a:gd name="connsiteX705" fmla="*/ 182594 w 3871172"/>
              <a:gd name="connsiteY705" fmla="*/ 2259928 h 2310728"/>
              <a:gd name="connsiteX706" fmla="*/ 179419 w 3871172"/>
              <a:gd name="connsiteY706" fmla="*/ 2244053 h 2310728"/>
              <a:gd name="connsiteX707" fmla="*/ 163544 w 3871172"/>
              <a:gd name="connsiteY707" fmla="*/ 2253578 h 2310728"/>
              <a:gd name="connsiteX708" fmla="*/ 141319 w 3871172"/>
              <a:gd name="connsiteY708" fmla="*/ 2263103 h 2310728"/>
              <a:gd name="connsiteX709" fmla="*/ 138144 w 3871172"/>
              <a:gd name="connsiteY709" fmla="*/ 2253578 h 2310728"/>
              <a:gd name="connsiteX710" fmla="*/ 122269 w 3871172"/>
              <a:gd name="connsiteY710" fmla="*/ 2256753 h 2310728"/>
              <a:gd name="connsiteX711" fmla="*/ 112744 w 3871172"/>
              <a:gd name="connsiteY711" fmla="*/ 2253578 h 2310728"/>
              <a:gd name="connsiteX712" fmla="*/ 115919 w 3871172"/>
              <a:gd name="connsiteY712" fmla="*/ 2215478 h 2310728"/>
              <a:gd name="connsiteX713" fmla="*/ 106394 w 3871172"/>
              <a:gd name="connsiteY713" fmla="*/ 2225003 h 2310728"/>
              <a:gd name="connsiteX714" fmla="*/ 96869 w 3871172"/>
              <a:gd name="connsiteY714" fmla="*/ 2237703 h 2310728"/>
              <a:gd name="connsiteX715" fmla="*/ 90519 w 3871172"/>
              <a:gd name="connsiteY715" fmla="*/ 2250403 h 2310728"/>
              <a:gd name="connsiteX716" fmla="*/ 84169 w 3871172"/>
              <a:gd name="connsiteY716" fmla="*/ 2266278 h 2310728"/>
              <a:gd name="connsiteX717" fmla="*/ 74644 w 3871172"/>
              <a:gd name="connsiteY717" fmla="*/ 2272628 h 2310728"/>
              <a:gd name="connsiteX718" fmla="*/ 61944 w 3871172"/>
              <a:gd name="connsiteY718" fmla="*/ 2266278 h 2310728"/>
              <a:gd name="connsiteX719" fmla="*/ 58301 w 3871172"/>
              <a:gd name="connsiteY719" fmla="*/ 2265064 h 2310728"/>
              <a:gd name="connsiteX720" fmla="*/ 54394 w 3871172"/>
              <a:gd name="connsiteY720" fmla="*/ 2257220 h 2310728"/>
              <a:gd name="connsiteX721" fmla="*/ 43200 w 3871172"/>
              <a:gd name="connsiteY721" fmla="*/ 2238219 h 2310728"/>
              <a:gd name="connsiteX722" fmla="*/ 36850 w 3871172"/>
              <a:gd name="connsiteY722" fmla="*/ 2228694 h 2310728"/>
              <a:gd name="connsiteX723" fmla="*/ 27325 w 3871172"/>
              <a:gd name="connsiteY723" fmla="*/ 2219169 h 2310728"/>
              <a:gd name="connsiteX724" fmla="*/ 17800 w 3871172"/>
              <a:gd name="connsiteY724" fmla="*/ 2206469 h 2310728"/>
              <a:gd name="connsiteX725" fmla="*/ 24150 w 3871172"/>
              <a:gd name="connsiteY725" fmla="*/ 2196944 h 2310728"/>
              <a:gd name="connsiteX726" fmla="*/ 27325 w 3871172"/>
              <a:gd name="connsiteY726" fmla="*/ 2187419 h 2310728"/>
              <a:gd name="connsiteX727" fmla="*/ 36850 w 3871172"/>
              <a:gd name="connsiteY727" fmla="*/ 2184244 h 2310728"/>
              <a:gd name="connsiteX728" fmla="*/ 33675 w 3871172"/>
              <a:gd name="connsiteY728" fmla="*/ 2168369 h 2310728"/>
              <a:gd name="connsiteX729" fmla="*/ 46375 w 3871172"/>
              <a:gd name="connsiteY729" fmla="*/ 2165194 h 2310728"/>
              <a:gd name="connsiteX730" fmla="*/ 62250 w 3871172"/>
              <a:gd name="connsiteY730" fmla="*/ 2158844 h 2310728"/>
              <a:gd name="connsiteX731" fmla="*/ 59075 w 3871172"/>
              <a:gd name="connsiteY731" fmla="*/ 2149319 h 2310728"/>
              <a:gd name="connsiteX732" fmla="*/ 49550 w 3871172"/>
              <a:gd name="connsiteY732" fmla="*/ 2142969 h 2310728"/>
              <a:gd name="connsiteX733" fmla="*/ 40025 w 3871172"/>
              <a:gd name="connsiteY733" fmla="*/ 2133444 h 2310728"/>
              <a:gd name="connsiteX734" fmla="*/ 36850 w 3871172"/>
              <a:gd name="connsiteY734" fmla="*/ 2123919 h 2310728"/>
              <a:gd name="connsiteX735" fmla="*/ 30500 w 3871172"/>
              <a:gd name="connsiteY735" fmla="*/ 2114394 h 2310728"/>
              <a:gd name="connsiteX736" fmla="*/ 52725 w 3871172"/>
              <a:gd name="connsiteY736" fmla="*/ 2111219 h 2310728"/>
              <a:gd name="connsiteX737" fmla="*/ 46375 w 3871172"/>
              <a:gd name="connsiteY737" fmla="*/ 2095344 h 2310728"/>
              <a:gd name="connsiteX738" fmla="*/ 33675 w 3871172"/>
              <a:gd name="connsiteY738" fmla="*/ 2069944 h 2310728"/>
              <a:gd name="connsiteX739" fmla="*/ 27325 w 3871172"/>
              <a:gd name="connsiteY739" fmla="*/ 2057244 h 2310728"/>
              <a:gd name="connsiteX740" fmla="*/ 36850 w 3871172"/>
              <a:gd name="connsiteY740" fmla="*/ 2050894 h 2310728"/>
              <a:gd name="connsiteX741" fmla="*/ 40025 w 3871172"/>
              <a:gd name="connsiteY741" fmla="*/ 2041369 h 2310728"/>
              <a:gd name="connsiteX742" fmla="*/ 49550 w 3871172"/>
              <a:gd name="connsiteY742" fmla="*/ 2035019 h 2310728"/>
              <a:gd name="connsiteX743" fmla="*/ 40025 w 3871172"/>
              <a:gd name="connsiteY743" fmla="*/ 2015969 h 2310728"/>
              <a:gd name="connsiteX744" fmla="*/ 49550 w 3871172"/>
              <a:gd name="connsiteY744" fmla="*/ 2012794 h 2310728"/>
              <a:gd name="connsiteX745" fmla="*/ 52725 w 3871172"/>
              <a:gd name="connsiteY745" fmla="*/ 2003269 h 2310728"/>
              <a:gd name="connsiteX746" fmla="*/ 43200 w 3871172"/>
              <a:gd name="connsiteY746" fmla="*/ 1984219 h 2310728"/>
              <a:gd name="connsiteX747" fmla="*/ 33675 w 3871172"/>
              <a:gd name="connsiteY747" fmla="*/ 1971519 h 2310728"/>
              <a:gd name="connsiteX748" fmla="*/ 40025 w 3871172"/>
              <a:gd name="connsiteY748" fmla="*/ 1958819 h 2310728"/>
              <a:gd name="connsiteX749" fmla="*/ 36850 w 3871172"/>
              <a:gd name="connsiteY749" fmla="*/ 1942944 h 2310728"/>
              <a:gd name="connsiteX750" fmla="*/ 43200 w 3871172"/>
              <a:gd name="connsiteY750" fmla="*/ 1933419 h 2310728"/>
              <a:gd name="connsiteX751" fmla="*/ 40025 w 3871172"/>
              <a:gd name="connsiteY751" fmla="*/ 1914369 h 2310728"/>
              <a:gd name="connsiteX752" fmla="*/ 36850 w 3871172"/>
              <a:gd name="connsiteY752" fmla="*/ 1892144 h 2310728"/>
              <a:gd name="connsiteX753" fmla="*/ 43200 w 3871172"/>
              <a:gd name="connsiteY753" fmla="*/ 1879444 h 2310728"/>
              <a:gd name="connsiteX754" fmla="*/ 40025 w 3871172"/>
              <a:gd name="connsiteY754" fmla="*/ 1869919 h 2310728"/>
              <a:gd name="connsiteX755" fmla="*/ 30500 w 3871172"/>
              <a:gd name="connsiteY755" fmla="*/ 1850869 h 2310728"/>
              <a:gd name="connsiteX756" fmla="*/ 24150 w 3871172"/>
              <a:gd name="connsiteY756" fmla="*/ 1841344 h 2310728"/>
              <a:gd name="connsiteX757" fmla="*/ 5100 w 3871172"/>
              <a:gd name="connsiteY757" fmla="*/ 1809594 h 2310728"/>
              <a:gd name="connsiteX758" fmla="*/ 14625 w 3871172"/>
              <a:gd name="connsiteY758" fmla="*/ 1803244 h 2310728"/>
              <a:gd name="connsiteX759" fmla="*/ 17800 w 3871172"/>
              <a:gd name="connsiteY759" fmla="*/ 1793719 h 2310728"/>
              <a:gd name="connsiteX760" fmla="*/ 30500 w 3871172"/>
              <a:gd name="connsiteY760" fmla="*/ 1790544 h 2310728"/>
              <a:gd name="connsiteX761" fmla="*/ 24150 w 3871172"/>
              <a:gd name="connsiteY761" fmla="*/ 1777844 h 2310728"/>
              <a:gd name="connsiteX762" fmla="*/ 17800 w 3871172"/>
              <a:gd name="connsiteY762" fmla="*/ 1768319 h 2310728"/>
              <a:gd name="connsiteX763" fmla="*/ 36850 w 3871172"/>
              <a:gd name="connsiteY763" fmla="*/ 1761969 h 2310728"/>
              <a:gd name="connsiteX764" fmla="*/ 33675 w 3871172"/>
              <a:gd name="connsiteY764" fmla="*/ 1742919 h 2310728"/>
              <a:gd name="connsiteX765" fmla="*/ 27325 w 3871172"/>
              <a:gd name="connsiteY765" fmla="*/ 1733394 h 2310728"/>
              <a:gd name="connsiteX766" fmla="*/ 36850 w 3871172"/>
              <a:gd name="connsiteY766" fmla="*/ 1727044 h 2310728"/>
              <a:gd name="connsiteX767" fmla="*/ 30500 w 3871172"/>
              <a:gd name="connsiteY767" fmla="*/ 1695294 h 2310728"/>
              <a:gd name="connsiteX768" fmla="*/ 20975 w 3871172"/>
              <a:gd name="connsiteY768" fmla="*/ 1685769 h 2310728"/>
              <a:gd name="connsiteX769" fmla="*/ 5100 w 3871172"/>
              <a:gd name="connsiteY769" fmla="*/ 1663544 h 2310728"/>
              <a:gd name="connsiteX770" fmla="*/ 17800 w 3871172"/>
              <a:gd name="connsiteY770" fmla="*/ 1657194 h 2310728"/>
              <a:gd name="connsiteX771" fmla="*/ 24150 w 3871172"/>
              <a:gd name="connsiteY771" fmla="*/ 1641319 h 2310728"/>
              <a:gd name="connsiteX772" fmla="*/ 17800 w 3871172"/>
              <a:gd name="connsiteY772" fmla="*/ 1619094 h 2310728"/>
              <a:gd name="connsiteX773" fmla="*/ 36850 w 3871172"/>
              <a:gd name="connsiteY773" fmla="*/ 1612744 h 2310728"/>
              <a:gd name="connsiteX774" fmla="*/ 30500 w 3871172"/>
              <a:gd name="connsiteY774" fmla="*/ 1596869 h 2310728"/>
              <a:gd name="connsiteX775" fmla="*/ 27325 w 3871172"/>
              <a:gd name="connsiteY775" fmla="*/ 1587344 h 2310728"/>
              <a:gd name="connsiteX776" fmla="*/ 11450 w 3871172"/>
              <a:gd name="connsiteY776" fmla="*/ 1571469 h 2310728"/>
              <a:gd name="connsiteX777" fmla="*/ 8275 w 3871172"/>
              <a:gd name="connsiteY777" fmla="*/ 1561944 h 2310728"/>
              <a:gd name="connsiteX778" fmla="*/ 1874 w 3871172"/>
              <a:gd name="connsiteY778" fmla="*/ 1552509 h 2310728"/>
              <a:gd name="connsiteX779" fmla="*/ 0 w 3871172"/>
              <a:gd name="connsiteY779" fmla="*/ 1546741 h 2310728"/>
              <a:gd name="connsiteX780" fmla="*/ 0 w 3871172"/>
              <a:gd name="connsiteY780" fmla="*/ 1542472 h 2310728"/>
              <a:gd name="connsiteX781" fmla="*/ 9175 w 3871172"/>
              <a:gd name="connsiteY781" fmla="*/ 1539371 h 2310728"/>
              <a:gd name="connsiteX782" fmla="*/ 17800 w 3871172"/>
              <a:gd name="connsiteY782" fmla="*/ 1533369 h 2310728"/>
              <a:gd name="connsiteX783" fmla="*/ 8928 w 3871172"/>
              <a:gd name="connsiteY783" fmla="*/ 1512578 h 2310728"/>
              <a:gd name="connsiteX784" fmla="*/ 0 w 3871172"/>
              <a:gd name="connsiteY784" fmla="*/ 1501005 h 2310728"/>
              <a:gd name="connsiteX785" fmla="*/ 0 w 3871172"/>
              <a:gd name="connsiteY785" fmla="*/ 1486803 h 2310728"/>
              <a:gd name="connsiteX786" fmla="*/ 1294 w 3871172"/>
              <a:gd name="connsiteY786" fmla="*/ 1486983 h 2310728"/>
              <a:gd name="connsiteX787" fmla="*/ 43200 w 3871172"/>
              <a:gd name="connsiteY787" fmla="*/ 1485744 h 2310728"/>
              <a:gd name="connsiteX788" fmla="*/ 33675 w 3871172"/>
              <a:gd name="connsiteY788" fmla="*/ 1476219 h 2310728"/>
              <a:gd name="connsiteX789" fmla="*/ 20975 w 3871172"/>
              <a:gd name="connsiteY789" fmla="*/ 1453994 h 2310728"/>
              <a:gd name="connsiteX790" fmla="*/ 30500 w 3871172"/>
              <a:gd name="connsiteY790" fmla="*/ 1447644 h 2310728"/>
              <a:gd name="connsiteX791" fmla="*/ 27325 w 3871172"/>
              <a:gd name="connsiteY791" fmla="*/ 1438119 h 2310728"/>
              <a:gd name="connsiteX792" fmla="*/ 20975 w 3871172"/>
              <a:gd name="connsiteY792" fmla="*/ 1422244 h 2310728"/>
              <a:gd name="connsiteX793" fmla="*/ 27325 w 3871172"/>
              <a:gd name="connsiteY793" fmla="*/ 1412719 h 2310728"/>
              <a:gd name="connsiteX794" fmla="*/ 17800 w 3871172"/>
              <a:gd name="connsiteY794" fmla="*/ 1406369 h 2310728"/>
              <a:gd name="connsiteX795" fmla="*/ 2018 w 3871172"/>
              <a:gd name="connsiteY795" fmla="*/ 1396913 h 2310728"/>
              <a:gd name="connsiteX796" fmla="*/ 0 w 3871172"/>
              <a:gd name="connsiteY796" fmla="*/ 1395011 h 2310728"/>
              <a:gd name="connsiteX797" fmla="*/ 0 w 3871172"/>
              <a:gd name="connsiteY797" fmla="*/ 1381450 h 2310728"/>
              <a:gd name="connsiteX798" fmla="*/ 1925 w 3871172"/>
              <a:gd name="connsiteY798" fmla="*/ 1380969 h 2310728"/>
              <a:gd name="connsiteX799" fmla="*/ 20975 w 3871172"/>
              <a:gd name="connsiteY799" fmla="*/ 1377794 h 2310728"/>
              <a:gd name="connsiteX800" fmla="*/ 14625 w 3871172"/>
              <a:gd name="connsiteY800" fmla="*/ 1365094 h 2310728"/>
              <a:gd name="connsiteX801" fmla="*/ 8275 w 3871172"/>
              <a:gd name="connsiteY801" fmla="*/ 1346044 h 2310728"/>
              <a:gd name="connsiteX802" fmla="*/ 14625 w 3871172"/>
              <a:gd name="connsiteY802" fmla="*/ 1326994 h 2310728"/>
              <a:gd name="connsiteX803" fmla="*/ 5100 w 3871172"/>
              <a:gd name="connsiteY803" fmla="*/ 1317469 h 2310728"/>
              <a:gd name="connsiteX804" fmla="*/ 0 w 3871172"/>
              <a:gd name="connsiteY804" fmla="*/ 1307269 h 2310728"/>
              <a:gd name="connsiteX805" fmla="*/ 0 w 3871172"/>
              <a:gd name="connsiteY805" fmla="*/ 1293344 h 2310728"/>
              <a:gd name="connsiteX806" fmla="*/ 5100 w 3871172"/>
              <a:gd name="connsiteY806" fmla="*/ 1292069 h 2310728"/>
              <a:gd name="connsiteX807" fmla="*/ 24150 w 3871172"/>
              <a:gd name="connsiteY807" fmla="*/ 1285719 h 2310728"/>
              <a:gd name="connsiteX808" fmla="*/ 17800 w 3871172"/>
              <a:gd name="connsiteY808" fmla="*/ 1276194 h 2310728"/>
              <a:gd name="connsiteX809" fmla="*/ 4717 w 3871172"/>
              <a:gd name="connsiteY809" fmla="*/ 1266268 h 2310728"/>
              <a:gd name="connsiteX810" fmla="*/ 0 w 3871172"/>
              <a:gd name="connsiteY810" fmla="*/ 1259055 h 2310728"/>
              <a:gd name="connsiteX811" fmla="*/ 0 w 3871172"/>
              <a:gd name="connsiteY811" fmla="*/ 1256311 h 2310728"/>
              <a:gd name="connsiteX812" fmla="*/ 8275 w 3871172"/>
              <a:gd name="connsiteY812" fmla="*/ 1250794 h 2310728"/>
              <a:gd name="connsiteX813" fmla="*/ 5100 w 3871172"/>
              <a:gd name="connsiteY813" fmla="*/ 1241269 h 2310728"/>
              <a:gd name="connsiteX814" fmla="*/ 8275 w 3871172"/>
              <a:gd name="connsiteY814" fmla="*/ 1231744 h 2310728"/>
              <a:gd name="connsiteX815" fmla="*/ 0 w 3871172"/>
              <a:gd name="connsiteY815" fmla="*/ 1220818 h 2310728"/>
              <a:gd name="connsiteX816" fmla="*/ 0 w 3871172"/>
              <a:gd name="connsiteY816" fmla="*/ 1209612 h 2310728"/>
              <a:gd name="connsiteX817" fmla="*/ 5100 w 3871172"/>
              <a:gd name="connsiteY817" fmla="*/ 1206344 h 2310728"/>
              <a:gd name="connsiteX818" fmla="*/ 1925 w 3871172"/>
              <a:gd name="connsiteY818" fmla="*/ 1193644 h 2310728"/>
              <a:gd name="connsiteX819" fmla="*/ 0 w 3871172"/>
              <a:gd name="connsiteY819" fmla="*/ 1192361 h 2310728"/>
              <a:gd name="connsiteX820" fmla="*/ 0 w 3871172"/>
              <a:gd name="connsiteY820" fmla="*/ 1137514 h 2310728"/>
              <a:gd name="connsiteX821" fmla="*/ 5100 w 3871172"/>
              <a:gd name="connsiteY821" fmla="*/ 1136494 h 2310728"/>
              <a:gd name="connsiteX822" fmla="*/ 17800 w 3871172"/>
              <a:gd name="connsiteY822" fmla="*/ 1133319 h 2310728"/>
              <a:gd name="connsiteX823" fmla="*/ 11450 w 3871172"/>
              <a:gd name="connsiteY823" fmla="*/ 1114269 h 2310728"/>
              <a:gd name="connsiteX824" fmla="*/ 8275 w 3871172"/>
              <a:gd name="connsiteY824" fmla="*/ 1104744 h 2310728"/>
              <a:gd name="connsiteX825" fmla="*/ 20975 w 3871172"/>
              <a:gd name="connsiteY825" fmla="*/ 1098394 h 2310728"/>
              <a:gd name="connsiteX826" fmla="*/ 8275 w 3871172"/>
              <a:gd name="connsiteY826" fmla="*/ 1082519 h 2310728"/>
              <a:gd name="connsiteX827" fmla="*/ 242 w 3871172"/>
              <a:gd name="connsiteY827" fmla="*/ 1070680 h 2310728"/>
              <a:gd name="connsiteX828" fmla="*/ 0 w 3871172"/>
              <a:gd name="connsiteY828" fmla="*/ 1070306 h 2310728"/>
              <a:gd name="connsiteX829" fmla="*/ 0 w 3871172"/>
              <a:gd name="connsiteY829" fmla="*/ 1061994 h 2310728"/>
              <a:gd name="connsiteX830" fmla="*/ 5100 w 3871172"/>
              <a:gd name="connsiteY830" fmla="*/ 1060294 h 2310728"/>
              <a:gd name="connsiteX831" fmla="*/ 17800 w 3871172"/>
              <a:gd name="connsiteY831" fmla="*/ 1057119 h 2310728"/>
              <a:gd name="connsiteX832" fmla="*/ 8275 w 3871172"/>
              <a:gd name="connsiteY832" fmla="*/ 1044419 h 2310728"/>
              <a:gd name="connsiteX833" fmla="*/ 582 w 3871172"/>
              <a:gd name="connsiteY833" fmla="*/ 1030193 h 2310728"/>
              <a:gd name="connsiteX834" fmla="*/ 0 w 3871172"/>
              <a:gd name="connsiteY834" fmla="*/ 1029624 h 2310728"/>
              <a:gd name="connsiteX835" fmla="*/ 0 w 3871172"/>
              <a:gd name="connsiteY835" fmla="*/ 1020382 h 2310728"/>
              <a:gd name="connsiteX836" fmla="*/ 1262 w 3871172"/>
              <a:gd name="connsiteY836" fmla="*/ 1020081 h 2310728"/>
              <a:gd name="connsiteX837" fmla="*/ 8275 w 3871172"/>
              <a:gd name="connsiteY837" fmla="*/ 1015844 h 2310728"/>
              <a:gd name="connsiteX838" fmla="*/ 5100 w 3871172"/>
              <a:gd name="connsiteY838" fmla="*/ 999969 h 2310728"/>
              <a:gd name="connsiteX839" fmla="*/ 0 w 3871172"/>
              <a:gd name="connsiteY839" fmla="*/ 988069 h 2310728"/>
              <a:gd name="connsiteX840" fmla="*/ 0 w 3871172"/>
              <a:gd name="connsiteY840" fmla="*/ 966855 h 2310728"/>
              <a:gd name="connsiteX841" fmla="*/ 5100 w 3871172"/>
              <a:gd name="connsiteY841" fmla="*/ 965044 h 2310728"/>
              <a:gd name="connsiteX842" fmla="*/ 1404 w 3871172"/>
              <a:gd name="connsiteY842" fmla="*/ 954653 h 2310728"/>
              <a:gd name="connsiteX843" fmla="*/ 0 w 3871172"/>
              <a:gd name="connsiteY843" fmla="*/ 952568 h 2310728"/>
              <a:gd name="connsiteX844" fmla="*/ 0 w 3871172"/>
              <a:gd name="connsiteY844" fmla="*/ 946137 h 2310728"/>
              <a:gd name="connsiteX845" fmla="*/ 9368 w 3871172"/>
              <a:gd name="connsiteY845" fmla="*/ 946439 h 2310728"/>
              <a:gd name="connsiteX846" fmla="*/ 20975 w 3871172"/>
              <a:gd name="connsiteY846" fmla="*/ 942819 h 2310728"/>
              <a:gd name="connsiteX847" fmla="*/ 8275 w 3871172"/>
              <a:gd name="connsiteY847" fmla="*/ 907894 h 2310728"/>
              <a:gd name="connsiteX848" fmla="*/ 1925 w 3871172"/>
              <a:gd name="connsiteY848" fmla="*/ 898369 h 2310728"/>
              <a:gd name="connsiteX849" fmla="*/ 8275 w 3871172"/>
              <a:gd name="connsiteY849" fmla="*/ 888844 h 2310728"/>
              <a:gd name="connsiteX850" fmla="*/ 27325 w 3871172"/>
              <a:gd name="connsiteY850" fmla="*/ 872969 h 2310728"/>
              <a:gd name="connsiteX851" fmla="*/ 33675 w 3871172"/>
              <a:gd name="connsiteY851" fmla="*/ 860269 h 2310728"/>
              <a:gd name="connsiteX852" fmla="*/ 30500 w 3871172"/>
              <a:gd name="connsiteY852" fmla="*/ 844394 h 2310728"/>
              <a:gd name="connsiteX853" fmla="*/ 33675 w 3871172"/>
              <a:gd name="connsiteY853" fmla="*/ 822169 h 2310728"/>
              <a:gd name="connsiteX854" fmla="*/ 17800 w 3871172"/>
              <a:gd name="connsiteY854" fmla="*/ 803119 h 2310728"/>
              <a:gd name="connsiteX855" fmla="*/ 5100 w 3871172"/>
              <a:gd name="connsiteY855" fmla="*/ 799944 h 2310728"/>
              <a:gd name="connsiteX856" fmla="*/ 20975 w 3871172"/>
              <a:gd name="connsiteY856" fmla="*/ 796769 h 2310728"/>
              <a:gd name="connsiteX857" fmla="*/ 40025 w 3871172"/>
              <a:gd name="connsiteY857" fmla="*/ 793594 h 2310728"/>
              <a:gd name="connsiteX858" fmla="*/ 24150 w 3871172"/>
              <a:gd name="connsiteY858" fmla="*/ 784069 h 2310728"/>
              <a:gd name="connsiteX859" fmla="*/ 14625 w 3871172"/>
              <a:gd name="connsiteY859" fmla="*/ 777719 h 2310728"/>
              <a:gd name="connsiteX860" fmla="*/ 11450 w 3871172"/>
              <a:gd name="connsiteY860" fmla="*/ 765019 h 2310728"/>
              <a:gd name="connsiteX861" fmla="*/ 20975 w 3871172"/>
              <a:gd name="connsiteY861" fmla="*/ 761844 h 2310728"/>
              <a:gd name="connsiteX862" fmla="*/ 36850 w 3871172"/>
              <a:gd name="connsiteY862" fmla="*/ 758669 h 2310728"/>
              <a:gd name="connsiteX863" fmla="*/ 33675 w 3871172"/>
              <a:gd name="connsiteY863" fmla="*/ 749144 h 2310728"/>
              <a:gd name="connsiteX864" fmla="*/ 14625 w 3871172"/>
              <a:gd name="connsiteY864" fmla="*/ 730094 h 2310728"/>
              <a:gd name="connsiteX865" fmla="*/ 1252 w 3871172"/>
              <a:gd name="connsiteY865" fmla="*/ 718951 h 2310728"/>
              <a:gd name="connsiteX866" fmla="*/ 0 w 3871172"/>
              <a:gd name="connsiteY866" fmla="*/ 714994 h 2310728"/>
              <a:gd name="connsiteX867" fmla="*/ 0 w 3871172"/>
              <a:gd name="connsiteY867" fmla="*/ 710794 h 2310728"/>
              <a:gd name="connsiteX868" fmla="*/ 14625 w 3871172"/>
              <a:gd name="connsiteY868" fmla="*/ 707869 h 2310728"/>
              <a:gd name="connsiteX869" fmla="*/ 17800 w 3871172"/>
              <a:gd name="connsiteY869" fmla="*/ 698344 h 2310728"/>
              <a:gd name="connsiteX870" fmla="*/ 49550 w 3871172"/>
              <a:gd name="connsiteY870" fmla="*/ 688819 h 2310728"/>
              <a:gd name="connsiteX871" fmla="*/ 36850 w 3871172"/>
              <a:gd name="connsiteY871" fmla="*/ 676119 h 2310728"/>
              <a:gd name="connsiteX872" fmla="*/ 40025 w 3871172"/>
              <a:gd name="connsiteY872" fmla="*/ 666594 h 2310728"/>
              <a:gd name="connsiteX873" fmla="*/ 14625 w 3871172"/>
              <a:gd name="connsiteY873" fmla="*/ 638019 h 2310728"/>
              <a:gd name="connsiteX874" fmla="*/ 17800 w 3871172"/>
              <a:gd name="connsiteY874" fmla="*/ 628494 h 2310728"/>
              <a:gd name="connsiteX875" fmla="*/ 20975 w 3871172"/>
              <a:gd name="connsiteY875" fmla="*/ 603094 h 2310728"/>
              <a:gd name="connsiteX876" fmla="*/ 8275 w 3871172"/>
              <a:gd name="connsiteY876" fmla="*/ 577694 h 2310728"/>
              <a:gd name="connsiteX877" fmla="*/ 24150 w 3871172"/>
              <a:gd name="connsiteY877" fmla="*/ 561819 h 2310728"/>
              <a:gd name="connsiteX878" fmla="*/ 40025 w 3871172"/>
              <a:gd name="connsiteY878" fmla="*/ 552294 h 2310728"/>
              <a:gd name="connsiteX879" fmla="*/ 30500 w 3871172"/>
              <a:gd name="connsiteY879" fmla="*/ 542769 h 2310728"/>
              <a:gd name="connsiteX880" fmla="*/ 24150 w 3871172"/>
              <a:gd name="connsiteY880" fmla="*/ 533244 h 2310728"/>
              <a:gd name="connsiteX881" fmla="*/ 11450 w 3871172"/>
              <a:gd name="connsiteY881" fmla="*/ 511019 h 2310728"/>
              <a:gd name="connsiteX882" fmla="*/ 27325 w 3871172"/>
              <a:gd name="connsiteY882" fmla="*/ 501494 h 2310728"/>
              <a:gd name="connsiteX883" fmla="*/ 24150 w 3871172"/>
              <a:gd name="connsiteY883" fmla="*/ 488794 h 2310728"/>
              <a:gd name="connsiteX884" fmla="*/ 5100 w 3871172"/>
              <a:gd name="connsiteY884" fmla="*/ 466569 h 2310728"/>
              <a:gd name="connsiteX885" fmla="*/ 1925 w 3871172"/>
              <a:gd name="connsiteY885" fmla="*/ 457044 h 2310728"/>
              <a:gd name="connsiteX886" fmla="*/ 0 w 3871172"/>
              <a:gd name="connsiteY886" fmla="*/ 454477 h 2310728"/>
              <a:gd name="connsiteX887" fmla="*/ 0 w 3871172"/>
              <a:gd name="connsiteY887" fmla="*/ 439784 h 2310728"/>
              <a:gd name="connsiteX888" fmla="*/ 8275 w 3871172"/>
              <a:gd name="connsiteY888" fmla="*/ 434819 h 2310728"/>
              <a:gd name="connsiteX889" fmla="*/ 24150 w 3871172"/>
              <a:gd name="connsiteY889" fmla="*/ 431644 h 2310728"/>
              <a:gd name="connsiteX890" fmla="*/ 36850 w 3871172"/>
              <a:gd name="connsiteY890" fmla="*/ 428469 h 2310728"/>
              <a:gd name="connsiteX891" fmla="*/ 40025 w 3871172"/>
              <a:gd name="connsiteY891" fmla="*/ 415769 h 2310728"/>
              <a:gd name="connsiteX892" fmla="*/ 36850 w 3871172"/>
              <a:gd name="connsiteY892" fmla="*/ 406244 h 2310728"/>
              <a:gd name="connsiteX893" fmla="*/ 27325 w 3871172"/>
              <a:gd name="connsiteY893" fmla="*/ 396719 h 2310728"/>
              <a:gd name="connsiteX894" fmla="*/ 1925 w 3871172"/>
              <a:gd name="connsiteY894" fmla="*/ 384019 h 2310728"/>
              <a:gd name="connsiteX895" fmla="*/ 17800 w 3871172"/>
              <a:gd name="connsiteY895" fmla="*/ 377669 h 2310728"/>
              <a:gd name="connsiteX896" fmla="*/ 36850 w 3871172"/>
              <a:gd name="connsiteY896" fmla="*/ 374494 h 2310728"/>
              <a:gd name="connsiteX897" fmla="*/ 11450 w 3871172"/>
              <a:gd name="connsiteY897" fmla="*/ 349094 h 2310728"/>
              <a:gd name="connsiteX898" fmla="*/ 20975 w 3871172"/>
              <a:gd name="connsiteY898" fmla="*/ 345919 h 2310728"/>
              <a:gd name="connsiteX899" fmla="*/ 65425 w 3871172"/>
              <a:gd name="connsiteY899" fmla="*/ 342744 h 2310728"/>
              <a:gd name="connsiteX900" fmla="*/ 52725 w 3871172"/>
              <a:gd name="connsiteY900" fmla="*/ 323694 h 2310728"/>
              <a:gd name="connsiteX901" fmla="*/ 36850 w 3871172"/>
              <a:gd name="connsiteY901" fmla="*/ 314169 h 2310728"/>
              <a:gd name="connsiteX902" fmla="*/ 27325 w 3871172"/>
              <a:gd name="connsiteY902" fmla="*/ 310994 h 2310728"/>
              <a:gd name="connsiteX903" fmla="*/ 20975 w 3871172"/>
              <a:gd name="connsiteY903" fmla="*/ 301469 h 2310728"/>
              <a:gd name="connsiteX904" fmla="*/ 11450 w 3871172"/>
              <a:gd name="connsiteY904" fmla="*/ 295119 h 2310728"/>
              <a:gd name="connsiteX905" fmla="*/ 24150 w 3871172"/>
              <a:gd name="connsiteY905" fmla="*/ 291944 h 2310728"/>
              <a:gd name="connsiteX906" fmla="*/ 36850 w 3871172"/>
              <a:gd name="connsiteY906" fmla="*/ 276069 h 2310728"/>
              <a:gd name="connsiteX907" fmla="*/ 17800 w 3871172"/>
              <a:gd name="connsiteY907" fmla="*/ 260194 h 2310728"/>
              <a:gd name="connsiteX908" fmla="*/ 43200 w 3871172"/>
              <a:gd name="connsiteY908" fmla="*/ 257019 h 2310728"/>
              <a:gd name="connsiteX909" fmla="*/ 40025 w 3871172"/>
              <a:gd name="connsiteY909" fmla="*/ 247494 h 2310728"/>
              <a:gd name="connsiteX910" fmla="*/ 27325 w 3871172"/>
              <a:gd name="connsiteY910" fmla="*/ 234794 h 2310728"/>
              <a:gd name="connsiteX911" fmla="*/ 33675 w 3871172"/>
              <a:gd name="connsiteY911" fmla="*/ 225269 h 2310728"/>
              <a:gd name="connsiteX912" fmla="*/ 27325 w 3871172"/>
              <a:gd name="connsiteY912" fmla="*/ 215744 h 2310728"/>
              <a:gd name="connsiteX913" fmla="*/ 30500 w 3871172"/>
              <a:gd name="connsiteY913" fmla="*/ 206219 h 2310728"/>
              <a:gd name="connsiteX914" fmla="*/ 17800 w 3871172"/>
              <a:gd name="connsiteY914" fmla="*/ 193519 h 2310728"/>
              <a:gd name="connsiteX915" fmla="*/ 5100 w 3871172"/>
              <a:gd name="connsiteY915" fmla="*/ 168119 h 2310728"/>
              <a:gd name="connsiteX916" fmla="*/ 46375 w 3871172"/>
              <a:gd name="connsiteY916" fmla="*/ 164944 h 2310728"/>
              <a:gd name="connsiteX917" fmla="*/ 36850 w 3871172"/>
              <a:gd name="connsiteY917" fmla="*/ 155419 h 2310728"/>
              <a:gd name="connsiteX918" fmla="*/ 20975 w 3871172"/>
              <a:gd name="connsiteY918" fmla="*/ 139544 h 2310728"/>
              <a:gd name="connsiteX919" fmla="*/ 36850 w 3871172"/>
              <a:gd name="connsiteY919" fmla="*/ 136369 h 2310728"/>
              <a:gd name="connsiteX920" fmla="*/ 46375 w 3871172"/>
              <a:gd name="connsiteY920" fmla="*/ 133194 h 2310728"/>
              <a:gd name="connsiteX921" fmla="*/ 36850 w 3871172"/>
              <a:gd name="connsiteY921" fmla="*/ 123669 h 2310728"/>
              <a:gd name="connsiteX922" fmla="*/ 49550 w 3871172"/>
              <a:gd name="connsiteY922" fmla="*/ 120494 h 2310728"/>
              <a:gd name="connsiteX923" fmla="*/ 43200 w 3871172"/>
              <a:gd name="connsiteY923" fmla="*/ 107794 h 2310728"/>
              <a:gd name="connsiteX924" fmla="*/ 27325 w 3871172"/>
              <a:gd name="connsiteY924" fmla="*/ 88744 h 2310728"/>
              <a:gd name="connsiteX925" fmla="*/ 24150 w 3871172"/>
              <a:gd name="connsiteY925" fmla="*/ 79219 h 2310728"/>
              <a:gd name="connsiteX926" fmla="*/ 30500 w 3871172"/>
              <a:gd name="connsiteY926" fmla="*/ 63344 h 2310728"/>
              <a:gd name="connsiteX927" fmla="*/ 40025 w 3871172"/>
              <a:gd name="connsiteY927" fmla="*/ 56994 h 2310728"/>
              <a:gd name="connsiteX928" fmla="*/ 33675 w 3871172"/>
              <a:gd name="connsiteY928" fmla="*/ 47469 h 2310728"/>
              <a:gd name="connsiteX929" fmla="*/ 24681 w 3871172"/>
              <a:gd name="connsiteY929" fmla="*/ 35476 h 2310728"/>
              <a:gd name="connsiteX930" fmla="*/ 29152 w 3871172"/>
              <a:gd name="connsiteY930" fmla="*/ 32495 h 2310728"/>
              <a:gd name="connsiteX931" fmla="*/ 38677 w 3871172"/>
              <a:gd name="connsiteY931" fmla="*/ 29320 h 2310728"/>
              <a:gd name="connsiteX932" fmla="*/ 48202 w 3871172"/>
              <a:gd name="connsiteY932" fmla="*/ 35670 h 2310728"/>
              <a:gd name="connsiteX933" fmla="*/ 57727 w 3871172"/>
              <a:gd name="connsiteY933" fmla="*/ 26145 h 2310728"/>
              <a:gd name="connsiteX934" fmla="*/ 60902 w 3871172"/>
              <a:gd name="connsiteY934" fmla="*/ 38845 h 2310728"/>
              <a:gd name="connsiteX935" fmla="*/ 64077 w 3871172"/>
              <a:gd name="connsiteY935" fmla="*/ 48370 h 2310728"/>
              <a:gd name="connsiteX936" fmla="*/ 83127 w 3871172"/>
              <a:gd name="connsiteY936" fmla="*/ 32495 h 2310728"/>
              <a:gd name="connsiteX937" fmla="*/ 95827 w 3871172"/>
              <a:gd name="connsiteY937" fmla="*/ 29320 h 2310728"/>
              <a:gd name="connsiteX938" fmla="*/ 105352 w 3871172"/>
              <a:gd name="connsiteY938" fmla="*/ 26145 h 2310728"/>
              <a:gd name="connsiteX939" fmla="*/ 108527 w 3871172"/>
              <a:gd name="connsiteY939" fmla="*/ 38845 h 2310728"/>
              <a:gd name="connsiteX940" fmla="*/ 118052 w 3871172"/>
              <a:gd name="connsiteY940" fmla="*/ 32495 h 2310728"/>
              <a:gd name="connsiteX941" fmla="*/ 127577 w 3871172"/>
              <a:gd name="connsiteY941" fmla="*/ 29320 h 2310728"/>
              <a:gd name="connsiteX942" fmla="*/ 137102 w 3871172"/>
              <a:gd name="connsiteY942" fmla="*/ 32495 h 2310728"/>
              <a:gd name="connsiteX943" fmla="*/ 149802 w 3871172"/>
              <a:gd name="connsiteY943" fmla="*/ 45195 h 2310728"/>
              <a:gd name="connsiteX944" fmla="*/ 159327 w 3871172"/>
              <a:gd name="connsiteY944" fmla="*/ 51545 h 2310728"/>
              <a:gd name="connsiteX945" fmla="*/ 187902 w 3871172"/>
              <a:gd name="connsiteY945" fmla="*/ 45195 h 2310728"/>
              <a:gd name="connsiteX946" fmla="*/ 197427 w 3871172"/>
              <a:gd name="connsiteY946" fmla="*/ 38845 h 2310728"/>
              <a:gd name="connsiteX947" fmla="*/ 206952 w 3871172"/>
              <a:gd name="connsiteY947" fmla="*/ 35670 h 2310728"/>
              <a:gd name="connsiteX948" fmla="*/ 216477 w 3871172"/>
              <a:gd name="connsiteY948" fmla="*/ 38845 h 2310728"/>
              <a:gd name="connsiteX949" fmla="*/ 235527 w 3871172"/>
              <a:gd name="connsiteY949" fmla="*/ 38845 h 2310728"/>
              <a:gd name="connsiteX950" fmla="*/ 248227 w 3871172"/>
              <a:gd name="connsiteY950" fmla="*/ 48370 h 2310728"/>
              <a:gd name="connsiteX951" fmla="*/ 270452 w 3871172"/>
              <a:gd name="connsiteY951" fmla="*/ 29320 h 2310728"/>
              <a:gd name="connsiteX952" fmla="*/ 279977 w 3871172"/>
              <a:gd name="connsiteY952" fmla="*/ 35670 h 2310728"/>
              <a:gd name="connsiteX953" fmla="*/ 283152 w 3871172"/>
              <a:gd name="connsiteY953" fmla="*/ 45195 h 2310728"/>
              <a:gd name="connsiteX954" fmla="*/ 289502 w 3871172"/>
              <a:gd name="connsiteY954" fmla="*/ 57895 h 2310728"/>
              <a:gd name="connsiteX955" fmla="*/ 299027 w 3871172"/>
              <a:gd name="connsiteY955" fmla="*/ 64245 h 2310728"/>
              <a:gd name="connsiteX956" fmla="*/ 311727 w 3871172"/>
              <a:gd name="connsiteY956" fmla="*/ 57895 h 2310728"/>
              <a:gd name="connsiteX957" fmla="*/ 327602 w 3871172"/>
              <a:gd name="connsiteY957" fmla="*/ 45195 h 2310728"/>
              <a:gd name="connsiteX958" fmla="*/ 346652 w 3871172"/>
              <a:gd name="connsiteY958" fmla="*/ 38845 h 2310728"/>
              <a:gd name="connsiteX959" fmla="*/ 349827 w 3871172"/>
              <a:gd name="connsiteY959" fmla="*/ 48370 h 2310728"/>
              <a:gd name="connsiteX960" fmla="*/ 365702 w 3871172"/>
              <a:gd name="connsiteY960" fmla="*/ 35670 h 2310728"/>
              <a:gd name="connsiteX961" fmla="*/ 387927 w 3871172"/>
              <a:gd name="connsiteY961" fmla="*/ 16620 h 2310728"/>
              <a:gd name="connsiteX962" fmla="*/ 397452 w 3871172"/>
              <a:gd name="connsiteY962" fmla="*/ 26145 h 2310728"/>
              <a:gd name="connsiteX963" fmla="*/ 410152 w 3871172"/>
              <a:gd name="connsiteY963" fmla="*/ 32495 h 2310728"/>
              <a:gd name="connsiteX964" fmla="*/ 419677 w 3871172"/>
              <a:gd name="connsiteY964" fmla="*/ 38845 h 2310728"/>
              <a:gd name="connsiteX965" fmla="*/ 429202 w 3871172"/>
              <a:gd name="connsiteY965" fmla="*/ 35670 h 2310728"/>
              <a:gd name="connsiteX966" fmla="*/ 438727 w 3871172"/>
              <a:gd name="connsiteY966" fmla="*/ 29320 h 2310728"/>
              <a:gd name="connsiteX967" fmla="*/ 441902 w 3871172"/>
              <a:gd name="connsiteY967" fmla="*/ 42020 h 2310728"/>
              <a:gd name="connsiteX968" fmla="*/ 445077 w 3871172"/>
              <a:gd name="connsiteY968" fmla="*/ 61070 h 2310728"/>
              <a:gd name="connsiteX969" fmla="*/ 457777 w 3871172"/>
              <a:gd name="connsiteY969" fmla="*/ 51545 h 2310728"/>
              <a:gd name="connsiteX970" fmla="*/ 464127 w 3871172"/>
              <a:gd name="connsiteY970" fmla="*/ 42020 h 2310728"/>
              <a:gd name="connsiteX971" fmla="*/ 473652 w 3871172"/>
              <a:gd name="connsiteY971" fmla="*/ 45195 h 2310728"/>
              <a:gd name="connsiteX972" fmla="*/ 486352 w 3871172"/>
              <a:gd name="connsiteY972" fmla="*/ 48370 h 2310728"/>
              <a:gd name="connsiteX973" fmla="*/ 499052 w 3871172"/>
              <a:gd name="connsiteY973" fmla="*/ 45195 h 2310728"/>
              <a:gd name="connsiteX974" fmla="*/ 508577 w 3871172"/>
              <a:gd name="connsiteY974" fmla="*/ 38845 h 2310728"/>
              <a:gd name="connsiteX975" fmla="*/ 518102 w 3871172"/>
              <a:gd name="connsiteY975" fmla="*/ 29320 h 2310728"/>
              <a:gd name="connsiteX976" fmla="*/ 533977 w 3871172"/>
              <a:gd name="connsiteY976" fmla="*/ 22970 h 2310728"/>
              <a:gd name="connsiteX977" fmla="*/ 543502 w 3871172"/>
              <a:gd name="connsiteY977" fmla="*/ 16620 h 2310728"/>
              <a:gd name="connsiteX978" fmla="*/ 553027 w 3871172"/>
              <a:gd name="connsiteY978" fmla="*/ 19795 h 2310728"/>
              <a:gd name="connsiteX979" fmla="*/ 565727 w 3871172"/>
              <a:gd name="connsiteY979" fmla="*/ 45195 h 2310728"/>
              <a:gd name="connsiteX980" fmla="*/ 572077 w 3871172"/>
              <a:gd name="connsiteY980" fmla="*/ 35670 h 2310728"/>
              <a:gd name="connsiteX981" fmla="*/ 587952 w 3871172"/>
              <a:gd name="connsiteY981" fmla="*/ 45195 h 2310728"/>
              <a:gd name="connsiteX982" fmla="*/ 591127 w 3871172"/>
              <a:gd name="connsiteY982" fmla="*/ 54720 h 2310728"/>
              <a:gd name="connsiteX983" fmla="*/ 607002 w 3871172"/>
              <a:gd name="connsiteY983" fmla="*/ 51545 h 2310728"/>
              <a:gd name="connsiteX984" fmla="*/ 616527 w 3871172"/>
              <a:gd name="connsiteY984" fmla="*/ 48370 h 2310728"/>
              <a:gd name="connsiteX985" fmla="*/ 626052 w 3871172"/>
              <a:gd name="connsiteY985" fmla="*/ 51545 h 2310728"/>
              <a:gd name="connsiteX986" fmla="*/ 638752 w 3871172"/>
              <a:gd name="connsiteY986" fmla="*/ 48370 h 2310728"/>
              <a:gd name="connsiteX987" fmla="*/ 648277 w 3871172"/>
              <a:gd name="connsiteY987" fmla="*/ 42020 h 2310728"/>
              <a:gd name="connsiteX988" fmla="*/ 664152 w 3871172"/>
              <a:gd name="connsiteY988" fmla="*/ 38845 h 2310728"/>
              <a:gd name="connsiteX989" fmla="*/ 670502 w 3871172"/>
              <a:gd name="connsiteY989" fmla="*/ 51545 h 2310728"/>
              <a:gd name="connsiteX990" fmla="*/ 673677 w 3871172"/>
              <a:gd name="connsiteY990" fmla="*/ 61070 h 2310728"/>
              <a:gd name="connsiteX991" fmla="*/ 686377 w 3871172"/>
              <a:gd name="connsiteY991" fmla="*/ 42020 h 2310728"/>
              <a:gd name="connsiteX992" fmla="*/ 692727 w 3871172"/>
              <a:gd name="connsiteY992" fmla="*/ 32495 h 2310728"/>
              <a:gd name="connsiteX993" fmla="*/ 702252 w 3871172"/>
              <a:gd name="connsiteY993" fmla="*/ 38845 h 2310728"/>
              <a:gd name="connsiteX994" fmla="*/ 705427 w 3871172"/>
              <a:gd name="connsiteY994" fmla="*/ 48370 h 2310728"/>
              <a:gd name="connsiteX995" fmla="*/ 724477 w 3871172"/>
              <a:gd name="connsiteY995" fmla="*/ 29320 h 2310728"/>
              <a:gd name="connsiteX996" fmla="*/ 740352 w 3871172"/>
              <a:gd name="connsiteY996" fmla="*/ 26145 h 2310728"/>
              <a:gd name="connsiteX997" fmla="*/ 749877 w 3871172"/>
              <a:gd name="connsiteY997" fmla="*/ 22970 h 2310728"/>
              <a:gd name="connsiteX998" fmla="*/ 762577 w 3871172"/>
              <a:gd name="connsiteY998" fmla="*/ 26145 h 2310728"/>
              <a:gd name="connsiteX999" fmla="*/ 765752 w 3871172"/>
              <a:gd name="connsiteY999" fmla="*/ 35670 h 2310728"/>
              <a:gd name="connsiteX1000" fmla="*/ 784802 w 3871172"/>
              <a:gd name="connsiteY1000" fmla="*/ 22970 h 2310728"/>
              <a:gd name="connsiteX1001" fmla="*/ 794327 w 3871172"/>
              <a:gd name="connsiteY1001" fmla="*/ 19795 h 2310728"/>
              <a:gd name="connsiteX1002" fmla="*/ 800677 w 3871172"/>
              <a:gd name="connsiteY1002" fmla="*/ 29320 h 2310728"/>
              <a:gd name="connsiteX1003" fmla="*/ 803852 w 3871172"/>
              <a:gd name="connsiteY1003" fmla="*/ 38845 h 2310728"/>
              <a:gd name="connsiteX1004" fmla="*/ 816552 w 3871172"/>
              <a:gd name="connsiteY1004" fmla="*/ 35670 h 2310728"/>
              <a:gd name="connsiteX1005" fmla="*/ 826077 w 3871172"/>
              <a:gd name="connsiteY1005" fmla="*/ 42020 h 2310728"/>
              <a:gd name="connsiteX1006" fmla="*/ 845127 w 3871172"/>
              <a:gd name="connsiteY1006" fmla="*/ 35670 h 2310728"/>
              <a:gd name="connsiteX1007" fmla="*/ 848302 w 3871172"/>
              <a:gd name="connsiteY1007" fmla="*/ 45195 h 2310728"/>
              <a:gd name="connsiteX1008" fmla="*/ 861002 w 3871172"/>
              <a:gd name="connsiteY1008" fmla="*/ 32495 h 2310728"/>
              <a:gd name="connsiteX1009" fmla="*/ 895927 w 3871172"/>
              <a:gd name="connsiteY1009" fmla="*/ 10270 h 2310728"/>
              <a:gd name="connsiteX1010" fmla="*/ 914977 w 3871172"/>
              <a:gd name="connsiteY1010" fmla="*/ 22970 h 2310728"/>
              <a:gd name="connsiteX1011" fmla="*/ 924502 w 3871172"/>
              <a:gd name="connsiteY1011" fmla="*/ 16620 h 2310728"/>
              <a:gd name="connsiteX1012" fmla="*/ 930852 w 3871172"/>
              <a:gd name="connsiteY1012" fmla="*/ 26145 h 2310728"/>
              <a:gd name="connsiteX1013" fmla="*/ 940377 w 3871172"/>
              <a:gd name="connsiteY1013" fmla="*/ 29320 h 2310728"/>
              <a:gd name="connsiteX1014" fmla="*/ 953077 w 3871172"/>
              <a:gd name="connsiteY1014" fmla="*/ 42020 h 2310728"/>
              <a:gd name="connsiteX1015" fmla="*/ 962602 w 3871172"/>
              <a:gd name="connsiteY1015" fmla="*/ 32495 h 2310728"/>
              <a:gd name="connsiteX1016" fmla="*/ 981652 w 3871172"/>
              <a:gd name="connsiteY1016" fmla="*/ 19795 h 2310728"/>
              <a:gd name="connsiteX1017" fmla="*/ 994352 w 3871172"/>
              <a:gd name="connsiteY1017" fmla="*/ 26145 h 2310728"/>
              <a:gd name="connsiteX1018" fmla="*/ 997527 w 3871172"/>
              <a:gd name="connsiteY1018" fmla="*/ 35670 h 2310728"/>
              <a:gd name="connsiteX1019" fmla="*/ 1007052 w 3871172"/>
              <a:gd name="connsiteY1019" fmla="*/ 42020 h 2310728"/>
              <a:gd name="connsiteX1020" fmla="*/ 1019752 w 3871172"/>
              <a:gd name="connsiteY1020" fmla="*/ 32495 h 2310728"/>
              <a:gd name="connsiteX1021" fmla="*/ 1038802 w 3871172"/>
              <a:gd name="connsiteY1021" fmla="*/ 26145 h 2310728"/>
              <a:gd name="connsiteX1022" fmla="*/ 1048327 w 3871172"/>
              <a:gd name="connsiteY1022" fmla="*/ 67420 h 2310728"/>
              <a:gd name="connsiteX1023" fmla="*/ 1089602 w 3871172"/>
              <a:gd name="connsiteY1023" fmla="*/ 45195 h 2310728"/>
              <a:gd name="connsiteX1024" fmla="*/ 1099127 w 3871172"/>
              <a:gd name="connsiteY1024" fmla="*/ 38845 h 2310728"/>
              <a:gd name="connsiteX1025" fmla="*/ 1108652 w 3871172"/>
              <a:gd name="connsiteY1025" fmla="*/ 29320 h 2310728"/>
              <a:gd name="connsiteX1026" fmla="*/ 1121352 w 3871172"/>
              <a:gd name="connsiteY1026" fmla="*/ 19795 h 2310728"/>
              <a:gd name="connsiteX1027" fmla="*/ 1130877 w 3871172"/>
              <a:gd name="connsiteY1027" fmla="*/ 26145 h 2310728"/>
              <a:gd name="connsiteX1028" fmla="*/ 1140402 w 3871172"/>
              <a:gd name="connsiteY1028" fmla="*/ 29320 h 2310728"/>
              <a:gd name="connsiteX1029" fmla="*/ 1143577 w 3871172"/>
              <a:gd name="connsiteY1029" fmla="*/ 38845 h 2310728"/>
              <a:gd name="connsiteX1030" fmla="*/ 1159452 w 3871172"/>
              <a:gd name="connsiteY1030" fmla="*/ 35670 h 2310728"/>
              <a:gd name="connsiteX1031" fmla="*/ 1162627 w 3871172"/>
              <a:gd name="connsiteY1031" fmla="*/ 48370 h 2310728"/>
              <a:gd name="connsiteX1032" fmla="*/ 1168977 w 3871172"/>
              <a:gd name="connsiteY1032" fmla="*/ 64245 h 2310728"/>
              <a:gd name="connsiteX1033" fmla="*/ 1178502 w 3871172"/>
              <a:gd name="connsiteY1033" fmla="*/ 61070 h 2310728"/>
              <a:gd name="connsiteX1034" fmla="*/ 1184852 w 3871172"/>
              <a:gd name="connsiteY1034" fmla="*/ 51545 h 2310728"/>
              <a:gd name="connsiteX1035" fmla="*/ 1194377 w 3871172"/>
              <a:gd name="connsiteY1035" fmla="*/ 42020 h 2310728"/>
              <a:gd name="connsiteX1036" fmla="*/ 1203902 w 3871172"/>
              <a:gd name="connsiteY1036" fmla="*/ 38845 h 2310728"/>
              <a:gd name="connsiteX1037" fmla="*/ 1213427 w 3871172"/>
              <a:gd name="connsiteY1037" fmla="*/ 32495 h 2310728"/>
              <a:gd name="connsiteX1038" fmla="*/ 1216602 w 3871172"/>
              <a:gd name="connsiteY1038" fmla="*/ 54720 h 2310728"/>
              <a:gd name="connsiteX1039" fmla="*/ 1232477 w 3871172"/>
              <a:gd name="connsiteY1039" fmla="*/ 48370 h 2310728"/>
              <a:gd name="connsiteX1040" fmla="*/ 1257877 w 3871172"/>
              <a:gd name="connsiteY1040" fmla="*/ 35670 h 2310728"/>
              <a:gd name="connsiteX1041" fmla="*/ 1270577 w 3871172"/>
              <a:gd name="connsiteY1041" fmla="*/ 29320 h 2310728"/>
              <a:gd name="connsiteX1042" fmla="*/ 1276927 w 3871172"/>
              <a:gd name="connsiteY1042" fmla="*/ 38845 h 2310728"/>
              <a:gd name="connsiteX1043" fmla="*/ 1286452 w 3871172"/>
              <a:gd name="connsiteY1043" fmla="*/ 42020 h 2310728"/>
              <a:gd name="connsiteX1044" fmla="*/ 1292802 w 3871172"/>
              <a:gd name="connsiteY1044" fmla="*/ 51545 h 2310728"/>
              <a:gd name="connsiteX1045" fmla="*/ 1311852 w 3871172"/>
              <a:gd name="connsiteY1045" fmla="*/ 42020 h 2310728"/>
              <a:gd name="connsiteX1046" fmla="*/ 1315027 w 3871172"/>
              <a:gd name="connsiteY1046" fmla="*/ 51545 h 2310728"/>
              <a:gd name="connsiteX1047" fmla="*/ 1324552 w 3871172"/>
              <a:gd name="connsiteY1047" fmla="*/ 54720 h 2310728"/>
              <a:gd name="connsiteX1048" fmla="*/ 1343602 w 3871172"/>
              <a:gd name="connsiteY1048" fmla="*/ 45195 h 2310728"/>
              <a:gd name="connsiteX1049" fmla="*/ 1356302 w 3871172"/>
              <a:gd name="connsiteY1049" fmla="*/ 35670 h 2310728"/>
              <a:gd name="connsiteX1050" fmla="*/ 1369002 w 3871172"/>
              <a:gd name="connsiteY1050" fmla="*/ 42020 h 2310728"/>
              <a:gd name="connsiteX1051" fmla="*/ 1384877 w 3871172"/>
              <a:gd name="connsiteY1051" fmla="*/ 38845 h 2310728"/>
              <a:gd name="connsiteX1052" fmla="*/ 1394402 w 3871172"/>
              <a:gd name="connsiteY1052" fmla="*/ 45195 h 2310728"/>
              <a:gd name="connsiteX1053" fmla="*/ 1413452 w 3871172"/>
              <a:gd name="connsiteY1053" fmla="*/ 42020 h 2310728"/>
              <a:gd name="connsiteX1054" fmla="*/ 1435677 w 3871172"/>
              <a:gd name="connsiteY1054" fmla="*/ 38845 h 2310728"/>
              <a:gd name="connsiteX1055" fmla="*/ 1448377 w 3871172"/>
              <a:gd name="connsiteY1055" fmla="*/ 45195 h 2310728"/>
              <a:gd name="connsiteX1056" fmla="*/ 1457902 w 3871172"/>
              <a:gd name="connsiteY1056" fmla="*/ 42020 h 2310728"/>
              <a:gd name="connsiteX1057" fmla="*/ 1476952 w 3871172"/>
              <a:gd name="connsiteY1057" fmla="*/ 32495 h 2310728"/>
              <a:gd name="connsiteX1058" fmla="*/ 1486477 w 3871172"/>
              <a:gd name="connsiteY1058" fmla="*/ 26145 h 2310728"/>
              <a:gd name="connsiteX1059" fmla="*/ 1518227 w 3871172"/>
              <a:gd name="connsiteY1059" fmla="*/ 7095 h 2310728"/>
              <a:gd name="connsiteX1060" fmla="*/ 1524577 w 3871172"/>
              <a:gd name="connsiteY1060" fmla="*/ 16620 h 2310728"/>
              <a:gd name="connsiteX1061" fmla="*/ 1534102 w 3871172"/>
              <a:gd name="connsiteY1061" fmla="*/ 19795 h 2310728"/>
              <a:gd name="connsiteX1062" fmla="*/ 1537277 w 3871172"/>
              <a:gd name="connsiteY1062" fmla="*/ 32495 h 2310728"/>
              <a:gd name="connsiteX1063" fmla="*/ 1549977 w 3871172"/>
              <a:gd name="connsiteY1063" fmla="*/ 26145 h 2310728"/>
              <a:gd name="connsiteX1064" fmla="*/ 1559502 w 3871172"/>
              <a:gd name="connsiteY1064" fmla="*/ 19795 h 2310728"/>
              <a:gd name="connsiteX1065" fmla="*/ 1565852 w 3871172"/>
              <a:gd name="connsiteY1065" fmla="*/ 38845 h 2310728"/>
              <a:gd name="connsiteX1066" fmla="*/ 1584902 w 3871172"/>
              <a:gd name="connsiteY1066" fmla="*/ 35670 h 2310728"/>
              <a:gd name="connsiteX1067" fmla="*/ 1594427 w 3871172"/>
              <a:gd name="connsiteY1067" fmla="*/ 29320 h 2310728"/>
              <a:gd name="connsiteX1068" fmla="*/ 1600777 w 3871172"/>
              <a:gd name="connsiteY1068" fmla="*/ 38845 h 2310728"/>
              <a:gd name="connsiteX1069" fmla="*/ 1632527 w 3871172"/>
              <a:gd name="connsiteY1069" fmla="*/ 32495 h 2310728"/>
              <a:gd name="connsiteX1070" fmla="*/ 1642052 w 3871172"/>
              <a:gd name="connsiteY1070" fmla="*/ 22970 h 2310728"/>
              <a:gd name="connsiteX1071" fmla="*/ 1664277 w 3871172"/>
              <a:gd name="connsiteY1071" fmla="*/ 7095 h 2310728"/>
              <a:gd name="connsiteX1072" fmla="*/ 1670627 w 3871172"/>
              <a:gd name="connsiteY1072" fmla="*/ 19795 h 2310728"/>
              <a:gd name="connsiteX1073" fmla="*/ 1686502 w 3871172"/>
              <a:gd name="connsiteY1073" fmla="*/ 26145 h 2310728"/>
              <a:gd name="connsiteX1074" fmla="*/ 1708727 w 3871172"/>
              <a:gd name="connsiteY1074" fmla="*/ 19795 h 2310728"/>
              <a:gd name="connsiteX1075" fmla="*/ 1715077 w 3871172"/>
              <a:gd name="connsiteY1075" fmla="*/ 38845 h 2310728"/>
              <a:gd name="connsiteX1076" fmla="*/ 1730952 w 3871172"/>
              <a:gd name="connsiteY1076" fmla="*/ 32495 h 2310728"/>
              <a:gd name="connsiteX1077" fmla="*/ 1740477 w 3871172"/>
              <a:gd name="connsiteY1077" fmla="*/ 29320 h 2310728"/>
              <a:gd name="connsiteX1078" fmla="*/ 1756352 w 3871172"/>
              <a:gd name="connsiteY1078" fmla="*/ 13445 h 2310728"/>
              <a:gd name="connsiteX1079" fmla="*/ 1765877 w 3871172"/>
              <a:gd name="connsiteY1079" fmla="*/ 10270 h 2310728"/>
              <a:gd name="connsiteX1080" fmla="*/ 1784927 w 3871172"/>
              <a:gd name="connsiteY1080" fmla="*/ 745 h 2310728"/>
              <a:gd name="connsiteX1081" fmla="*/ 1794452 w 3871172"/>
              <a:gd name="connsiteY1081" fmla="*/ 19795 h 2310728"/>
              <a:gd name="connsiteX1082" fmla="*/ 1815243 w 3871172"/>
              <a:gd name="connsiteY1082" fmla="*/ 10923 h 23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Lst>
            <a:rect l="l" t="t" r="r" b="b"/>
            <a:pathLst>
              <a:path w="3871172" h="2310728">
                <a:moveTo>
                  <a:pt x="1829402" y="0"/>
                </a:moveTo>
                <a:lnTo>
                  <a:pt x="1841297" y="0"/>
                </a:lnTo>
                <a:lnTo>
                  <a:pt x="1840838" y="3289"/>
                </a:lnTo>
                <a:cubicBezTo>
                  <a:pt x="1839066" y="16536"/>
                  <a:pt x="1836640" y="39758"/>
                  <a:pt x="1842077" y="45195"/>
                </a:cubicBezTo>
                <a:cubicBezTo>
                  <a:pt x="1845252" y="48370"/>
                  <a:pt x="1848193" y="38592"/>
                  <a:pt x="1851602" y="35670"/>
                </a:cubicBezTo>
                <a:cubicBezTo>
                  <a:pt x="1863834" y="25185"/>
                  <a:pt x="1861271" y="27155"/>
                  <a:pt x="1873827" y="22970"/>
                </a:cubicBezTo>
                <a:cubicBezTo>
                  <a:pt x="1875944" y="26145"/>
                  <a:pt x="1876634" y="31078"/>
                  <a:pt x="1880177" y="32495"/>
                </a:cubicBezTo>
                <a:cubicBezTo>
                  <a:pt x="1883284" y="33738"/>
                  <a:pt x="1886568" y="30495"/>
                  <a:pt x="1889702" y="29320"/>
                </a:cubicBezTo>
                <a:cubicBezTo>
                  <a:pt x="1895038" y="27319"/>
                  <a:pt x="1900285" y="25087"/>
                  <a:pt x="1905577" y="22970"/>
                </a:cubicBezTo>
                <a:cubicBezTo>
                  <a:pt x="1908752" y="25087"/>
                  <a:pt x="1911360" y="30068"/>
                  <a:pt x="1915102" y="29320"/>
                </a:cubicBezTo>
                <a:cubicBezTo>
                  <a:pt x="1918844" y="28572"/>
                  <a:pt x="1919430" y="23031"/>
                  <a:pt x="1921452" y="19795"/>
                </a:cubicBezTo>
                <a:cubicBezTo>
                  <a:pt x="1931957" y="2988"/>
                  <a:pt x="1928844" y="5681"/>
                  <a:pt x="1934402" y="305"/>
                </a:cubicBezTo>
                <a:lnTo>
                  <a:pt x="1934714" y="0"/>
                </a:lnTo>
                <a:lnTo>
                  <a:pt x="1945872" y="0"/>
                </a:lnTo>
                <a:lnTo>
                  <a:pt x="1946852" y="3920"/>
                </a:lnTo>
                <a:cubicBezTo>
                  <a:pt x="1948115" y="10233"/>
                  <a:pt x="1945000" y="18948"/>
                  <a:pt x="1950027" y="22970"/>
                </a:cubicBezTo>
                <a:cubicBezTo>
                  <a:pt x="1953723" y="25927"/>
                  <a:pt x="1958333" y="18378"/>
                  <a:pt x="1962727" y="16620"/>
                </a:cubicBezTo>
                <a:cubicBezTo>
                  <a:pt x="1968942" y="14134"/>
                  <a:pt x="1981777" y="10270"/>
                  <a:pt x="1981777" y="10270"/>
                </a:cubicBezTo>
                <a:cubicBezTo>
                  <a:pt x="1988127" y="12387"/>
                  <a:pt x="1996094" y="21353"/>
                  <a:pt x="2000827" y="16620"/>
                </a:cubicBezTo>
                <a:cubicBezTo>
                  <a:pt x="2004002" y="13445"/>
                  <a:pt x="2006698" y="9705"/>
                  <a:pt x="2010352" y="7095"/>
                </a:cubicBezTo>
                <a:cubicBezTo>
                  <a:pt x="2014203" y="4344"/>
                  <a:pt x="2018943" y="3093"/>
                  <a:pt x="2023052" y="745"/>
                </a:cubicBezTo>
                <a:lnTo>
                  <a:pt x="2024170" y="0"/>
                </a:lnTo>
                <a:lnTo>
                  <a:pt x="2033978" y="0"/>
                </a:lnTo>
                <a:lnTo>
                  <a:pt x="2035752" y="7095"/>
                </a:lnTo>
                <a:cubicBezTo>
                  <a:pt x="2037675" y="13506"/>
                  <a:pt x="2042102" y="26145"/>
                  <a:pt x="2042102" y="26145"/>
                </a:cubicBezTo>
                <a:cubicBezTo>
                  <a:pt x="2045277" y="24028"/>
                  <a:pt x="2048929" y="22493"/>
                  <a:pt x="2051627" y="19795"/>
                </a:cubicBezTo>
                <a:cubicBezTo>
                  <a:pt x="2075256" y="-3834"/>
                  <a:pt x="2048229" y="15710"/>
                  <a:pt x="2070677" y="745"/>
                </a:cubicBezTo>
                <a:cubicBezTo>
                  <a:pt x="2072794" y="3920"/>
                  <a:pt x="2073484" y="8853"/>
                  <a:pt x="2077027" y="10270"/>
                </a:cubicBezTo>
                <a:cubicBezTo>
                  <a:pt x="2080134" y="11513"/>
                  <a:pt x="2083205" y="7095"/>
                  <a:pt x="2086552" y="7095"/>
                </a:cubicBezTo>
                <a:cubicBezTo>
                  <a:pt x="2089899" y="7095"/>
                  <a:pt x="2092902" y="9212"/>
                  <a:pt x="2096077" y="10270"/>
                </a:cubicBezTo>
                <a:lnTo>
                  <a:pt x="2109459" y="0"/>
                </a:lnTo>
                <a:lnTo>
                  <a:pt x="2116931" y="0"/>
                </a:lnTo>
                <a:lnTo>
                  <a:pt x="2121477" y="7095"/>
                </a:lnTo>
                <a:cubicBezTo>
                  <a:pt x="2125710" y="6037"/>
                  <a:pt x="2130546" y="6341"/>
                  <a:pt x="2134177" y="3920"/>
                </a:cubicBezTo>
                <a:lnTo>
                  <a:pt x="2136790" y="0"/>
                </a:lnTo>
                <a:lnTo>
                  <a:pt x="2189908" y="0"/>
                </a:lnTo>
                <a:lnTo>
                  <a:pt x="2191327" y="7095"/>
                </a:lnTo>
                <a:cubicBezTo>
                  <a:pt x="2192274" y="11355"/>
                  <a:pt x="2193444" y="15562"/>
                  <a:pt x="2194502" y="19795"/>
                </a:cubicBezTo>
                <a:lnTo>
                  <a:pt x="2213552" y="13445"/>
                </a:lnTo>
                <a:lnTo>
                  <a:pt x="2223077" y="10270"/>
                </a:lnTo>
                <a:cubicBezTo>
                  <a:pt x="2225194" y="14503"/>
                  <a:pt x="2224694" y="22970"/>
                  <a:pt x="2229427" y="22970"/>
                </a:cubicBezTo>
                <a:cubicBezTo>
                  <a:pt x="2236204" y="22970"/>
                  <a:pt x="2239821" y="14256"/>
                  <a:pt x="2245302" y="10270"/>
                </a:cubicBezTo>
                <a:cubicBezTo>
                  <a:pt x="2248388" y="8026"/>
                  <a:pt x="2253151" y="4851"/>
                  <a:pt x="2257142" y="2237"/>
                </a:cubicBezTo>
                <a:lnTo>
                  <a:pt x="2260598" y="0"/>
                </a:lnTo>
                <a:lnTo>
                  <a:pt x="2265162" y="0"/>
                </a:lnTo>
                <a:lnTo>
                  <a:pt x="2267527" y="7095"/>
                </a:lnTo>
                <a:cubicBezTo>
                  <a:pt x="2268726" y="11291"/>
                  <a:pt x="2266423" y="18939"/>
                  <a:pt x="2270702" y="19795"/>
                </a:cubicBezTo>
                <a:cubicBezTo>
                  <a:pt x="2275891" y="20833"/>
                  <a:pt x="2278915" y="13075"/>
                  <a:pt x="2283402" y="10270"/>
                </a:cubicBezTo>
                <a:cubicBezTo>
                  <a:pt x="2300118" y="-178"/>
                  <a:pt x="2294048" y="6331"/>
                  <a:pt x="2297628" y="2577"/>
                </a:cubicBezTo>
                <a:lnTo>
                  <a:pt x="2300148" y="0"/>
                </a:lnTo>
                <a:lnTo>
                  <a:pt x="2307869" y="0"/>
                </a:lnTo>
                <a:lnTo>
                  <a:pt x="2311977" y="10270"/>
                </a:lnTo>
                <a:cubicBezTo>
                  <a:pt x="2316662" y="12947"/>
                  <a:pt x="2322617" y="8404"/>
                  <a:pt x="2327852" y="7095"/>
                </a:cubicBezTo>
                <a:lnTo>
                  <a:pt x="2344407" y="0"/>
                </a:lnTo>
                <a:lnTo>
                  <a:pt x="2361358" y="0"/>
                </a:lnTo>
                <a:lnTo>
                  <a:pt x="2362777" y="7095"/>
                </a:lnTo>
                <a:cubicBezTo>
                  <a:pt x="2364092" y="8410"/>
                  <a:pt x="2368774" y="6082"/>
                  <a:pt x="2373168" y="3398"/>
                </a:cubicBezTo>
                <a:lnTo>
                  <a:pt x="2378217" y="0"/>
                </a:lnTo>
                <a:lnTo>
                  <a:pt x="2381749" y="0"/>
                </a:lnTo>
                <a:lnTo>
                  <a:pt x="2381382" y="11363"/>
                </a:lnTo>
                <a:cubicBezTo>
                  <a:pt x="2381234" y="15960"/>
                  <a:pt x="2381763" y="20194"/>
                  <a:pt x="2385002" y="22970"/>
                </a:cubicBezTo>
                <a:cubicBezTo>
                  <a:pt x="2386094" y="23906"/>
                  <a:pt x="2417732" y="11368"/>
                  <a:pt x="2419927" y="10270"/>
                </a:cubicBezTo>
                <a:cubicBezTo>
                  <a:pt x="2423340" y="8563"/>
                  <a:pt x="2426277" y="6037"/>
                  <a:pt x="2429452" y="3920"/>
                </a:cubicBezTo>
                <a:cubicBezTo>
                  <a:pt x="2432627" y="6037"/>
                  <a:pt x="2436279" y="7572"/>
                  <a:pt x="2438977" y="10270"/>
                </a:cubicBezTo>
                <a:cubicBezTo>
                  <a:pt x="2452901" y="24194"/>
                  <a:pt x="2436647" y="16317"/>
                  <a:pt x="2454852" y="29320"/>
                </a:cubicBezTo>
                <a:cubicBezTo>
                  <a:pt x="2458703" y="32071"/>
                  <a:pt x="2463319" y="33553"/>
                  <a:pt x="2467552" y="35670"/>
                </a:cubicBezTo>
                <a:cubicBezTo>
                  <a:pt x="2472844" y="34612"/>
                  <a:pt x="2478031" y="32495"/>
                  <a:pt x="2483427" y="32495"/>
                </a:cubicBezTo>
                <a:cubicBezTo>
                  <a:pt x="2490911" y="32495"/>
                  <a:pt x="2498206" y="36415"/>
                  <a:pt x="2505652" y="35670"/>
                </a:cubicBezTo>
                <a:cubicBezTo>
                  <a:pt x="2510563" y="35179"/>
                  <a:pt x="2522304" y="22193"/>
                  <a:pt x="2524702" y="19795"/>
                </a:cubicBezTo>
                <a:cubicBezTo>
                  <a:pt x="2525760" y="15562"/>
                  <a:pt x="2523974" y="5144"/>
                  <a:pt x="2527877" y="7095"/>
                </a:cubicBezTo>
                <a:cubicBezTo>
                  <a:pt x="2532704" y="9508"/>
                  <a:pt x="2530087" y="17661"/>
                  <a:pt x="2531052" y="22970"/>
                </a:cubicBezTo>
                <a:cubicBezTo>
                  <a:pt x="2532204" y="29304"/>
                  <a:pt x="2533169" y="35670"/>
                  <a:pt x="2534227" y="42020"/>
                </a:cubicBezTo>
                <a:cubicBezTo>
                  <a:pt x="2537402" y="36728"/>
                  <a:pt x="2540481" y="31378"/>
                  <a:pt x="2543752" y="26145"/>
                </a:cubicBezTo>
                <a:cubicBezTo>
                  <a:pt x="2545774" y="22909"/>
                  <a:pt x="2546927" y="18737"/>
                  <a:pt x="2550102" y="16620"/>
                </a:cubicBezTo>
                <a:cubicBezTo>
                  <a:pt x="2553733" y="14199"/>
                  <a:pt x="2558569" y="14503"/>
                  <a:pt x="2562802" y="13445"/>
                </a:cubicBezTo>
                <a:cubicBezTo>
                  <a:pt x="2563860" y="16620"/>
                  <a:pt x="2565165" y="19723"/>
                  <a:pt x="2565977" y="22970"/>
                </a:cubicBezTo>
                <a:cubicBezTo>
                  <a:pt x="2567286" y="28205"/>
                  <a:pt x="2565336" y="35029"/>
                  <a:pt x="2569152" y="38845"/>
                </a:cubicBezTo>
                <a:cubicBezTo>
                  <a:pt x="2571519" y="41212"/>
                  <a:pt x="2575502" y="36728"/>
                  <a:pt x="2578677" y="35670"/>
                </a:cubicBezTo>
                <a:cubicBezTo>
                  <a:pt x="2585027" y="29320"/>
                  <a:pt x="2591720" y="23295"/>
                  <a:pt x="2597727" y="16620"/>
                </a:cubicBezTo>
                <a:cubicBezTo>
                  <a:pt x="2612555" y="144"/>
                  <a:pt x="2600148" y="6288"/>
                  <a:pt x="2616777" y="745"/>
                </a:cubicBezTo>
                <a:cubicBezTo>
                  <a:pt x="2617835" y="6037"/>
                  <a:pt x="2616959" y="12130"/>
                  <a:pt x="2619952" y="16620"/>
                </a:cubicBezTo>
                <a:cubicBezTo>
                  <a:pt x="2621808" y="19405"/>
                  <a:pt x="2627334" y="17224"/>
                  <a:pt x="2629477" y="19795"/>
                </a:cubicBezTo>
                <a:cubicBezTo>
                  <a:pt x="2634973" y="26390"/>
                  <a:pt x="2637415" y="43612"/>
                  <a:pt x="2639002" y="51545"/>
                </a:cubicBezTo>
                <a:cubicBezTo>
                  <a:pt x="2643235" y="47312"/>
                  <a:pt x="2648222" y="43717"/>
                  <a:pt x="2651702" y="38845"/>
                </a:cubicBezTo>
                <a:cubicBezTo>
                  <a:pt x="2658572" y="29227"/>
                  <a:pt x="2650271" y="20108"/>
                  <a:pt x="2661227" y="42020"/>
                </a:cubicBezTo>
                <a:cubicBezTo>
                  <a:pt x="2663666" y="39581"/>
                  <a:pt x="2683262" y="18489"/>
                  <a:pt x="2689802" y="16620"/>
                </a:cubicBezTo>
                <a:cubicBezTo>
                  <a:pt x="2693020" y="15701"/>
                  <a:pt x="2696152" y="18737"/>
                  <a:pt x="2699327" y="19795"/>
                </a:cubicBezTo>
                <a:cubicBezTo>
                  <a:pt x="2704567" y="35515"/>
                  <a:pt x="2700139" y="32805"/>
                  <a:pt x="2724727" y="22970"/>
                </a:cubicBezTo>
                <a:cubicBezTo>
                  <a:pt x="2733516" y="19454"/>
                  <a:pt x="2750127" y="10270"/>
                  <a:pt x="2750127" y="10270"/>
                </a:cubicBezTo>
                <a:cubicBezTo>
                  <a:pt x="2757535" y="32495"/>
                  <a:pt x="2750127" y="31437"/>
                  <a:pt x="2766002" y="26145"/>
                </a:cubicBezTo>
                <a:cubicBezTo>
                  <a:pt x="2781090" y="3513"/>
                  <a:pt x="2762924" y="26266"/>
                  <a:pt x="2775527" y="42020"/>
                </a:cubicBezTo>
                <a:cubicBezTo>
                  <a:pt x="2778332" y="45526"/>
                  <a:pt x="2781603" y="35370"/>
                  <a:pt x="2785052" y="32495"/>
                </a:cubicBezTo>
                <a:cubicBezTo>
                  <a:pt x="2787983" y="30052"/>
                  <a:pt x="2791472" y="28363"/>
                  <a:pt x="2794577" y="26145"/>
                </a:cubicBezTo>
                <a:cubicBezTo>
                  <a:pt x="2811396" y="14131"/>
                  <a:pt x="2801345" y="18597"/>
                  <a:pt x="2816802" y="13445"/>
                </a:cubicBezTo>
                <a:cubicBezTo>
                  <a:pt x="2822833" y="61695"/>
                  <a:pt x="2814178" y="37419"/>
                  <a:pt x="2826327" y="29320"/>
                </a:cubicBezTo>
                <a:cubicBezTo>
                  <a:pt x="2829958" y="26899"/>
                  <a:pt x="2834794" y="27203"/>
                  <a:pt x="2839027" y="26145"/>
                </a:cubicBezTo>
                <a:cubicBezTo>
                  <a:pt x="2846435" y="19795"/>
                  <a:pt x="2853258" y="12690"/>
                  <a:pt x="2861252" y="7095"/>
                </a:cubicBezTo>
                <a:cubicBezTo>
                  <a:pt x="2863994" y="5176"/>
                  <a:pt x="2867871" y="5580"/>
                  <a:pt x="2870777" y="3920"/>
                </a:cubicBezTo>
                <a:lnTo>
                  <a:pt x="2876004" y="0"/>
                </a:lnTo>
                <a:lnTo>
                  <a:pt x="2886840" y="0"/>
                </a:lnTo>
                <a:lnTo>
                  <a:pt x="2893002" y="10270"/>
                </a:lnTo>
                <a:cubicBezTo>
                  <a:pt x="2895006" y="15280"/>
                  <a:pt x="2895006" y="20877"/>
                  <a:pt x="2896177" y="26145"/>
                </a:cubicBezTo>
                <a:cubicBezTo>
                  <a:pt x="2897124" y="30405"/>
                  <a:pt x="2898294" y="34612"/>
                  <a:pt x="2899352" y="38845"/>
                </a:cubicBezTo>
                <a:cubicBezTo>
                  <a:pt x="2922367" y="23502"/>
                  <a:pt x="2898281" y="35134"/>
                  <a:pt x="2912052" y="42020"/>
                </a:cubicBezTo>
                <a:cubicBezTo>
                  <a:pt x="2915045" y="43517"/>
                  <a:pt x="2918402" y="39903"/>
                  <a:pt x="2921577" y="38845"/>
                </a:cubicBezTo>
                <a:cubicBezTo>
                  <a:pt x="2924752" y="35670"/>
                  <a:pt x="2928691" y="33108"/>
                  <a:pt x="2931102" y="29320"/>
                </a:cubicBezTo>
                <a:cubicBezTo>
                  <a:pt x="2936184" y="21334"/>
                  <a:pt x="2943802" y="3920"/>
                  <a:pt x="2943802" y="3920"/>
                </a:cubicBezTo>
                <a:cubicBezTo>
                  <a:pt x="2945919" y="9212"/>
                  <a:pt x="2948652" y="14297"/>
                  <a:pt x="2950152" y="19795"/>
                </a:cubicBezTo>
                <a:cubicBezTo>
                  <a:pt x="2951846" y="26006"/>
                  <a:pt x="2947043" y="40242"/>
                  <a:pt x="2953327" y="38845"/>
                </a:cubicBezTo>
                <a:cubicBezTo>
                  <a:pt x="2965016" y="36248"/>
                  <a:pt x="2978727" y="13445"/>
                  <a:pt x="2978727" y="13445"/>
                </a:cubicBezTo>
                <a:cubicBezTo>
                  <a:pt x="2979785" y="16620"/>
                  <a:pt x="2981511" y="19646"/>
                  <a:pt x="2981902" y="22970"/>
                </a:cubicBezTo>
                <a:cubicBezTo>
                  <a:pt x="2983638" y="37723"/>
                  <a:pt x="2976559" y="55251"/>
                  <a:pt x="2985077" y="67420"/>
                </a:cubicBezTo>
                <a:cubicBezTo>
                  <a:pt x="2989454" y="73672"/>
                  <a:pt x="3004127" y="54720"/>
                  <a:pt x="3004127" y="54720"/>
                </a:cubicBezTo>
                <a:cubicBezTo>
                  <a:pt x="3007302" y="49428"/>
                  <a:pt x="3010892" y="44365"/>
                  <a:pt x="3013652" y="38845"/>
                </a:cubicBezTo>
                <a:cubicBezTo>
                  <a:pt x="3015149" y="35852"/>
                  <a:pt x="3014736" y="31933"/>
                  <a:pt x="3016827" y="29320"/>
                </a:cubicBezTo>
                <a:cubicBezTo>
                  <a:pt x="3019211" y="26340"/>
                  <a:pt x="3023177" y="25087"/>
                  <a:pt x="3026352" y="22970"/>
                </a:cubicBezTo>
                <a:cubicBezTo>
                  <a:pt x="3028469" y="19795"/>
                  <a:pt x="3029082" y="12238"/>
                  <a:pt x="3032702" y="13445"/>
                </a:cubicBezTo>
                <a:cubicBezTo>
                  <a:pt x="3036842" y="14825"/>
                  <a:pt x="3034158" y="22134"/>
                  <a:pt x="3035877" y="26145"/>
                </a:cubicBezTo>
                <a:cubicBezTo>
                  <a:pt x="3040664" y="37315"/>
                  <a:pt x="3041606" y="35463"/>
                  <a:pt x="3051752" y="38845"/>
                </a:cubicBezTo>
                <a:cubicBezTo>
                  <a:pt x="3052094" y="38333"/>
                  <a:pt x="3065405" y="17017"/>
                  <a:pt x="3067627" y="19795"/>
                </a:cubicBezTo>
                <a:cubicBezTo>
                  <a:pt x="3072957" y="26458"/>
                  <a:pt x="3069744" y="36728"/>
                  <a:pt x="3070802" y="45195"/>
                </a:cubicBezTo>
                <a:cubicBezTo>
                  <a:pt x="3073977" y="44137"/>
                  <a:pt x="3077604" y="43965"/>
                  <a:pt x="3080327" y="42020"/>
                </a:cubicBezTo>
                <a:cubicBezTo>
                  <a:pt x="3085199" y="38540"/>
                  <a:pt x="3087271" y="30965"/>
                  <a:pt x="3093027" y="29320"/>
                </a:cubicBezTo>
                <a:cubicBezTo>
                  <a:pt x="3096696" y="28272"/>
                  <a:pt x="3099377" y="33553"/>
                  <a:pt x="3102552" y="35670"/>
                </a:cubicBezTo>
                <a:cubicBezTo>
                  <a:pt x="3105727" y="33553"/>
                  <a:pt x="3108313" y="29947"/>
                  <a:pt x="3112077" y="29320"/>
                </a:cubicBezTo>
                <a:cubicBezTo>
                  <a:pt x="3115378" y="28770"/>
                  <a:pt x="3118526" y="33813"/>
                  <a:pt x="3121602" y="32495"/>
                </a:cubicBezTo>
                <a:cubicBezTo>
                  <a:pt x="3127105" y="30137"/>
                  <a:pt x="3129576" y="23471"/>
                  <a:pt x="3134302" y="19795"/>
                </a:cubicBezTo>
                <a:cubicBezTo>
                  <a:pt x="3145549" y="11047"/>
                  <a:pt x="3148389" y="10866"/>
                  <a:pt x="3159702" y="7095"/>
                </a:cubicBezTo>
                <a:cubicBezTo>
                  <a:pt x="3160760" y="20853"/>
                  <a:pt x="3157752" y="35558"/>
                  <a:pt x="3162877" y="48370"/>
                </a:cubicBezTo>
                <a:cubicBezTo>
                  <a:pt x="3164545" y="52539"/>
                  <a:pt x="3169527" y="42294"/>
                  <a:pt x="3172402" y="38845"/>
                </a:cubicBezTo>
                <a:cubicBezTo>
                  <a:pt x="3185631" y="22970"/>
                  <a:pt x="3170815" y="34612"/>
                  <a:pt x="3188277" y="22970"/>
                </a:cubicBezTo>
                <a:cubicBezTo>
                  <a:pt x="3189335" y="28262"/>
                  <a:pt x="3190143" y="33610"/>
                  <a:pt x="3191452" y="38845"/>
                </a:cubicBezTo>
                <a:cubicBezTo>
                  <a:pt x="3192264" y="42092"/>
                  <a:pt x="3191280" y="48370"/>
                  <a:pt x="3194627" y="48370"/>
                </a:cubicBezTo>
                <a:cubicBezTo>
                  <a:pt x="3199117" y="48370"/>
                  <a:pt x="3200977" y="42020"/>
                  <a:pt x="3204152" y="38845"/>
                </a:cubicBezTo>
                <a:cubicBezTo>
                  <a:pt x="3205210" y="43078"/>
                  <a:pt x="3203275" y="49924"/>
                  <a:pt x="3207327" y="51545"/>
                </a:cubicBezTo>
                <a:cubicBezTo>
                  <a:pt x="3211721" y="53303"/>
                  <a:pt x="3215918" y="47543"/>
                  <a:pt x="3220027" y="45195"/>
                </a:cubicBezTo>
                <a:cubicBezTo>
                  <a:pt x="3256384" y="24420"/>
                  <a:pt x="3199677" y="55587"/>
                  <a:pt x="3239077" y="29320"/>
                </a:cubicBezTo>
                <a:cubicBezTo>
                  <a:pt x="3241862" y="27464"/>
                  <a:pt x="3245427" y="27203"/>
                  <a:pt x="3248602" y="26145"/>
                </a:cubicBezTo>
                <a:cubicBezTo>
                  <a:pt x="3262692" y="68414"/>
                  <a:pt x="3246140" y="36162"/>
                  <a:pt x="3264477" y="32495"/>
                </a:cubicBezTo>
                <a:cubicBezTo>
                  <a:pt x="3268219" y="31747"/>
                  <a:pt x="3268710" y="38845"/>
                  <a:pt x="3270827" y="42020"/>
                </a:cubicBezTo>
                <a:cubicBezTo>
                  <a:pt x="3274002" y="39903"/>
                  <a:pt x="3277247" y="37888"/>
                  <a:pt x="3280352" y="35670"/>
                </a:cubicBezTo>
                <a:cubicBezTo>
                  <a:pt x="3284658" y="32594"/>
                  <a:pt x="3288649" y="29080"/>
                  <a:pt x="3293052" y="26145"/>
                </a:cubicBezTo>
                <a:cubicBezTo>
                  <a:pt x="3298187" y="22722"/>
                  <a:pt x="3303635" y="19795"/>
                  <a:pt x="3308927" y="16620"/>
                </a:cubicBezTo>
                <a:cubicBezTo>
                  <a:pt x="3311044" y="20853"/>
                  <a:pt x="3313413" y="24970"/>
                  <a:pt x="3315277" y="29320"/>
                </a:cubicBezTo>
                <a:cubicBezTo>
                  <a:pt x="3316595" y="32396"/>
                  <a:pt x="3315105" y="38845"/>
                  <a:pt x="3318452" y="38845"/>
                </a:cubicBezTo>
                <a:cubicBezTo>
                  <a:pt x="3322942" y="38845"/>
                  <a:pt x="3324802" y="32495"/>
                  <a:pt x="3327977" y="29320"/>
                </a:cubicBezTo>
                <a:cubicBezTo>
                  <a:pt x="3329035" y="36728"/>
                  <a:pt x="3323726" y="50617"/>
                  <a:pt x="3331152" y="51545"/>
                </a:cubicBezTo>
                <a:cubicBezTo>
                  <a:pt x="3340834" y="52755"/>
                  <a:pt x="3345825" y="38674"/>
                  <a:pt x="3353377" y="32495"/>
                </a:cubicBezTo>
                <a:cubicBezTo>
                  <a:pt x="3362041" y="25406"/>
                  <a:pt x="3366786" y="22497"/>
                  <a:pt x="3375602" y="16620"/>
                </a:cubicBezTo>
                <a:cubicBezTo>
                  <a:pt x="3376660" y="20853"/>
                  <a:pt x="3377830" y="25060"/>
                  <a:pt x="3378777" y="29320"/>
                </a:cubicBezTo>
                <a:cubicBezTo>
                  <a:pt x="3379948" y="34588"/>
                  <a:pt x="3377635" y="41957"/>
                  <a:pt x="3381952" y="45195"/>
                </a:cubicBezTo>
                <a:cubicBezTo>
                  <a:pt x="3385005" y="47485"/>
                  <a:pt x="3388302" y="40962"/>
                  <a:pt x="3391477" y="38845"/>
                </a:cubicBezTo>
                <a:cubicBezTo>
                  <a:pt x="3393957" y="35125"/>
                  <a:pt x="3402470" y="18942"/>
                  <a:pt x="3410527" y="22970"/>
                </a:cubicBezTo>
                <a:cubicBezTo>
                  <a:pt x="3415625" y="25519"/>
                  <a:pt x="3414760" y="33553"/>
                  <a:pt x="3416877" y="38845"/>
                </a:cubicBezTo>
                <a:cubicBezTo>
                  <a:pt x="3422169" y="36728"/>
                  <a:pt x="3427272" y="30929"/>
                  <a:pt x="3432752" y="32495"/>
                </a:cubicBezTo>
                <a:cubicBezTo>
                  <a:pt x="3437303" y="33795"/>
                  <a:pt x="3435755" y="41848"/>
                  <a:pt x="3439102" y="45195"/>
                </a:cubicBezTo>
                <a:cubicBezTo>
                  <a:pt x="3441469" y="47562"/>
                  <a:pt x="3445452" y="47312"/>
                  <a:pt x="3448627" y="48370"/>
                </a:cubicBezTo>
                <a:cubicBezTo>
                  <a:pt x="3452860" y="46253"/>
                  <a:pt x="3456933" y="43778"/>
                  <a:pt x="3461327" y="42020"/>
                </a:cubicBezTo>
                <a:cubicBezTo>
                  <a:pt x="3467542" y="39534"/>
                  <a:pt x="3474283" y="38440"/>
                  <a:pt x="3480377" y="35670"/>
                </a:cubicBezTo>
                <a:cubicBezTo>
                  <a:pt x="3521616" y="16925"/>
                  <a:pt x="3478199" y="32163"/>
                  <a:pt x="3505777" y="22970"/>
                </a:cubicBezTo>
                <a:cubicBezTo>
                  <a:pt x="3508179" y="30177"/>
                  <a:pt x="3508424" y="37409"/>
                  <a:pt x="3518477" y="38845"/>
                </a:cubicBezTo>
                <a:cubicBezTo>
                  <a:pt x="3522797" y="39462"/>
                  <a:pt x="3526944" y="36728"/>
                  <a:pt x="3531177" y="35670"/>
                </a:cubicBezTo>
                <a:cubicBezTo>
                  <a:pt x="3534352" y="33553"/>
                  <a:pt x="3537159" y="27903"/>
                  <a:pt x="3540702" y="29320"/>
                </a:cubicBezTo>
                <a:cubicBezTo>
                  <a:pt x="3547294" y="31957"/>
                  <a:pt x="3549860" y="58870"/>
                  <a:pt x="3550227" y="61070"/>
                </a:cubicBezTo>
                <a:cubicBezTo>
                  <a:pt x="3553402" y="58953"/>
                  <a:pt x="3557054" y="57418"/>
                  <a:pt x="3559752" y="54720"/>
                </a:cubicBezTo>
                <a:cubicBezTo>
                  <a:pt x="3578811" y="35661"/>
                  <a:pt x="3569640" y="27595"/>
                  <a:pt x="3578802" y="64245"/>
                </a:cubicBezTo>
                <a:cubicBezTo>
                  <a:pt x="3600219" y="42828"/>
                  <a:pt x="3595012" y="36676"/>
                  <a:pt x="3601027" y="54720"/>
                </a:cubicBezTo>
                <a:cubicBezTo>
                  <a:pt x="3605260" y="53662"/>
                  <a:pt x="3609824" y="53496"/>
                  <a:pt x="3613727" y="51545"/>
                </a:cubicBezTo>
                <a:cubicBezTo>
                  <a:pt x="3624869" y="45974"/>
                  <a:pt x="3627056" y="40121"/>
                  <a:pt x="3635952" y="32495"/>
                </a:cubicBezTo>
                <a:cubicBezTo>
                  <a:pt x="3639970" y="29051"/>
                  <a:pt x="3644419" y="26145"/>
                  <a:pt x="3648652" y="22970"/>
                </a:cubicBezTo>
                <a:cubicBezTo>
                  <a:pt x="3649710" y="27203"/>
                  <a:pt x="3650628" y="31474"/>
                  <a:pt x="3651827" y="35670"/>
                </a:cubicBezTo>
                <a:cubicBezTo>
                  <a:pt x="3652746" y="38888"/>
                  <a:pt x="3651672" y="44862"/>
                  <a:pt x="3655002" y="45195"/>
                </a:cubicBezTo>
                <a:cubicBezTo>
                  <a:pt x="3664711" y="46166"/>
                  <a:pt x="3674052" y="40962"/>
                  <a:pt x="3683577" y="38845"/>
                </a:cubicBezTo>
                <a:cubicBezTo>
                  <a:pt x="3688869" y="34612"/>
                  <a:pt x="3694660" y="30937"/>
                  <a:pt x="3699452" y="26145"/>
                </a:cubicBezTo>
                <a:cubicBezTo>
                  <a:pt x="3702150" y="23447"/>
                  <a:pt x="3703512" y="13567"/>
                  <a:pt x="3705802" y="16620"/>
                </a:cubicBezTo>
                <a:cubicBezTo>
                  <a:pt x="3710292" y="22607"/>
                  <a:pt x="3707747" y="31463"/>
                  <a:pt x="3708977" y="38845"/>
                </a:cubicBezTo>
                <a:cubicBezTo>
                  <a:pt x="3709864" y="44168"/>
                  <a:pt x="3711094" y="49428"/>
                  <a:pt x="3712152" y="54720"/>
                </a:cubicBezTo>
                <a:cubicBezTo>
                  <a:pt x="3717444" y="51545"/>
                  <a:pt x="3722388" y="47701"/>
                  <a:pt x="3728027" y="45195"/>
                </a:cubicBezTo>
                <a:cubicBezTo>
                  <a:pt x="3758781" y="31527"/>
                  <a:pt x="3724546" y="52807"/>
                  <a:pt x="3750252" y="35670"/>
                </a:cubicBezTo>
                <a:cubicBezTo>
                  <a:pt x="3751310" y="38845"/>
                  <a:pt x="3750252" y="44137"/>
                  <a:pt x="3753427" y="45195"/>
                </a:cubicBezTo>
                <a:cubicBezTo>
                  <a:pt x="3758547" y="46902"/>
                  <a:pt x="3763906" y="42020"/>
                  <a:pt x="3769302" y="42020"/>
                </a:cubicBezTo>
                <a:cubicBezTo>
                  <a:pt x="3772649" y="42020"/>
                  <a:pt x="3775652" y="44137"/>
                  <a:pt x="3778827" y="45195"/>
                </a:cubicBezTo>
                <a:cubicBezTo>
                  <a:pt x="3777769" y="57895"/>
                  <a:pt x="3772887" y="70854"/>
                  <a:pt x="3775652" y="83295"/>
                </a:cubicBezTo>
                <a:cubicBezTo>
                  <a:pt x="3776626" y="87678"/>
                  <a:pt x="3782255" y="77179"/>
                  <a:pt x="3785177" y="73770"/>
                </a:cubicBezTo>
                <a:cubicBezTo>
                  <a:pt x="3788621" y="69752"/>
                  <a:pt x="3791897" y="65557"/>
                  <a:pt x="3794702" y="61070"/>
                </a:cubicBezTo>
                <a:cubicBezTo>
                  <a:pt x="3797210" y="57056"/>
                  <a:pt x="3799130" y="52695"/>
                  <a:pt x="3801052" y="48370"/>
                </a:cubicBezTo>
                <a:cubicBezTo>
                  <a:pt x="3803367" y="43162"/>
                  <a:pt x="3804089" y="37133"/>
                  <a:pt x="3807402" y="32495"/>
                </a:cubicBezTo>
                <a:cubicBezTo>
                  <a:pt x="3809620" y="29390"/>
                  <a:pt x="3813752" y="28262"/>
                  <a:pt x="3816927" y="26145"/>
                </a:cubicBezTo>
                <a:cubicBezTo>
                  <a:pt x="3822987" y="56444"/>
                  <a:pt x="3814619" y="37498"/>
                  <a:pt x="3829627" y="32495"/>
                </a:cubicBezTo>
                <a:lnTo>
                  <a:pt x="3833303" y="33720"/>
                </a:lnTo>
                <a:lnTo>
                  <a:pt x="3829542" y="34974"/>
                </a:lnTo>
                <a:cubicBezTo>
                  <a:pt x="3827921" y="39026"/>
                  <a:pt x="3831659" y="43441"/>
                  <a:pt x="3832717" y="47674"/>
                </a:cubicBezTo>
                <a:cubicBezTo>
                  <a:pt x="3830600" y="50849"/>
                  <a:pt x="3825740" y="53435"/>
                  <a:pt x="3826367" y="57199"/>
                </a:cubicBezTo>
                <a:cubicBezTo>
                  <a:pt x="3831652" y="88910"/>
                  <a:pt x="3842236" y="47692"/>
                  <a:pt x="3832717" y="76249"/>
                </a:cubicBezTo>
                <a:cubicBezTo>
                  <a:pt x="3829542" y="77307"/>
                  <a:pt x="3822536" y="76142"/>
                  <a:pt x="3823192" y="79424"/>
                </a:cubicBezTo>
                <a:cubicBezTo>
                  <a:pt x="3824366" y="85295"/>
                  <a:pt x="3832059" y="87525"/>
                  <a:pt x="3835892" y="92124"/>
                </a:cubicBezTo>
                <a:cubicBezTo>
                  <a:pt x="3855390" y="115522"/>
                  <a:pt x="3852089" y="108964"/>
                  <a:pt x="3858117" y="127049"/>
                </a:cubicBezTo>
                <a:cubicBezTo>
                  <a:pt x="3854152" y="131014"/>
                  <a:pt x="3844104" y="138222"/>
                  <a:pt x="3845417" y="146099"/>
                </a:cubicBezTo>
                <a:cubicBezTo>
                  <a:pt x="3846044" y="149863"/>
                  <a:pt x="3849650" y="152449"/>
                  <a:pt x="3851767" y="155624"/>
                </a:cubicBezTo>
                <a:cubicBezTo>
                  <a:pt x="3848592" y="157741"/>
                  <a:pt x="3844626" y="158994"/>
                  <a:pt x="3842242" y="161974"/>
                </a:cubicBezTo>
                <a:cubicBezTo>
                  <a:pt x="3840151" y="164587"/>
                  <a:pt x="3841434" y="169132"/>
                  <a:pt x="3839067" y="171499"/>
                </a:cubicBezTo>
                <a:cubicBezTo>
                  <a:pt x="3822134" y="188432"/>
                  <a:pt x="3834834" y="158799"/>
                  <a:pt x="3826367" y="184199"/>
                </a:cubicBezTo>
                <a:cubicBezTo>
                  <a:pt x="3829542" y="187374"/>
                  <a:pt x="3833135" y="190180"/>
                  <a:pt x="3835892" y="193724"/>
                </a:cubicBezTo>
                <a:cubicBezTo>
                  <a:pt x="3840577" y="199748"/>
                  <a:pt x="3848592" y="212774"/>
                  <a:pt x="3848592" y="212774"/>
                </a:cubicBezTo>
                <a:cubicBezTo>
                  <a:pt x="3823192" y="221241"/>
                  <a:pt x="3850709" y="208541"/>
                  <a:pt x="3842242" y="225474"/>
                </a:cubicBezTo>
                <a:cubicBezTo>
                  <a:pt x="3840745" y="228467"/>
                  <a:pt x="3835330" y="226558"/>
                  <a:pt x="3832717" y="228649"/>
                </a:cubicBezTo>
                <a:cubicBezTo>
                  <a:pt x="3829737" y="231033"/>
                  <a:pt x="3828484" y="234999"/>
                  <a:pt x="3826367" y="238174"/>
                </a:cubicBezTo>
                <a:cubicBezTo>
                  <a:pt x="3829542" y="242407"/>
                  <a:pt x="3833525" y="246141"/>
                  <a:pt x="3835892" y="250874"/>
                </a:cubicBezTo>
                <a:cubicBezTo>
                  <a:pt x="3838885" y="256861"/>
                  <a:pt x="3842242" y="269924"/>
                  <a:pt x="3842242" y="269924"/>
                </a:cubicBezTo>
                <a:cubicBezTo>
                  <a:pt x="3807210" y="276930"/>
                  <a:pt x="3820731" y="272861"/>
                  <a:pt x="3800967" y="279449"/>
                </a:cubicBezTo>
                <a:cubicBezTo>
                  <a:pt x="3812747" y="303008"/>
                  <a:pt x="3811196" y="301530"/>
                  <a:pt x="3823192" y="320724"/>
                </a:cubicBezTo>
                <a:cubicBezTo>
                  <a:pt x="3825214" y="323960"/>
                  <a:pt x="3827099" y="327318"/>
                  <a:pt x="3829542" y="330249"/>
                </a:cubicBezTo>
                <a:cubicBezTo>
                  <a:pt x="3832417" y="333698"/>
                  <a:pt x="3836145" y="336365"/>
                  <a:pt x="3839067" y="339774"/>
                </a:cubicBezTo>
                <a:cubicBezTo>
                  <a:pt x="3842511" y="343792"/>
                  <a:pt x="3845417" y="348241"/>
                  <a:pt x="3848592" y="352474"/>
                </a:cubicBezTo>
                <a:cubicBezTo>
                  <a:pt x="3846475" y="355649"/>
                  <a:pt x="3843949" y="358586"/>
                  <a:pt x="3842242" y="361999"/>
                </a:cubicBezTo>
                <a:cubicBezTo>
                  <a:pt x="3840745" y="364992"/>
                  <a:pt x="3841434" y="369157"/>
                  <a:pt x="3839067" y="371524"/>
                </a:cubicBezTo>
                <a:cubicBezTo>
                  <a:pt x="3836700" y="373891"/>
                  <a:pt x="3832717" y="373641"/>
                  <a:pt x="3829542" y="374699"/>
                </a:cubicBezTo>
                <a:cubicBezTo>
                  <a:pt x="3830600" y="379991"/>
                  <a:pt x="3835130" y="385747"/>
                  <a:pt x="3832717" y="390574"/>
                </a:cubicBezTo>
                <a:cubicBezTo>
                  <a:pt x="3830766" y="394477"/>
                  <a:pt x="3824157" y="392369"/>
                  <a:pt x="3820017" y="393749"/>
                </a:cubicBezTo>
                <a:cubicBezTo>
                  <a:pt x="3814610" y="395551"/>
                  <a:pt x="3809434" y="397982"/>
                  <a:pt x="3804142" y="400099"/>
                </a:cubicBezTo>
                <a:cubicBezTo>
                  <a:pt x="3805200" y="403274"/>
                  <a:pt x="3805226" y="407011"/>
                  <a:pt x="3807317" y="409624"/>
                </a:cubicBezTo>
                <a:cubicBezTo>
                  <a:pt x="3809701" y="412604"/>
                  <a:pt x="3813911" y="413531"/>
                  <a:pt x="3816842" y="415974"/>
                </a:cubicBezTo>
                <a:cubicBezTo>
                  <a:pt x="3820291" y="418849"/>
                  <a:pt x="3823876" y="421763"/>
                  <a:pt x="3826367" y="425499"/>
                </a:cubicBezTo>
                <a:cubicBezTo>
                  <a:pt x="3828223" y="428284"/>
                  <a:pt x="3828045" y="432031"/>
                  <a:pt x="3829542" y="435024"/>
                </a:cubicBezTo>
                <a:cubicBezTo>
                  <a:pt x="3831249" y="438437"/>
                  <a:pt x="3833775" y="441374"/>
                  <a:pt x="3835892" y="444549"/>
                </a:cubicBezTo>
                <a:cubicBezTo>
                  <a:pt x="3828484" y="445607"/>
                  <a:pt x="3818458" y="441975"/>
                  <a:pt x="3813667" y="447724"/>
                </a:cubicBezTo>
                <a:cubicBezTo>
                  <a:pt x="3810018" y="452102"/>
                  <a:pt x="3816996" y="458766"/>
                  <a:pt x="3820017" y="463599"/>
                </a:cubicBezTo>
                <a:cubicBezTo>
                  <a:pt x="3835712" y="488711"/>
                  <a:pt x="3825832" y="454574"/>
                  <a:pt x="3832717" y="488999"/>
                </a:cubicBezTo>
                <a:cubicBezTo>
                  <a:pt x="3834834" y="493232"/>
                  <a:pt x="3839845" y="497030"/>
                  <a:pt x="3839067" y="501699"/>
                </a:cubicBezTo>
                <a:cubicBezTo>
                  <a:pt x="3838440" y="505463"/>
                  <a:pt x="3831926" y="505069"/>
                  <a:pt x="3829542" y="508049"/>
                </a:cubicBezTo>
                <a:cubicBezTo>
                  <a:pt x="3827451" y="510662"/>
                  <a:pt x="3827425" y="514399"/>
                  <a:pt x="3826367" y="517574"/>
                </a:cubicBezTo>
                <a:cubicBezTo>
                  <a:pt x="3823192" y="519691"/>
                  <a:pt x="3818259" y="520381"/>
                  <a:pt x="3816842" y="523924"/>
                </a:cubicBezTo>
                <a:cubicBezTo>
                  <a:pt x="3815199" y="528032"/>
                  <a:pt x="3825030" y="540968"/>
                  <a:pt x="3826367" y="542974"/>
                </a:cubicBezTo>
                <a:cubicBezTo>
                  <a:pt x="3823192" y="544032"/>
                  <a:pt x="3819209" y="543782"/>
                  <a:pt x="3816842" y="546149"/>
                </a:cubicBezTo>
                <a:cubicBezTo>
                  <a:pt x="3814475" y="548516"/>
                  <a:pt x="3813667" y="552327"/>
                  <a:pt x="3813667" y="555674"/>
                </a:cubicBezTo>
                <a:cubicBezTo>
                  <a:pt x="3813667" y="561965"/>
                  <a:pt x="3819981" y="570229"/>
                  <a:pt x="3823192" y="574724"/>
                </a:cubicBezTo>
                <a:cubicBezTo>
                  <a:pt x="3826268" y="579030"/>
                  <a:pt x="3829542" y="583191"/>
                  <a:pt x="3832717" y="587424"/>
                </a:cubicBezTo>
                <a:cubicBezTo>
                  <a:pt x="3830600" y="591657"/>
                  <a:pt x="3829714" y="596777"/>
                  <a:pt x="3826367" y="600124"/>
                </a:cubicBezTo>
                <a:cubicBezTo>
                  <a:pt x="3816231" y="610260"/>
                  <a:pt x="3805409" y="591866"/>
                  <a:pt x="3829542" y="615999"/>
                </a:cubicBezTo>
                <a:cubicBezTo>
                  <a:pt x="3827425" y="619174"/>
                  <a:pt x="3823613" y="621731"/>
                  <a:pt x="3823192" y="625524"/>
                </a:cubicBezTo>
                <a:cubicBezTo>
                  <a:pt x="3822481" y="631922"/>
                  <a:pt x="3825388" y="638211"/>
                  <a:pt x="3826367" y="644574"/>
                </a:cubicBezTo>
                <a:cubicBezTo>
                  <a:pt x="3827505" y="651971"/>
                  <a:pt x="3828484" y="659391"/>
                  <a:pt x="3829542" y="666799"/>
                </a:cubicBezTo>
                <a:cubicBezTo>
                  <a:pt x="3849632" y="686889"/>
                  <a:pt x="3835359" y="667332"/>
                  <a:pt x="3823192" y="679499"/>
                </a:cubicBezTo>
                <a:cubicBezTo>
                  <a:pt x="3820825" y="681866"/>
                  <a:pt x="3825309" y="685849"/>
                  <a:pt x="3826367" y="689024"/>
                </a:cubicBezTo>
                <a:cubicBezTo>
                  <a:pt x="3854886" y="710413"/>
                  <a:pt x="3832429" y="687295"/>
                  <a:pt x="3835892" y="708074"/>
                </a:cubicBezTo>
                <a:cubicBezTo>
                  <a:pt x="3836519" y="711838"/>
                  <a:pt x="3840279" y="714327"/>
                  <a:pt x="3842242" y="717599"/>
                </a:cubicBezTo>
                <a:cubicBezTo>
                  <a:pt x="3864132" y="754082"/>
                  <a:pt x="3846946" y="727830"/>
                  <a:pt x="3861292" y="749349"/>
                </a:cubicBezTo>
                <a:cubicBezTo>
                  <a:pt x="3858117" y="751466"/>
                  <a:pt x="3854151" y="752719"/>
                  <a:pt x="3851767" y="755699"/>
                </a:cubicBezTo>
                <a:cubicBezTo>
                  <a:pt x="3849676" y="758312"/>
                  <a:pt x="3851205" y="763133"/>
                  <a:pt x="3848592" y="765224"/>
                </a:cubicBezTo>
                <a:cubicBezTo>
                  <a:pt x="3845185" y="767950"/>
                  <a:pt x="3840125" y="767341"/>
                  <a:pt x="3835892" y="768399"/>
                </a:cubicBezTo>
                <a:cubicBezTo>
                  <a:pt x="3838009" y="772632"/>
                  <a:pt x="3839894" y="776990"/>
                  <a:pt x="3842242" y="781099"/>
                </a:cubicBezTo>
                <a:cubicBezTo>
                  <a:pt x="3844135" y="784412"/>
                  <a:pt x="3850976" y="787644"/>
                  <a:pt x="3848592" y="790624"/>
                </a:cubicBezTo>
                <a:cubicBezTo>
                  <a:pt x="3844411" y="795851"/>
                  <a:pt x="3829542" y="796974"/>
                  <a:pt x="3829542" y="796974"/>
                </a:cubicBezTo>
                <a:cubicBezTo>
                  <a:pt x="3830600" y="803324"/>
                  <a:pt x="3830681" y="809917"/>
                  <a:pt x="3832717" y="816024"/>
                </a:cubicBezTo>
                <a:cubicBezTo>
                  <a:pt x="3833924" y="819644"/>
                  <a:pt x="3839815" y="821807"/>
                  <a:pt x="3839067" y="825549"/>
                </a:cubicBezTo>
                <a:cubicBezTo>
                  <a:pt x="3838319" y="829291"/>
                  <a:pt x="3832717" y="829782"/>
                  <a:pt x="3829542" y="831899"/>
                </a:cubicBezTo>
                <a:cubicBezTo>
                  <a:pt x="3829811" y="833781"/>
                  <a:pt x="3831862" y="857604"/>
                  <a:pt x="3835892" y="863649"/>
                </a:cubicBezTo>
                <a:cubicBezTo>
                  <a:pt x="3838383" y="867385"/>
                  <a:pt x="3842495" y="869765"/>
                  <a:pt x="3845417" y="873174"/>
                </a:cubicBezTo>
                <a:cubicBezTo>
                  <a:pt x="3851324" y="880066"/>
                  <a:pt x="3856266" y="887861"/>
                  <a:pt x="3861292" y="895399"/>
                </a:cubicBezTo>
                <a:cubicBezTo>
                  <a:pt x="3857059" y="897516"/>
                  <a:pt x="3850709" y="897516"/>
                  <a:pt x="3848592" y="901749"/>
                </a:cubicBezTo>
                <a:cubicBezTo>
                  <a:pt x="3838227" y="922480"/>
                  <a:pt x="3866914" y="909400"/>
                  <a:pt x="3842242" y="917624"/>
                </a:cubicBezTo>
                <a:cubicBezTo>
                  <a:pt x="3843011" y="919932"/>
                  <a:pt x="3849541" y="938710"/>
                  <a:pt x="3848592" y="939849"/>
                </a:cubicBezTo>
                <a:cubicBezTo>
                  <a:pt x="3844307" y="944991"/>
                  <a:pt x="3829542" y="946199"/>
                  <a:pt x="3829542" y="946199"/>
                </a:cubicBezTo>
                <a:cubicBezTo>
                  <a:pt x="3831659" y="951491"/>
                  <a:pt x="3833891" y="956738"/>
                  <a:pt x="3835892" y="962074"/>
                </a:cubicBezTo>
                <a:cubicBezTo>
                  <a:pt x="3837067" y="965208"/>
                  <a:pt x="3837059" y="968922"/>
                  <a:pt x="3839067" y="971599"/>
                </a:cubicBezTo>
                <a:cubicBezTo>
                  <a:pt x="3843557" y="977586"/>
                  <a:pt x="3850452" y="981487"/>
                  <a:pt x="3854942" y="987474"/>
                </a:cubicBezTo>
                <a:cubicBezTo>
                  <a:pt x="3856950" y="990151"/>
                  <a:pt x="3856620" y="994006"/>
                  <a:pt x="3858117" y="996999"/>
                </a:cubicBezTo>
                <a:cubicBezTo>
                  <a:pt x="3870427" y="1021618"/>
                  <a:pt x="3859662" y="992108"/>
                  <a:pt x="3867642" y="1016049"/>
                </a:cubicBezTo>
                <a:cubicBezTo>
                  <a:pt x="3865641" y="1016716"/>
                  <a:pt x="3848195" y="1021603"/>
                  <a:pt x="3848592" y="1025574"/>
                </a:cubicBezTo>
                <a:cubicBezTo>
                  <a:pt x="3850422" y="1043876"/>
                  <a:pt x="3863012" y="1050015"/>
                  <a:pt x="3870817" y="1063674"/>
                </a:cubicBezTo>
                <a:lnTo>
                  <a:pt x="3871172" y="1064739"/>
                </a:lnTo>
                <a:lnTo>
                  <a:pt x="3871172" y="1072806"/>
                </a:lnTo>
                <a:lnTo>
                  <a:pt x="3865098" y="1071960"/>
                </a:lnTo>
                <a:cubicBezTo>
                  <a:pt x="3851851" y="1070188"/>
                  <a:pt x="3828629" y="1067762"/>
                  <a:pt x="3823192" y="1073199"/>
                </a:cubicBezTo>
                <a:cubicBezTo>
                  <a:pt x="3820017" y="1076374"/>
                  <a:pt x="3829795" y="1079315"/>
                  <a:pt x="3832717" y="1082724"/>
                </a:cubicBezTo>
                <a:cubicBezTo>
                  <a:pt x="3843202" y="1094956"/>
                  <a:pt x="3841232" y="1092393"/>
                  <a:pt x="3845417" y="1104949"/>
                </a:cubicBezTo>
                <a:cubicBezTo>
                  <a:pt x="3842242" y="1107066"/>
                  <a:pt x="3837309" y="1107756"/>
                  <a:pt x="3835892" y="1111299"/>
                </a:cubicBezTo>
                <a:cubicBezTo>
                  <a:pt x="3834649" y="1114406"/>
                  <a:pt x="3837892" y="1117690"/>
                  <a:pt x="3839067" y="1120824"/>
                </a:cubicBezTo>
                <a:cubicBezTo>
                  <a:pt x="3841068" y="1126160"/>
                  <a:pt x="3843300" y="1131407"/>
                  <a:pt x="3845417" y="1136699"/>
                </a:cubicBezTo>
                <a:cubicBezTo>
                  <a:pt x="3843300" y="1139874"/>
                  <a:pt x="3838319" y="1142482"/>
                  <a:pt x="3839067" y="1146224"/>
                </a:cubicBezTo>
                <a:cubicBezTo>
                  <a:pt x="3839815" y="1149966"/>
                  <a:pt x="3845356" y="1150552"/>
                  <a:pt x="3848592" y="1152574"/>
                </a:cubicBezTo>
                <a:cubicBezTo>
                  <a:pt x="3865399" y="1163079"/>
                  <a:pt x="3862707" y="1159966"/>
                  <a:pt x="3868082" y="1165524"/>
                </a:cubicBezTo>
                <a:lnTo>
                  <a:pt x="3871172" y="1168679"/>
                </a:lnTo>
                <a:lnTo>
                  <a:pt x="3871172" y="1176298"/>
                </a:lnTo>
                <a:lnTo>
                  <a:pt x="3864467" y="1177974"/>
                </a:lnTo>
                <a:cubicBezTo>
                  <a:pt x="3858154" y="1179237"/>
                  <a:pt x="3849439" y="1176122"/>
                  <a:pt x="3845417" y="1181149"/>
                </a:cubicBezTo>
                <a:cubicBezTo>
                  <a:pt x="3842460" y="1184845"/>
                  <a:pt x="3850009" y="1189455"/>
                  <a:pt x="3851767" y="1193849"/>
                </a:cubicBezTo>
                <a:cubicBezTo>
                  <a:pt x="3854253" y="1200064"/>
                  <a:pt x="3858117" y="1212899"/>
                  <a:pt x="3858117" y="1212899"/>
                </a:cubicBezTo>
                <a:cubicBezTo>
                  <a:pt x="3856000" y="1219249"/>
                  <a:pt x="3847034" y="1227216"/>
                  <a:pt x="3851767" y="1231949"/>
                </a:cubicBezTo>
                <a:cubicBezTo>
                  <a:pt x="3854942" y="1235124"/>
                  <a:pt x="3858682" y="1237820"/>
                  <a:pt x="3861292" y="1241474"/>
                </a:cubicBezTo>
                <a:cubicBezTo>
                  <a:pt x="3864043" y="1245325"/>
                  <a:pt x="3865294" y="1250065"/>
                  <a:pt x="3867642" y="1254174"/>
                </a:cubicBezTo>
                <a:lnTo>
                  <a:pt x="3871172" y="1259469"/>
                </a:lnTo>
                <a:lnTo>
                  <a:pt x="3871172" y="1264404"/>
                </a:lnTo>
                <a:lnTo>
                  <a:pt x="3861292" y="1266874"/>
                </a:lnTo>
                <a:cubicBezTo>
                  <a:pt x="3854881" y="1268797"/>
                  <a:pt x="3842242" y="1273224"/>
                  <a:pt x="3842242" y="1273224"/>
                </a:cubicBezTo>
                <a:cubicBezTo>
                  <a:pt x="3844359" y="1276399"/>
                  <a:pt x="3845894" y="1280051"/>
                  <a:pt x="3848592" y="1282749"/>
                </a:cubicBezTo>
                <a:cubicBezTo>
                  <a:pt x="3872221" y="1306378"/>
                  <a:pt x="3852677" y="1279351"/>
                  <a:pt x="3867642" y="1301799"/>
                </a:cubicBezTo>
                <a:cubicBezTo>
                  <a:pt x="3864467" y="1303916"/>
                  <a:pt x="3859534" y="1304606"/>
                  <a:pt x="3858117" y="1308149"/>
                </a:cubicBezTo>
                <a:cubicBezTo>
                  <a:pt x="3856874" y="1311256"/>
                  <a:pt x="3861292" y="1314327"/>
                  <a:pt x="3861292" y="1317674"/>
                </a:cubicBezTo>
                <a:cubicBezTo>
                  <a:pt x="3861292" y="1321021"/>
                  <a:pt x="3859175" y="1324024"/>
                  <a:pt x="3858117" y="1327199"/>
                </a:cubicBezTo>
                <a:cubicBezTo>
                  <a:pt x="3861821" y="1332755"/>
                  <a:pt x="3864864" y="1336460"/>
                  <a:pt x="3867097" y="1339056"/>
                </a:cubicBezTo>
                <a:lnTo>
                  <a:pt x="3871172" y="1344212"/>
                </a:lnTo>
                <a:lnTo>
                  <a:pt x="3871172" y="1344343"/>
                </a:lnTo>
                <a:lnTo>
                  <a:pt x="3869577" y="1347291"/>
                </a:lnTo>
                <a:cubicBezTo>
                  <a:pt x="3867973" y="1348432"/>
                  <a:pt x="3865261" y="1349953"/>
                  <a:pt x="3861292" y="1352599"/>
                </a:cubicBezTo>
                <a:cubicBezTo>
                  <a:pt x="3862350" y="1356832"/>
                  <a:pt x="3862046" y="1361668"/>
                  <a:pt x="3864467" y="1365299"/>
                </a:cubicBezTo>
                <a:lnTo>
                  <a:pt x="3871172" y="1369769"/>
                </a:lnTo>
                <a:lnTo>
                  <a:pt x="3871172" y="1420473"/>
                </a:lnTo>
                <a:lnTo>
                  <a:pt x="3861292" y="1422449"/>
                </a:lnTo>
                <a:cubicBezTo>
                  <a:pt x="3857032" y="1423396"/>
                  <a:pt x="3852825" y="1424566"/>
                  <a:pt x="3848592" y="1425624"/>
                </a:cubicBezTo>
                <a:lnTo>
                  <a:pt x="3854942" y="1444674"/>
                </a:lnTo>
                <a:lnTo>
                  <a:pt x="3858117" y="1454199"/>
                </a:lnTo>
                <a:cubicBezTo>
                  <a:pt x="3853884" y="1456316"/>
                  <a:pt x="3845417" y="1455816"/>
                  <a:pt x="3845417" y="1460549"/>
                </a:cubicBezTo>
                <a:cubicBezTo>
                  <a:pt x="3845417" y="1467326"/>
                  <a:pt x="3854131" y="1470943"/>
                  <a:pt x="3858117" y="1476424"/>
                </a:cubicBezTo>
                <a:cubicBezTo>
                  <a:pt x="3862606" y="1482596"/>
                  <a:pt x="3870817" y="1495474"/>
                  <a:pt x="3870817" y="1495474"/>
                </a:cubicBezTo>
                <a:cubicBezTo>
                  <a:pt x="3867642" y="1496532"/>
                  <a:pt x="3864510" y="1497730"/>
                  <a:pt x="3861292" y="1498649"/>
                </a:cubicBezTo>
                <a:cubicBezTo>
                  <a:pt x="3857096" y="1499848"/>
                  <a:pt x="3849448" y="1497545"/>
                  <a:pt x="3848592" y="1501824"/>
                </a:cubicBezTo>
                <a:cubicBezTo>
                  <a:pt x="3847554" y="1507013"/>
                  <a:pt x="3855312" y="1510037"/>
                  <a:pt x="3858117" y="1514524"/>
                </a:cubicBezTo>
                <a:cubicBezTo>
                  <a:pt x="3868565" y="1531240"/>
                  <a:pt x="3862057" y="1525170"/>
                  <a:pt x="3865810" y="1528750"/>
                </a:cubicBezTo>
                <a:lnTo>
                  <a:pt x="3871172" y="1533992"/>
                </a:lnTo>
                <a:lnTo>
                  <a:pt x="3871172" y="1537422"/>
                </a:lnTo>
                <a:lnTo>
                  <a:pt x="3865131" y="1538862"/>
                </a:lnTo>
                <a:cubicBezTo>
                  <a:pt x="3862177" y="1539567"/>
                  <a:pt x="3859531" y="1540625"/>
                  <a:pt x="3858117" y="1543099"/>
                </a:cubicBezTo>
                <a:cubicBezTo>
                  <a:pt x="3855440" y="1547784"/>
                  <a:pt x="3859983" y="1553739"/>
                  <a:pt x="3861292" y="1558974"/>
                </a:cubicBezTo>
                <a:cubicBezTo>
                  <a:pt x="3863271" y="1566890"/>
                  <a:pt x="3866779" y="1574132"/>
                  <a:pt x="3870817" y="1581199"/>
                </a:cubicBezTo>
                <a:lnTo>
                  <a:pt x="3871172" y="1581732"/>
                </a:lnTo>
                <a:lnTo>
                  <a:pt x="3871172" y="1591115"/>
                </a:lnTo>
                <a:lnTo>
                  <a:pt x="3868676" y="1591277"/>
                </a:lnTo>
                <a:cubicBezTo>
                  <a:pt x="3865846" y="1591462"/>
                  <a:pt x="3863200" y="1591991"/>
                  <a:pt x="3861292" y="1593899"/>
                </a:cubicBezTo>
                <a:cubicBezTo>
                  <a:pt x="3858663" y="1596528"/>
                  <a:pt x="3870604" y="1612629"/>
                  <a:pt x="3870817" y="1612949"/>
                </a:cubicBezTo>
                <a:cubicBezTo>
                  <a:pt x="3862350" y="1614007"/>
                  <a:pt x="3850970" y="1609646"/>
                  <a:pt x="3845417" y="1616124"/>
                </a:cubicBezTo>
                <a:cubicBezTo>
                  <a:pt x="3844481" y="1617216"/>
                  <a:pt x="3857019" y="1648854"/>
                  <a:pt x="3858117" y="1651049"/>
                </a:cubicBezTo>
                <a:cubicBezTo>
                  <a:pt x="3859824" y="1654462"/>
                  <a:pt x="3862350" y="1657399"/>
                  <a:pt x="3864467" y="1660574"/>
                </a:cubicBezTo>
                <a:cubicBezTo>
                  <a:pt x="3862350" y="1663749"/>
                  <a:pt x="3860815" y="1667401"/>
                  <a:pt x="3858117" y="1670099"/>
                </a:cubicBezTo>
                <a:cubicBezTo>
                  <a:pt x="3844193" y="1684023"/>
                  <a:pt x="3852070" y="1667769"/>
                  <a:pt x="3839067" y="1685974"/>
                </a:cubicBezTo>
                <a:cubicBezTo>
                  <a:pt x="3836316" y="1689825"/>
                  <a:pt x="3834834" y="1694441"/>
                  <a:pt x="3832717" y="1698674"/>
                </a:cubicBezTo>
                <a:cubicBezTo>
                  <a:pt x="3833775" y="1703966"/>
                  <a:pt x="3835892" y="1709153"/>
                  <a:pt x="3835892" y="1714549"/>
                </a:cubicBezTo>
                <a:cubicBezTo>
                  <a:pt x="3835892" y="1722033"/>
                  <a:pt x="3831972" y="1729328"/>
                  <a:pt x="3832717" y="1736774"/>
                </a:cubicBezTo>
                <a:cubicBezTo>
                  <a:pt x="3833208" y="1741685"/>
                  <a:pt x="3846194" y="1753426"/>
                  <a:pt x="3848592" y="1755824"/>
                </a:cubicBezTo>
                <a:cubicBezTo>
                  <a:pt x="3852825" y="1756882"/>
                  <a:pt x="3863243" y="1755096"/>
                  <a:pt x="3861292" y="1758999"/>
                </a:cubicBezTo>
                <a:cubicBezTo>
                  <a:pt x="3858879" y="1763826"/>
                  <a:pt x="3850726" y="1761209"/>
                  <a:pt x="3845417" y="1762174"/>
                </a:cubicBezTo>
                <a:cubicBezTo>
                  <a:pt x="3839083" y="1763326"/>
                  <a:pt x="3832717" y="1764291"/>
                  <a:pt x="3826367" y="1765349"/>
                </a:cubicBezTo>
                <a:cubicBezTo>
                  <a:pt x="3831659" y="1768524"/>
                  <a:pt x="3837009" y="1771603"/>
                  <a:pt x="3842242" y="1774874"/>
                </a:cubicBezTo>
                <a:cubicBezTo>
                  <a:pt x="3845478" y="1776896"/>
                  <a:pt x="3849650" y="1778049"/>
                  <a:pt x="3851767" y="1781224"/>
                </a:cubicBezTo>
                <a:cubicBezTo>
                  <a:pt x="3854188" y="1784855"/>
                  <a:pt x="3853884" y="1789691"/>
                  <a:pt x="3854942" y="1793924"/>
                </a:cubicBezTo>
                <a:cubicBezTo>
                  <a:pt x="3851767" y="1794982"/>
                  <a:pt x="3848664" y="1796287"/>
                  <a:pt x="3845417" y="1797099"/>
                </a:cubicBezTo>
                <a:cubicBezTo>
                  <a:pt x="3840182" y="1798408"/>
                  <a:pt x="3833358" y="1796458"/>
                  <a:pt x="3829542" y="1800274"/>
                </a:cubicBezTo>
                <a:cubicBezTo>
                  <a:pt x="3827175" y="1802641"/>
                  <a:pt x="3831659" y="1806624"/>
                  <a:pt x="3832717" y="1809799"/>
                </a:cubicBezTo>
                <a:cubicBezTo>
                  <a:pt x="3839067" y="1816149"/>
                  <a:pt x="3845092" y="1822842"/>
                  <a:pt x="3851767" y="1828849"/>
                </a:cubicBezTo>
                <a:cubicBezTo>
                  <a:pt x="3868243" y="1843677"/>
                  <a:pt x="3862099" y="1831270"/>
                  <a:pt x="3867642" y="1847899"/>
                </a:cubicBezTo>
                <a:cubicBezTo>
                  <a:pt x="3862350" y="1848957"/>
                  <a:pt x="3856257" y="1848081"/>
                  <a:pt x="3851767" y="1851074"/>
                </a:cubicBezTo>
                <a:cubicBezTo>
                  <a:pt x="3848982" y="1852930"/>
                  <a:pt x="3851163" y="1858456"/>
                  <a:pt x="3848592" y="1860599"/>
                </a:cubicBezTo>
                <a:cubicBezTo>
                  <a:pt x="3841997" y="1866095"/>
                  <a:pt x="3824775" y="1868537"/>
                  <a:pt x="3816842" y="1870124"/>
                </a:cubicBezTo>
                <a:cubicBezTo>
                  <a:pt x="3821075" y="1874357"/>
                  <a:pt x="3824670" y="1879344"/>
                  <a:pt x="3829542" y="1882824"/>
                </a:cubicBezTo>
                <a:cubicBezTo>
                  <a:pt x="3839160" y="1889694"/>
                  <a:pt x="3848279" y="1881393"/>
                  <a:pt x="3826367" y="1892349"/>
                </a:cubicBezTo>
                <a:cubicBezTo>
                  <a:pt x="3828806" y="1894788"/>
                  <a:pt x="3849898" y="1914384"/>
                  <a:pt x="3851767" y="1920924"/>
                </a:cubicBezTo>
                <a:cubicBezTo>
                  <a:pt x="3852686" y="1924142"/>
                  <a:pt x="3849650" y="1927274"/>
                  <a:pt x="3848592" y="1930449"/>
                </a:cubicBezTo>
                <a:cubicBezTo>
                  <a:pt x="3832872" y="1935689"/>
                  <a:pt x="3835582" y="1931261"/>
                  <a:pt x="3845417" y="1955849"/>
                </a:cubicBezTo>
                <a:cubicBezTo>
                  <a:pt x="3848933" y="1964638"/>
                  <a:pt x="3858117" y="1981249"/>
                  <a:pt x="3858117" y="1981249"/>
                </a:cubicBezTo>
                <a:cubicBezTo>
                  <a:pt x="3835892" y="1988657"/>
                  <a:pt x="3836950" y="1981249"/>
                  <a:pt x="3842242" y="1997124"/>
                </a:cubicBezTo>
                <a:cubicBezTo>
                  <a:pt x="3864874" y="2012212"/>
                  <a:pt x="3842121" y="1994046"/>
                  <a:pt x="3826367" y="2006649"/>
                </a:cubicBezTo>
                <a:cubicBezTo>
                  <a:pt x="3822861" y="2009454"/>
                  <a:pt x="3833017" y="2012725"/>
                  <a:pt x="3835892" y="2016174"/>
                </a:cubicBezTo>
                <a:cubicBezTo>
                  <a:pt x="3838335" y="2019105"/>
                  <a:pt x="3840024" y="2022594"/>
                  <a:pt x="3842242" y="2025699"/>
                </a:cubicBezTo>
                <a:cubicBezTo>
                  <a:pt x="3854256" y="2042518"/>
                  <a:pt x="3849790" y="2032467"/>
                  <a:pt x="3854942" y="2047924"/>
                </a:cubicBezTo>
                <a:cubicBezTo>
                  <a:pt x="3806692" y="2053955"/>
                  <a:pt x="3830968" y="2045300"/>
                  <a:pt x="3839067" y="2057449"/>
                </a:cubicBezTo>
                <a:cubicBezTo>
                  <a:pt x="3841488" y="2061080"/>
                  <a:pt x="3841184" y="2065916"/>
                  <a:pt x="3842242" y="2070149"/>
                </a:cubicBezTo>
                <a:cubicBezTo>
                  <a:pt x="3848592" y="2077557"/>
                  <a:pt x="3855697" y="2084380"/>
                  <a:pt x="3861292" y="2092374"/>
                </a:cubicBezTo>
                <a:cubicBezTo>
                  <a:pt x="3863211" y="2095116"/>
                  <a:pt x="3862807" y="2098993"/>
                  <a:pt x="3864467" y="2101899"/>
                </a:cubicBezTo>
                <a:lnTo>
                  <a:pt x="3871172" y="2110839"/>
                </a:lnTo>
                <a:lnTo>
                  <a:pt x="3871172" y="2116291"/>
                </a:lnTo>
                <a:lnTo>
                  <a:pt x="3858117" y="2124124"/>
                </a:lnTo>
                <a:cubicBezTo>
                  <a:pt x="3853107" y="2126128"/>
                  <a:pt x="3847510" y="2126128"/>
                  <a:pt x="3842242" y="2127299"/>
                </a:cubicBezTo>
                <a:cubicBezTo>
                  <a:pt x="3837982" y="2128246"/>
                  <a:pt x="3833775" y="2129416"/>
                  <a:pt x="3829542" y="2130474"/>
                </a:cubicBezTo>
                <a:cubicBezTo>
                  <a:pt x="3844885" y="2153489"/>
                  <a:pt x="3833253" y="2129403"/>
                  <a:pt x="3826367" y="2143174"/>
                </a:cubicBezTo>
                <a:cubicBezTo>
                  <a:pt x="3824870" y="2146167"/>
                  <a:pt x="3828484" y="2149524"/>
                  <a:pt x="3829542" y="2152699"/>
                </a:cubicBezTo>
                <a:cubicBezTo>
                  <a:pt x="3832717" y="2155874"/>
                  <a:pt x="3835279" y="2159813"/>
                  <a:pt x="3839067" y="2162224"/>
                </a:cubicBezTo>
                <a:cubicBezTo>
                  <a:pt x="3847053" y="2167306"/>
                  <a:pt x="3864467" y="2174924"/>
                  <a:pt x="3864467" y="2174924"/>
                </a:cubicBezTo>
                <a:cubicBezTo>
                  <a:pt x="3859175" y="2177041"/>
                  <a:pt x="3854090" y="2179774"/>
                  <a:pt x="3848592" y="2181274"/>
                </a:cubicBezTo>
                <a:cubicBezTo>
                  <a:pt x="3842381" y="2182968"/>
                  <a:pt x="3828145" y="2178165"/>
                  <a:pt x="3829542" y="2184449"/>
                </a:cubicBezTo>
                <a:cubicBezTo>
                  <a:pt x="3832139" y="2196138"/>
                  <a:pt x="3854942" y="2209849"/>
                  <a:pt x="3854942" y="2209849"/>
                </a:cubicBezTo>
                <a:cubicBezTo>
                  <a:pt x="3851767" y="2210907"/>
                  <a:pt x="3848741" y="2212633"/>
                  <a:pt x="3845417" y="2213024"/>
                </a:cubicBezTo>
                <a:cubicBezTo>
                  <a:pt x="3830664" y="2214760"/>
                  <a:pt x="3813136" y="2207681"/>
                  <a:pt x="3800967" y="2216199"/>
                </a:cubicBezTo>
                <a:cubicBezTo>
                  <a:pt x="3794715" y="2220576"/>
                  <a:pt x="3813667" y="2235249"/>
                  <a:pt x="3813667" y="2235249"/>
                </a:cubicBezTo>
                <a:cubicBezTo>
                  <a:pt x="3818959" y="2238424"/>
                  <a:pt x="3824022" y="2242014"/>
                  <a:pt x="3829542" y="2244774"/>
                </a:cubicBezTo>
                <a:cubicBezTo>
                  <a:pt x="3832535" y="2246271"/>
                  <a:pt x="3836454" y="2245858"/>
                  <a:pt x="3839067" y="2247949"/>
                </a:cubicBezTo>
                <a:cubicBezTo>
                  <a:pt x="3842047" y="2250333"/>
                  <a:pt x="3843300" y="2254299"/>
                  <a:pt x="3845417" y="2257474"/>
                </a:cubicBezTo>
                <a:cubicBezTo>
                  <a:pt x="3848592" y="2259591"/>
                  <a:pt x="3856149" y="2260204"/>
                  <a:pt x="3854942" y="2263824"/>
                </a:cubicBezTo>
                <a:cubicBezTo>
                  <a:pt x="3854252" y="2265894"/>
                  <a:pt x="3852080" y="2266258"/>
                  <a:pt x="3849579" y="2266319"/>
                </a:cubicBezTo>
                <a:lnTo>
                  <a:pt x="3849515" y="2266325"/>
                </a:lnTo>
                <a:lnTo>
                  <a:pt x="3848353" y="2265249"/>
                </a:lnTo>
                <a:cubicBezTo>
                  <a:pt x="3846839" y="2263848"/>
                  <a:pt x="3845251" y="2262790"/>
                  <a:pt x="3843369" y="2263103"/>
                </a:cubicBezTo>
                <a:cubicBezTo>
                  <a:pt x="3841155" y="2263472"/>
                  <a:pt x="3839862" y="2266126"/>
                  <a:pt x="3838579" y="2268551"/>
                </a:cubicBezTo>
                <a:lnTo>
                  <a:pt x="3835013" y="2271622"/>
                </a:lnTo>
                <a:lnTo>
                  <a:pt x="3833742" y="2272434"/>
                </a:lnTo>
                <a:lnTo>
                  <a:pt x="3831119" y="2267455"/>
                </a:lnTo>
                <a:cubicBezTo>
                  <a:pt x="3831004" y="2264937"/>
                  <a:pt x="3831269" y="2262026"/>
                  <a:pt x="3830669" y="2259928"/>
                </a:cubicBezTo>
                <a:cubicBezTo>
                  <a:pt x="3829750" y="2256710"/>
                  <a:pt x="3828552" y="2253578"/>
                  <a:pt x="3827494" y="2250403"/>
                </a:cubicBezTo>
                <a:cubicBezTo>
                  <a:pt x="3821773" y="2256124"/>
                  <a:pt x="3816180" y="2262963"/>
                  <a:pt x="3808444" y="2266278"/>
                </a:cubicBezTo>
                <a:cubicBezTo>
                  <a:pt x="3804433" y="2267997"/>
                  <a:pt x="3799940" y="2268254"/>
                  <a:pt x="3795744" y="2269453"/>
                </a:cubicBezTo>
                <a:cubicBezTo>
                  <a:pt x="3792526" y="2270372"/>
                  <a:pt x="3789394" y="2271570"/>
                  <a:pt x="3786219" y="2272628"/>
                </a:cubicBezTo>
                <a:cubicBezTo>
                  <a:pt x="3785161" y="2268395"/>
                  <a:pt x="3786947" y="2261879"/>
                  <a:pt x="3783044" y="2259928"/>
                </a:cubicBezTo>
                <a:cubicBezTo>
                  <a:pt x="3779631" y="2258221"/>
                  <a:pt x="3776932" y="2264571"/>
                  <a:pt x="3773519" y="2266278"/>
                </a:cubicBezTo>
                <a:cubicBezTo>
                  <a:pt x="3770526" y="2267775"/>
                  <a:pt x="3767169" y="2268395"/>
                  <a:pt x="3763994" y="2269453"/>
                </a:cubicBezTo>
                <a:cubicBezTo>
                  <a:pt x="3760819" y="2268395"/>
                  <a:pt x="3756325" y="2269063"/>
                  <a:pt x="3754469" y="2266278"/>
                </a:cubicBezTo>
                <a:cubicBezTo>
                  <a:pt x="3743323" y="2249559"/>
                  <a:pt x="3760950" y="2247184"/>
                  <a:pt x="3741769" y="2253578"/>
                </a:cubicBezTo>
                <a:cubicBezTo>
                  <a:pt x="3738594" y="2251461"/>
                  <a:pt x="3736060" y="2247228"/>
                  <a:pt x="3732244" y="2247228"/>
                </a:cubicBezTo>
                <a:cubicBezTo>
                  <a:pt x="3722487" y="2247228"/>
                  <a:pt x="3712926" y="2250492"/>
                  <a:pt x="3703669" y="2253578"/>
                </a:cubicBezTo>
                <a:cubicBezTo>
                  <a:pt x="3700049" y="2254785"/>
                  <a:pt x="3697557" y="2258221"/>
                  <a:pt x="3694144" y="2259928"/>
                </a:cubicBezTo>
                <a:cubicBezTo>
                  <a:pt x="3691151" y="2261425"/>
                  <a:pt x="3687794" y="2262045"/>
                  <a:pt x="3684619" y="2263103"/>
                </a:cubicBezTo>
                <a:cubicBezTo>
                  <a:pt x="3681444" y="2262045"/>
                  <a:pt x="3678441" y="2259928"/>
                  <a:pt x="3675094" y="2259928"/>
                </a:cubicBezTo>
                <a:cubicBezTo>
                  <a:pt x="3649694" y="2259928"/>
                  <a:pt x="3681444" y="2268395"/>
                  <a:pt x="3656044" y="2259928"/>
                </a:cubicBezTo>
                <a:cubicBezTo>
                  <a:pt x="3630065" y="2277247"/>
                  <a:pt x="3664187" y="2258740"/>
                  <a:pt x="3643344" y="2250403"/>
                </a:cubicBezTo>
                <a:cubicBezTo>
                  <a:pt x="3640435" y="2249239"/>
                  <a:pt x="3623030" y="2267542"/>
                  <a:pt x="3621119" y="2269453"/>
                </a:cubicBezTo>
                <a:cubicBezTo>
                  <a:pt x="3617944" y="2267336"/>
                  <a:pt x="3613978" y="2266083"/>
                  <a:pt x="3611594" y="2263103"/>
                </a:cubicBezTo>
                <a:cubicBezTo>
                  <a:pt x="3609503" y="2260490"/>
                  <a:pt x="3609737" y="2256654"/>
                  <a:pt x="3608419" y="2253578"/>
                </a:cubicBezTo>
                <a:cubicBezTo>
                  <a:pt x="3606555" y="2249228"/>
                  <a:pt x="3605099" y="2244514"/>
                  <a:pt x="3602069" y="2240878"/>
                </a:cubicBezTo>
                <a:cubicBezTo>
                  <a:pt x="3599626" y="2237947"/>
                  <a:pt x="3595719" y="2236645"/>
                  <a:pt x="3592544" y="2234528"/>
                </a:cubicBezTo>
                <a:cubicBezTo>
                  <a:pt x="3588311" y="2236645"/>
                  <a:pt x="3583480" y="2237848"/>
                  <a:pt x="3579844" y="2240878"/>
                </a:cubicBezTo>
                <a:cubicBezTo>
                  <a:pt x="3560696" y="2256835"/>
                  <a:pt x="3586711" y="2245997"/>
                  <a:pt x="3563969" y="2253578"/>
                </a:cubicBezTo>
                <a:cubicBezTo>
                  <a:pt x="3550013" y="2274513"/>
                  <a:pt x="3553833" y="2280727"/>
                  <a:pt x="3544919" y="2259928"/>
                </a:cubicBezTo>
                <a:cubicBezTo>
                  <a:pt x="3543601" y="2256852"/>
                  <a:pt x="3542802" y="2253578"/>
                  <a:pt x="3541744" y="2250403"/>
                </a:cubicBezTo>
                <a:cubicBezTo>
                  <a:pt x="3526107" y="2255615"/>
                  <a:pt x="3536916" y="2249846"/>
                  <a:pt x="3525869" y="2263103"/>
                </a:cubicBezTo>
                <a:cubicBezTo>
                  <a:pt x="3518499" y="2271948"/>
                  <a:pt x="3512987" y="2275146"/>
                  <a:pt x="3503644" y="2282153"/>
                </a:cubicBezTo>
                <a:cubicBezTo>
                  <a:pt x="3500469" y="2278978"/>
                  <a:pt x="3497773" y="2275238"/>
                  <a:pt x="3494119" y="2272628"/>
                </a:cubicBezTo>
                <a:cubicBezTo>
                  <a:pt x="3490268" y="2269877"/>
                  <a:pt x="3485528" y="2268626"/>
                  <a:pt x="3481419" y="2266278"/>
                </a:cubicBezTo>
                <a:cubicBezTo>
                  <a:pt x="3478106" y="2264385"/>
                  <a:pt x="3475069" y="2262045"/>
                  <a:pt x="3471894" y="2259928"/>
                </a:cubicBezTo>
                <a:cubicBezTo>
                  <a:pt x="3468719" y="2260986"/>
                  <a:pt x="3465362" y="2261606"/>
                  <a:pt x="3462369" y="2263103"/>
                </a:cubicBezTo>
                <a:cubicBezTo>
                  <a:pt x="3458956" y="2264810"/>
                  <a:pt x="3456257" y="2271160"/>
                  <a:pt x="3452844" y="2269453"/>
                </a:cubicBezTo>
                <a:cubicBezTo>
                  <a:pt x="3448941" y="2267502"/>
                  <a:pt x="3450525" y="2261032"/>
                  <a:pt x="3449669" y="2256753"/>
                </a:cubicBezTo>
                <a:cubicBezTo>
                  <a:pt x="3448406" y="2250440"/>
                  <a:pt x="3447552" y="2244053"/>
                  <a:pt x="3446494" y="2237703"/>
                </a:cubicBezTo>
                <a:cubicBezTo>
                  <a:pt x="3442261" y="2240878"/>
                  <a:pt x="3437536" y="2243486"/>
                  <a:pt x="3433794" y="2247228"/>
                </a:cubicBezTo>
                <a:cubicBezTo>
                  <a:pt x="3431096" y="2249926"/>
                  <a:pt x="3430987" y="2255336"/>
                  <a:pt x="3427444" y="2256753"/>
                </a:cubicBezTo>
                <a:cubicBezTo>
                  <a:pt x="3424337" y="2257996"/>
                  <a:pt x="3421094" y="2254636"/>
                  <a:pt x="3417919" y="2253578"/>
                </a:cubicBezTo>
                <a:cubicBezTo>
                  <a:pt x="3404072" y="2274348"/>
                  <a:pt x="3419318" y="2257452"/>
                  <a:pt x="3405219" y="2250403"/>
                </a:cubicBezTo>
                <a:cubicBezTo>
                  <a:pt x="3401316" y="2248452"/>
                  <a:pt x="3396752" y="2252520"/>
                  <a:pt x="3392519" y="2253578"/>
                </a:cubicBezTo>
                <a:cubicBezTo>
                  <a:pt x="3389344" y="2255695"/>
                  <a:pt x="3385925" y="2257485"/>
                  <a:pt x="3382994" y="2259928"/>
                </a:cubicBezTo>
                <a:cubicBezTo>
                  <a:pt x="3379545" y="2262803"/>
                  <a:pt x="3377277" y="2267073"/>
                  <a:pt x="3373469" y="2269453"/>
                </a:cubicBezTo>
                <a:cubicBezTo>
                  <a:pt x="3368636" y="2272474"/>
                  <a:pt x="3362692" y="2273254"/>
                  <a:pt x="3357594" y="2275803"/>
                </a:cubicBezTo>
                <a:cubicBezTo>
                  <a:pt x="3354181" y="2277510"/>
                  <a:pt x="3351244" y="2280036"/>
                  <a:pt x="3348069" y="2282153"/>
                </a:cubicBezTo>
                <a:cubicBezTo>
                  <a:pt x="3344894" y="2281095"/>
                  <a:pt x="3339787" y="2282085"/>
                  <a:pt x="3338544" y="2278978"/>
                </a:cubicBezTo>
                <a:cubicBezTo>
                  <a:pt x="3326868" y="2249787"/>
                  <a:pt x="3347301" y="2246426"/>
                  <a:pt x="3325844" y="2253578"/>
                </a:cubicBezTo>
                <a:cubicBezTo>
                  <a:pt x="3323727" y="2256753"/>
                  <a:pt x="3322474" y="2260719"/>
                  <a:pt x="3319494" y="2263103"/>
                </a:cubicBezTo>
                <a:cubicBezTo>
                  <a:pt x="3308156" y="2272173"/>
                  <a:pt x="3307679" y="2263051"/>
                  <a:pt x="3303619" y="2253578"/>
                </a:cubicBezTo>
                <a:cubicBezTo>
                  <a:pt x="3302301" y="2250502"/>
                  <a:pt x="3301502" y="2247228"/>
                  <a:pt x="3300444" y="2244053"/>
                </a:cubicBezTo>
                <a:cubicBezTo>
                  <a:pt x="3295152" y="2245111"/>
                  <a:pt x="3289804" y="2245919"/>
                  <a:pt x="3284569" y="2247228"/>
                </a:cubicBezTo>
                <a:cubicBezTo>
                  <a:pt x="3281322" y="2248040"/>
                  <a:pt x="3278391" y="2250403"/>
                  <a:pt x="3275044" y="2250403"/>
                </a:cubicBezTo>
                <a:cubicBezTo>
                  <a:pt x="3271697" y="2250403"/>
                  <a:pt x="3268694" y="2248286"/>
                  <a:pt x="3265519" y="2247228"/>
                </a:cubicBezTo>
                <a:cubicBezTo>
                  <a:pt x="3261286" y="2248286"/>
                  <a:pt x="3256830" y="2248684"/>
                  <a:pt x="3252819" y="2250403"/>
                </a:cubicBezTo>
                <a:cubicBezTo>
                  <a:pt x="3249312" y="2251906"/>
                  <a:pt x="3246867" y="2255413"/>
                  <a:pt x="3243294" y="2256753"/>
                </a:cubicBezTo>
                <a:cubicBezTo>
                  <a:pt x="3238241" y="2258648"/>
                  <a:pt x="3232711" y="2258870"/>
                  <a:pt x="3227419" y="2259928"/>
                </a:cubicBezTo>
                <a:cubicBezTo>
                  <a:pt x="3225302" y="2255695"/>
                  <a:pt x="3222933" y="2251578"/>
                  <a:pt x="3221069" y="2247228"/>
                </a:cubicBezTo>
                <a:cubicBezTo>
                  <a:pt x="3219751" y="2244152"/>
                  <a:pt x="3220764" y="2235981"/>
                  <a:pt x="3217894" y="2237703"/>
                </a:cubicBezTo>
                <a:cubicBezTo>
                  <a:pt x="3211350" y="2241630"/>
                  <a:pt x="3209427" y="2250403"/>
                  <a:pt x="3205194" y="2256753"/>
                </a:cubicBezTo>
                <a:lnTo>
                  <a:pt x="3198844" y="2266278"/>
                </a:lnTo>
                <a:cubicBezTo>
                  <a:pt x="3195669" y="2264161"/>
                  <a:pt x="3191703" y="2262908"/>
                  <a:pt x="3189319" y="2259928"/>
                </a:cubicBezTo>
                <a:cubicBezTo>
                  <a:pt x="3187228" y="2257315"/>
                  <a:pt x="3189391" y="2251215"/>
                  <a:pt x="3186144" y="2250403"/>
                </a:cubicBezTo>
                <a:cubicBezTo>
                  <a:pt x="3179910" y="2248845"/>
                  <a:pt x="3168238" y="2268738"/>
                  <a:pt x="3167094" y="2269453"/>
                </a:cubicBezTo>
                <a:cubicBezTo>
                  <a:pt x="3162518" y="2272313"/>
                  <a:pt x="3156454" y="2271319"/>
                  <a:pt x="3151219" y="2272628"/>
                </a:cubicBezTo>
                <a:cubicBezTo>
                  <a:pt x="3147972" y="2273440"/>
                  <a:pt x="3144869" y="2274745"/>
                  <a:pt x="3141694" y="2275803"/>
                </a:cubicBezTo>
                <a:cubicBezTo>
                  <a:pt x="3137461" y="2274745"/>
                  <a:pt x="3132401" y="2275354"/>
                  <a:pt x="3128994" y="2272628"/>
                </a:cubicBezTo>
                <a:cubicBezTo>
                  <a:pt x="3126381" y="2270537"/>
                  <a:pt x="3129132" y="2262630"/>
                  <a:pt x="3125819" y="2263103"/>
                </a:cubicBezTo>
                <a:cubicBezTo>
                  <a:pt x="3118264" y="2264182"/>
                  <a:pt x="3114009" y="2273390"/>
                  <a:pt x="3106769" y="2275803"/>
                </a:cubicBezTo>
                <a:lnTo>
                  <a:pt x="3097244" y="2278978"/>
                </a:lnTo>
                <a:cubicBezTo>
                  <a:pt x="3095127" y="2275803"/>
                  <a:pt x="3092601" y="2272866"/>
                  <a:pt x="3090894" y="2269453"/>
                </a:cubicBezTo>
                <a:cubicBezTo>
                  <a:pt x="3089397" y="2266460"/>
                  <a:pt x="3090826" y="2261171"/>
                  <a:pt x="3087719" y="2259928"/>
                </a:cubicBezTo>
                <a:cubicBezTo>
                  <a:pt x="3083667" y="2258307"/>
                  <a:pt x="3079252" y="2262045"/>
                  <a:pt x="3075019" y="2263103"/>
                </a:cubicBezTo>
                <a:cubicBezTo>
                  <a:pt x="3071844" y="2260986"/>
                  <a:pt x="3069258" y="2256126"/>
                  <a:pt x="3065494" y="2256753"/>
                </a:cubicBezTo>
                <a:cubicBezTo>
                  <a:pt x="3033783" y="2262038"/>
                  <a:pt x="3075001" y="2272622"/>
                  <a:pt x="3046444" y="2263103"/>
                </a:cubicBezTo>
                <a:cubicBezTo>
                  <a:pt x="3045386" y="2259928"/>
                  <a:pt x="3046551" y="2252922"/>
                  <a:pt x="3043269" y="2253578"/>
                </a:cubicBezTo>
                <a:cubicBezTo>
                  <a:pt x="3037398" y="2254752"/>
                  <a:pt x="3035168" y="2262445"/>
                  <a:pt x="3030569" y="2266278"/>
                </a:cubicBezTo>
                <a:cubicBezTo>
                  <a:pt x="3007171" y="2285776"/>
                  <a:pt x="3013729" y="2282475"/>
                  <a:pt x="2995644" y="2288503"/>
                </a:cubicBezTo>
                <a:cubicBezTo>
                  <a:pt x="2991679" y="2284538"/>
                  <a:pt x="2984471" y="2274490"/>
                  <a:pt x="2976594" y="2275803"/>
                </a:cubicBezTo>
                <a:cubicBezTo>
                  <a:pt x="2972830" y="2276430"/>
                  <a:pt x="2970244" y="2280036"/>
                  <a:pt x="2967069" y="2282153"/>
                </a:cubicBezTo>
                <a:cubicBezTo>
                  <a:pt x="2964952" y="2278978"/>
                  <a:pt x="2963699" y="2275012"/>
                  <a:pt x="2960719" y="2272628"/>
                </a:cubicBezTo>
                <a:cubicBezTo>
                  <a:pt x="2958106" y="2270537"/>
                  <a:pt x="2953561" y="2271820"/>
                  <a:pt x="2951194" y="2269453"/>
                </a:cubicBezTo>
                <a:cubicBezTo>
                  <a:pt x="2934261" y="2252520"/>
                  <a:pt x="2963894" y="2265220"/>
                  <a:pt x="2938494" y="2256753"/>
                </a:cubicBezTo>
                <a:cubicBezTo>
                  <a:pt x="2935319" y="2259928"/>
                  <a:pt x="2932513" y="2263521"/>
                  <a:pt x="2928969" y="2266278"/>
                </a:cubicBezTo>
                <a:cubicBezTo>
                  <a:pt x="2922945" y="2270963"/>
                  <a:pt x="2909919" y="2278978"/>
                  <a:pt x="2909919" y="2278978"/>
                </a:cubicBezTo>
                <a:cubicBezTo>
                  <a:pt x="2901452" y="2253578"/>
                  <a:pt x="2914152" y="2281095"/>
                  <a:pt x="2897219" y="2272628"/>
                </a:cubicBezTo>
                <a:cubicBezTo>
                  <a:pt x="2894226" y="2271131"/>
                  <a:pt x="2896135" y="2265716"/>
                  <a:pt x="2894044" y="2263103"/>
                </a:cubicBezTo>
                <a:cubicBezTo>
                  <a:pt x="2891660" y="2260123"/>
                  <a:pt x="2887694" y="2258870"/>
                  <a:pt x="2884519" y="2256753"/>
                </a:cubicBezTo>
                <a:cubicBezTo>
                  <a:pt x="2880286" y="2259928"/>
                  <a:pt x="2876552" y="2263911"/>
                  <a:pt x="2871819" y="2266278"/>
                </a:cubicBezTo>
                <a:cubicBezTo>
                  <a:pt x="2865832" y="2269271"/>
                  <a:pt x="2852769" y="2272628"/>
                  <a:pt x="2852769" y="2272628"/>
                </a:cubicBezTo>
                <a:cubicBezTo>
                  <a:pt x="2845763" y="2237596"/>
                  <a:pt x="2849832" y="2251117"/>
                  <a:pt x="2843244" y="2231353"/>
                </a:cubicBezTo>
                <a:cubicBezTo>
                  <a:pt x="2819685" y="2243133"/>
                  <a:pt x="2821163" y="2241582"/>
                  <a:pt x="2801969" y="2253578"/>
                </a:cubicBezTo>
                <a:cubicBezTo>
                  <a:pt x="2798733" y="2255600"/>
                  <a:pt x="2795375" y="2257485"/>
                  <a:pt x="2792444" y="2259928"/>
                </a:cubicBezTo>
                <a:cubicBezTo>
                  <a:pt x="2788995" y="2262803"/>
                  <a:pt x="2786328" y="2266531"/>
                  <a:pt x="2782919" y="2269453"/>
                </a:cubicBezTo>
                <a:cubicBezTo>
                  <a:pt x="2778901" y="2272897"/>
                  <a:pt x="2774452" y="2275803"/>
                  <a:pt x="2770219" y="2278978"/>
                </a:cubicBezTo>
                <a:cubicBezTo>
                  <a:pt x="2767044" y="2276861"/>
                  <a:pt x="2764107" y="2274335"/>
                  <a:pt x="2760694" y="2272628"/>
                </a:cubicBezTo>
                <a:cubicBezTo>
                  <a:pt x="2757701" y="2271131"/>
                  <a:pt x="2753536" y="2271820"/>
                  <a:pt x="2751169" y="2269453"/>
                </a:cubicBezTo>
                <a:cubicBezTo>
                  <a:pt x="2748802" y="2267086"/>
                  <a:pt x="2749052" y="2263103"/>
                  <a:pt x="2747994" y="2259928"/>
                </a:cubicBezTo>
                <a:cubicBezTo>
                  <a:pt x="2742702" y="2260986"/>
                  <a:pt x="2736946" y="2265516"/>
                  <a:pt x="2732119" y="2263103"/>
                </a:cubicBezTo>
                <a:cubicBezTo>
                  <a:pt x="2728216" y="2261152"/>
                  <a:pt x="2730324" y="2254543"/>
                  <a:pt x="2728944" y="2250403"/>
                </a:cubicBezTo>
                <a:cubicBezTo>
                  <a:pt x="2727142" y="2244996"/>
                  <a:pt x="2724711" y="2239820"/>
                  <a:pt x="2722594" y="2234528"/>
                </a:cubicBezTo>
                <a:cubicBezTo>
                  <a:pt x="2719419" y="2235586"/>
                  <a:pt x="2715682" y="2235612"/>
                  <a:pt x="2713069" y="2237703"/>
                </a:cubicBezTo>
                <a:cubicBezTo>
                  <a:pt x="2710089" y="2240087"/>
                  <a:pt x="2709162" y="2244297"/>
                  <a:pt x="2706719" y="2247228"/>
                </a:cubicBezTo>
                <a:cubicBezTo>
                  <a:pt x="2703844" y="2250677"/>
                  <a:pt x="2700930" y="2254262"/>
                  <a:pt x="2697194" y="2256753"/>
                </a:cubicBezTo>
                <a:cubicBezTo>
                  <a:pt x="2694409" y="2258609"/>
                  <a:pt x="2690662" y="2258431"/>
                  <a:pt x="2687669" y="2259928"/>
                </a:cubicBezTo>
                <a:cubicBezTo>
                  <a:pt x="2684256" y="2261635"/>
                  <a:pt x="2681319" y="2264161"/>
                  <a:pt x="2678144" y="2266278"/>
                </a:cubicBezTo>
                <a:cubicBezTo>
                  <a:pt x="2677086" y="2258870"/>
                  <a:pt x="2680718" y="2248844"/>
                  <a:pt x="2674969" y="2244053"/>
                </a:cubicBezTo>
                <a:cubicBezTo>
                  <a:pt x="2670591" y="2240404"/>
                  <a:pt x="2663927" y="2247382"/>
                  <a:pt x="2659094" y="2250403"/>
                </a:cubicBezTo>
                <a:cubicBezTo>
                  <a:pt x="2633982" y="2266098"/>
                  <a:pt x="2668119" y="2256218"/>
                  <a:pt x="2633694" y="2263103"/>
                </a:cubicBezTo>
                <a:cubicBezTo>
                  <a:pt x="2629461" y="2265220"/>
                  <a:pt x="2625663" y="2270231"/>
                  <a:pt x="2620994" y="2269453"/>
                </a:cubicBezTo>
                <a:cubicBezTo>
                  <a:pt x="2617230" y="2268826"/>
                  <a:pt x="2617624" y="2262312"/>
                  <a:pt x="2614644" y="2259928"/>
                </a:cubicBezTo>
                <a:cubicBezTo>
                  <a:pt x="2612031" y="2257837"/>
                  <a:pt x="2608294" y="2257811"/>
                  <a:pt x="2605119" y="2256753"/>
                </a:cubicBezTo>
                <a:cubicBezTo>
                  <a:pt x="2603002" y="2253578"/>
                  <a:pt x="2602312" y="2248645"/>
                  <a:pt x="2598769" y="2247228"/>
                </a:cubicBezTo>
                <a:cubicBezTo>
                  <a:pt x="2594661" y="2245585"/>
                  <a:pt x="2581725" y="2255416"/>
                  <a:pt x="2579719" y="2256753"/>
                </a:cubicBezTo>
                <a:cubicBezTo>
                  <a:pt x="2578661" y="2253578"/>
                  <a:pt x="2578911" y="2249595"/>
                  <a:pt x="2576544" y="2247228"/>
                </a:cubicBezTo>
                <a:cubicBezTo>
                  <a:pt x="2574177" y="2244861"/>
                  <a:pt x="2570366" y="2244053"/>
                  <a:pt x="2567019" y="2244053"/>
                </a:cubicBezTo>
                <a:cubicBezTo>
                  <a:pt x="2560728" y="2244053"/>
                  <a:pt x="2552464" y="2250367"/>
                  <a:pt x="2547969" y="2253578"/>
                </a:cubicBezTo>
                <a:cubicBezTo>
                  <a:pt x="2543663" y="2256654"/>
                  <a:pt x="2539502" y="2259928"/>
                  <a:pt x="2535269" y="2263103"/>
                </a:cubicBezTo>
                <a:cubicBezTo>
                  <a:pt x="2531036" y="2260986"/>
                  <a:pt x="2525916" y="2260100"/>
                  <a:pt x="2522569" y="2256753"/>
                </a:cubicBezTo>
                <a:cubicBezTo>
                  <a:pt x="2512433" y="2246617"/>
                  <a:pt x="2530827" y="2235795"/>
                  <a:pt x="2506694" y="2259928"/>
                </a:cubicBezTo>
                <a:cubicBezTo>
                  <a:pt x="2503519" y="2257811"/>
                  <a:pt x="2500962" y="2253999"/>
                  <a:pt x="2497169" y="2253578"/>
                </a:cubicBezTo>
                <a:cubicBezTo>
                  <a:pt x="2490771" y="2252867"/>
                  <a:pt x="2484482" y="2255774"/>
                  <a:pt x="2478119" y="2256753"/>
                </a:cubicBezTo>
                <a:cubicBezTo>
                  <a:pt x="2470722" y="2257891"/>
                  <a:pt x="2463302" y="2258870"/>
                  <a:pt x="2455894" y="2259928"/>
                </a:cubicBezTo>
                <a:cubicBezTo>
                  <a:pt x="2435804" y="2280018"/>
                  <a:pt x="2455361" y="2265745"/>
                  <a:pt x="2443194" y="2253578"/>
                </a:cubicBezTo>
                <a:cubicBezTo>
                  <a:pt x="2440827" y="2251211"/>
                  <a:pt x="2436844" y="2255695"/>
                  <a:pt x="2433669" y="2256753"/>
                </a:cubicBezTo>
                <a:cubicBezTo>
                  <a:pt x="2412280" y="2285272"/>
                  <a:pt x="2435398" y="2262815"/>
                  <a:pt x="2414619" y="2266278"/>
                </a:cubicBezTo>
                <a:cubicBezTo>
                  <a:pt x="2410855" y="2266905"/>
                  <a:pt x="2408366" y="2270665"/>
                  <a:pt x="2405094" y="2272628"/>
                </a:cubicBezTo>
                <a:cubicBezTo>
                  <a:pt x="2368611" y="2294518"/>
                  <a:pt x="2394863" y="2277332"/>
                  <a:pt x="2373344" y="2291678"/>
                </a:cubicBezTo>
                <a:cubicBezTo>
                  <a:pt x="2371227" y="2288503"/>
                  <a:pt x="2369974" y="2284537"/>
                  <a:pt x="2366994" y="2282153"/>
                </a:cubicBezTo>
                <a:cubicBezTo>
                  <a:pt x="2364381" y="2280062"/>
                  <a:pt x="2359560" y="2281591"/>
                  <a:pt x="2357469" y="2278978"/>
                </a:cubicBezTo>
                <a:cubicBezTo>
                  <a:pt x="2354743" y="2275571"/>
                  <a:pt x="2355352" y="2270511"/>
                  <a:pt x="2354294" y="2266278"/>
                </a:cubicBezTo>
                <a:cubicBezTo>
                  <a:pt x="2350061" y="2268395"/>
                  <a:pt x="2345703" y="2270280"/>
                  <a:pt x="2341594" y="2272628"/>
                </a:cubicBezTo>
                <a:cubicBezTo>
                  <a:pt x="2338281" y="2274521"/>
                  <a:pt x="2335049" y="2281362"/>
                  <a:pt x="2332069" y="2278978"/>
                </a:cubicBezTo>
                <a:cubicBezTo>
                  <a:pt x="2326842" y="2274797"/>
                  <a:pt x="2325719" y="2259928"/>
                  <a:pt x="2325719" y="2259928"/>
                </a:cubicBezTo>
                <a:cubicBezTo>
                  <a:pt x="2319369" y="2260986"/>
                  <a:pt x="2312776" y="2261067"/>
                  <a:pt x="2306669" y="2263103"/>
                </a:cubicBezTo>
                <a:cubicBezTo>
                  <a:pt x="2303049" y="2264310"/>
                  <a:pt x="2300886" y="2270201"/>
                  <a:pt x="2297144" y="2269453"/>
                </a:cubicBezTo>
                <a:cubicBezTo>
                  <a:pt x="2293402" y="2268705"/>
                  <a:pt x="2292911" y="2263103"/>
                  <a:pt x="2290794" y="2259928"/>
                </a:cubicBezTo>
                <a:cubicBezTo>
                  <a:pt x="2288912" y="2260197"/>
                  <a:pt x="2265089" y="2262248"/>
                  <a:pt x="2259044" y="2266278"/>
                </a:cubicBezTo>
                <a:cubicBezTo>
                  <a:pt x="2255308" y="2268769"/>
                  <a:pt x="2252928" y="2272881"/>
                  <a:pt x="2249519" y="2275803"/>
                </a:cubicBezTo>
                <a:cubicBezTo>
                  <a:pt x="2242627" y="2281710"/>
                  <a:pt x="2234832" y="2286652"/>
                  <a:pt x="2227294" y="2291678"/>
                </a:cubicBezTo>
                <a:cubicBezTo>
                  <a:pt x="2225177" y="2287445"/>
                  <a:pt x="2225177" y="2281095"/>
                  <a:pt x="2220944" y="2278978"/>
                </a:cubicBezTo>
                <a:cubicBezTo>
                  <a:pt x="2200213" y="2268613"/>
                  <a:pt x="2213293" y="2297300"/>
                  <a:pt x="2205069" y="2272628"/>
                </a:cubicBezTo>
                <a:cubicBezTo>
                  <a:pt x="2202761" y="2273397"/>
                  <a:pt x="2183983" y="2279927"/>
                  <a:pt x="2182844" y="2278978"/>
                </a:cubicBezTo>
                <a:cubicBezTo>
                  <a:pt x="2177702" y="2274693"/>
                  <a:pt x="2176494" y="2259928"/>
                  <a:pt x="2176494" y="2259928"/>
                </a:cubicBezTo>
                <a:cubicBezTo>
                  <a:pt x="2171202" y="2262045"/>
                  <a:pt x="2165955" y="2264277"/>
                  <a:pt x="2160619" y="2266278"/>
                </a:cubicBezTo>
                <a:cubicBezTo>
                  <a:pt x="2157485" y="2267453"/>
                  <a:pt x="2153771" y="2267445"/>
                  <a:pt x="2151094" y="2269453"/>
                </a:cubicBezTo>
                <a:cubicBezTo>
                  <a:pt x="2145107" y="2273943"/>
                  <a:pt x="2141206" y="2280838"/>
                  <a:pt x="2135219" y="2285328"/>
                </a:cubicBezTo>
                <a:cubicBezTo>
                  <a:pt x="2132542" y="2287336"/>
                  <a:pt x="2128687" y="2287006"/>
                  <a:pt x="2125694" y="2288503"/>
                </a:cubicBezTo>
                <a:cubicBezTo>
                  <a:pt x="2101075" y="2300813"/>
                  <a:pt x="2130585" y="2290048"/>
                  <a:pt x="2106644" y="2298028"/>
                </a:cubicBezTo>
                <a:cubicBezTo>
                  <a:pt x="2105977" y="2296027"/>
                  <a:pt x="2101090" y="2278581"/>
                  <a:pt x="2097119" y="2278978"/>
                </a:cubicBezTo>
                <a:cubicBezTo>
                  <a:pt x="2078817" y="2280808"/>
                  <a:pt x="2072678" y="2293398"/>
                  <a:pt x="2059019" y="2301203"/>
                </a:cubicBezTo>
                <a:cubicBezTo>
                  <a:pt x="2056113" y="2302863"/>
                  <a:pt x="2052669" y="2303320"/>
                  <a:pt x="2049494" y="2304378"/>
                </a:cubicBezTo>
                <a:cubicBezTo>
                  <a:pt x="2050014" y="2299694"/>
                  <a:pt x="2056743" y="2260827"/>
                  <a:pt x="2049494" y="2253578"/>
                </a:cubicBezTo>
                <a:cubicBezTo>
                  <a:pt x="2046319" y="2250403"/>
                  <a:pt x="2043378" y="2260181"/>
                  <a:pt x="2039969" y="2263103"/>
                </a:cubicBezTo>
                <a:cubicBezTo>
                  <a:pt x="2027737" y="2273588"/>
                  <a:pt x="2030300" y="2271618"/>
                  <a:pt x="2017744" y="2275803"/>
                </a:cubicBezTo>
                <a:cubicBezTo>
                  <a:pt x="2015627" y="2272628"/>
                  <a:pt x="2014937" y="2267695"/>
                  <a:pt x="2011394" y="2266278"/>
                </a:cubicBezTo>
                <a:cubicBezTo>
                  <a:pt x="2008287" y="2265035"/>
                  <a:pt x="2005003" y="2268278"/>
                  <a:pt x="2001869" y="2269453"/>
                </a:cubicBezTo>
                <a:cubicBezTo>
                  <a:pt x="1996533" y="2271454"/>
                  <a:pt x="1991286" y="2273686"/>
                  <a:pt x="1985994" y="2275803"/>
                </a:cubicBezTo>
                <a:cubicBezTo>
                  <a:pt x="1982819" y="2273686"/>
                  <a:pt x="1980211" y="2268705"/>
                  <a:pt x="1976469" y="2269453"/>
                </a:cubicBezTo>
                <a:cubicBezTo>
                  <a:pt x="1972727" y="2270201"/>
                  <a:pt x="1972141" y="2275742"/>
                  <a:pt x="1970119" y="2278978"/>
                </a:cubicBezTo>
                <a:cubicBezTo>
                  <a:pt x="1956113" y="2301387"/>
                  <a:pt x="1966316" y="2289131"/>
                  <a:pt x="1947894" y="2307553"/>
                </a:cubicBezTo>
                <a:cubicBezTo>
                  <a:pt x="1946836" y="2303320"/>
                  <a:pt x="1945575" y="2299132"/>
                  <a:pt x="1944719" y="2294853"/>
                </a:cubicBezTo>
                <a:cubicBezTo>
                  <a:pt x="1943456" y="2288540"/>
                  <a:pt x="1946571" y="2279825"/>
                  <a:pt x="1941544" y="2275803"/>
                </a:cubicBezTo>
                <a:cubicBezTo>
                  <a:pt x="1937848" y="2272846"/>
                  <a:pt x="1933238" y="2280395"/>
                  <a:pt x="1928844" y="2282153"/>
                </a:cubicBezTo>
                <a:cubicBezTo>
                  <a:pt x="1922629" y="2284639"/>
                  <a:pt x="1909794" y="2288503"/>
                  <a:pt x="1909794" y="2288503"/>
                </a:cubicBezTo>
                <a:cubicBezTo>
                  <a:pt x="1903444" y="2286386"/>
                  <a:pt x="1895477" y="2277420"/>
                  <a:pt x="1890744" y="2282153"/>
                </a:cubicBezTo>
                <a:cubicBezTo>
                  <a:pt x="1887569" y="2285328"/>
                  <a:pt x="1884873" y="2289068"/>
                  <a:pt x="1881219" y="2291678"/>
                </a:cubicBezTo>
                <a:cubicBezTo>
                  <a:pt x="1877368" y="2294429"/>
                  <a:pt x="1872628" y="2295680"/>
                  <a:pt x="1868519" y="2298028"/>
                </a:cubicBezTo>
                <a:cubicBezTo>
                  <a:pt x="1865206" y="2299921"/>
                  <a:pt x="1862169" y="2302261"/>
                  <a:pt x="1858994" y="2304378"/>
                </a:cubicBezTo>
                <a:cubicBezTo>
                  <a:pt x="1857936" y="2300145"/>
                  <a:pt x="1857073" y="2295858"/>
                  <a:pt x="1855819" y="2291678"/>
                </a:cubicBezTo>
                <a:cubicBezTo>
                  <a:pt x="1853896" y="2285267"/>
                  <a:pt x="1849469" y="2272628"/>
                  <a:pt x="1849469" y="2272628"/>
                </a:cubicBezTo>
                <a:cubicBezTo>
                  <a:pt x="1846294" y="2274745"/>
                  <a:pt x="1842642" y="2276280"/>
                  <a:pt x="1839944" y="2278978"/>
                </a:cubicBezTo>
                <a:cubicBezTo>
                  <a:pt x="1816315" y="2302607"/>
                  <a:pt x="1843342" y="2283063"/>
                  <a:pt x="1820894" y="2298028"/>
                </a:cubicBezTo>
                <a:cubicBezTo>
                  <a:pt x="1818777" y="2294853"/>
                  <a:pt x="1818087" y="2289920"/>
                  <a:pt x="1814544" y="2288503"/>
                </a:cubicBezTo>
                <a:cubicBezTo>
                  <a:pt x="1811437" y="2287260"/>
                  <a:pt x="1808366" y="2291678"/>
                  <a:pt x="1805019" y="2291678"/>
                </a:cubicBezTo>
                <a:cubicBezTo>
                  <a:pt x="1801672" y="2291678"/>
                  <a:pt x="1798669" y="2289561"/>
                  <a:pt x="1795494" y="2288503"/>
                </a:cubicBezTo>
                <a:cubicBezTo>
                  <a:pt x="1773269" y="2303320"/>
                  <a:pt x="1780677" y="2307553"/>
                  <a:pt x="1770094" y="2291678"/>
                </a:cubicBezTo>
                <a:cubicBezTo>
                  <a:pt x="1765861" y="2292736"/>
                  <a:pt x="1761025" y="2292432"/>
                  <a:pt x="1757394" y="2294853"/>
                </a:cubicBezTo>
                <a:cubicBezTo>
                  <a:pt x="1754219" y="2296970"/>
                  <a:pt x="1754638" y="2303095"/>
                  <a:pt x="1751044" y="2304378"/>
                </a:cubicBezTo>
                <a:cubicBezTo>
                  <a:pt x="1738919" y="2308708"/>
                  <a:pt x="1712944" y="2310728"/>
                  <a:pt x="1712944" y="2310728"/>
                </a:cubicBezTo>
                <a:cubicBezTo>
                  <a:pt x="1709769" y="2309670"/>
                  <a:pt x="1705275" y="2310338"/>
                  <a:pt x="1703419" y="2307553"/>
                </a:cubicBezTo>
                <a:cubicBezTo>
                  <a:pt x="1700426" y="2303063"/>
                  <a:pt x="1701415" y="2296946"/>
                  <a:pt x="1700244" y="2291678"/>
                </a:cubicBezTo>
                <a:cubicBezTo>
                  <a:pt x="1699297" y="2287418"/>
                  <a:pt x="1698127" y="2283211"/>
                  <a:pt x="1697069" y="2278978"/>
                </a:cubicBezTo>
                <a:lnTo>
                  <a:pt x="1678019" y="2285328"/>
                </a:lnTo>
                <a:lnTo>
                  <a:pt x="1668494" y="2288503"/>
                </a:lnTo>
                <a:cubicBezTo>
                  <a:pt x="1666377" y="2284270"/>
                  <a:pt x="1666877" y="2275803"/>
                  <a:pt x="1662144" y="2275803"/>
                </a:cubicBezTo>
                <a:cubicBezTo>
                  <a:pt x="1655367" y="2275803"/>
                  <a:pt x="1651750" y="2284517"/>
                  <a:pt x="1646269" y="2288503"/>
                </a:cubicBezTo>
                <a:cubicBezTo>
                  <a:pt x="1640097" y="2292992"/>
                  <a:pt x="1627219" y="2301203"/>
                  <a:pt x="1627219" y="2301203"/>
                </a:cubicBezTo>
                <a:cubicBezTo>
                  <a:pt x="1626161" y="2298028"/>
                  <a:pt x="1624963" y="2294896"/>
                  <a:pt x="1624044" y="2291678"/>
                </a:cubicBezTo>
                <a:cubicBezTo>
                  <a:pt x="1622845" y="2287482"/>
                  <a:pt x="1625148" y="2279834"/>
                  <a:pt x="1620869" y="2278978"/>
                </a:cubicBezTo>
                <a:cubicBezTo>
                  <a:pt x="1615680" y="2277940"/>
                  <a:pt x="1612656" y="2285698"/>
                  <a:pt x="1608169" y="2288503"/>
                </a:cubicBezTo>
                <a:cubicBezTo>
                  <a:pt x="1585881" y="2302433"/>
                  <a:pt x="1604102" y="2286220"/>
                  <a:pt x="1585944" y="2304378"/>
                </a:cubicBezTo>
                <a:cubicBezTo>
                  <a:pt x="1583827" y="2299086"/>
                  <a:pt x="1584542" y="2291331"/>
                  <a:pt x="1579594" y="2288503"/>
                </a:cubicBezTo>
                <a:cubicBezTo>
                  <a:pt x="1574909" y="2285826"/>
                  <a:pt x="1568954" y="2290369"/>
                  <a:pt x="1563719" y="2291678"/>
                </a:cubicBezTo>
                <a:cubicBezTo>
                  <a:pt x="1555803" y="2293657"/>
                  <a:pt x="1548561" y="2297165"/>
                  <a:pt x="1541494" y="2301203"/>
                </a:cubicBezTo>
                <a:cubicBezTo>
                  <a:pt x="1538181" y="2303096"/>
                  <a:pt x="1535144" y="2305436"/>
                  <a:pt x="1531969" y="2307553"/>
                </a:cubicBezTo>
                <a:cubicBezTo>
                  <a:pt x="1530911" y="2302261"/>
                  <a:pt x="1532610" y="2295494"/>
                  <a:pt x="1528794" y="2291678"/>
                </a:cubicBezTo>
                <a:cubicBezTo>
                  <a:pt x="1526165" y="2289049"/>
                  <a:pt x="1510064" y="2300990"/>
                  <a:pt x="1509744" y="2301203"/>
                </a:cubicBezTo>
                <a:cubicBezTo>
                  <a:pt x="1508686" y="2292736"/>
                  <a:pt x="1513047" y="2281356"/>
                  <a:pt x="1506569" y="2275803"/>
                </a:cubicBezTo>
                <a:cubicBezTo>
                  <a:pt x="1505477" y="2274867"/>
                  <a:pt x="1473839" y="2287405"/>
                  <a:pt x="1471644" y="2288503"/>
                </a:cubicBezTo>
                <a:cubicBezTo>
                  <a:pt x="1468231" y="2290210"/>
                  <a:pt x="1465294" y="2292736"/>
                  <a:pt x="1462119" y="2294853"/>
                </a:cubicBezTo>
                <a:cubicBezTo>
                  <a:pt x="1458944" y="2292736"/>
                  <a:pt x="1455292" y="2291201"/>
                  <a:pt x="1452594" y="2288503"/>
                </a:cubicBezTo>
                <a:cubicBezTo>
                  <a:pt x="1438670" y="2274579"/>
                  <a:pt x="1454924" y="2282456"/>
                  <a:pt x="1436719" y="2269453"/>
                </a:cubicBezTo>
                <a:cubicBezTo>
                  <a:pt x="1432868" y="2266702"/>
                  <a:pt x="1428252" y="2265220"/>
                  <a:pt x="1424019" y="2263103"/>
                </a:cubicBezTo>
                <a:cubicBezTo>
                  <a:pt x="1418727" y="2264161"/>
                  <a:pt x="1413540" y="2266278"/>
                  <a:pt x="1408144" y="2266278"/>
                </a:cubicBezTo>
                <a:cubicBezTo>
                  <a:pt x="1400660" y="2266278"/>
                  <a:pt x="1393365" y="2262358"/>
                  <a:pt x="1385919" y="2263103"/>
                </a:cubicBezTo>
                <a:cubicBezTo>
                  <a:pt x="1381008" y="2263594"/>
                  <a:pt x="1369267" y="2276580"/>
                  <a:pt x="1366869" y="2278978"/>
                </a:cubicBezTo>
                <a:cubicBezTo>
                  <a:pt x="1365811" y="2283211"/>
                  <a:pt x="1367597" y="2293629"/>
                  <a:pt x="1363694" y="2291678"/>
                </a:cubicBezTo>
                <a:cubicBezTo>
                  <a:pt x="1358867" y="2289265"/>
                  <a:pt x="1361484" y="2281112"/>
                  <a:pt x="1360519" y="2275803"/>
                </a:cubicBezTo>
                <a:cubicBezTo>
                  <a:pt x="1359367" y="2269469"/>
                  <a:pt x="1358402" y="2263103"/>
                  <a:pt x="1357344" y="2256753"/>
                </a:cubicBezTo>
                <a:cubicBezTo>
                  <a:pt x="1354169" y="2262045"/>
                  <a:pt x="1351090" y="2267395"/>
                  <a:pt x="1347819" y="2272628"/>
                </a:cubicBezTo>
                <a:cubicBezTo>
                  <a:pt x="1345797" y="2275864"/>
                  <a:pt x="1344644" y="2280036"/>
                  <a:pt x="1341469" y="2282153"/>
                </a:cubicBezTo>
                <a:cubicBezTo>
                  <a:pt x="1337838" y="2284574"/>
                  <a:pt x="1333002" y="2284270"/>
                  <a:pt x="1328769" y="2285328"/>
                </a:cubicBezTo>
                <a:cubicBezTo>
                  <a:pt x="1327711" y="2282153"/>
                  <a:pt x="1326406" y="2279050"/>
                  <a:pt x="1325594" y="2275803"/>
                </a:cubicBezTo>
                <a:cubicBezTo>
                  <a:pt x="1324285" y="2270568"/>
                  <a:pt x="1326235" y="2263744"/>
                  <a:pt x="1322419" y="2259928"/>
                </a:cubicBezTo>
                <a:cubicBezTo>
                  <a:pt x="1320052" y="2257561"/>
                  <a:pt x="1316069" y="2262045"/>
                  <a:pt x="1312894" y="2263103"/>
                </a:cubicBezTo>
                <a:cubicBezTo>
                  <a:pt x="1306544" y="2269453"/>
                  <a:pt x="1299851" y="2275478"/>
                  <a:pt x="1293844" y="2282153"/>
                </a:cubicBezTo>
                <a:cubicBezTo>
                  <a:pt x="1279016" y="2298629"/>
                  <a:pt x="1291423" y="2292485"/>
                  <a:pt x="1274794" y="2298028"/>
                </a:cubicBezTo>
                <a:cubicBezTo>
                  <a:pt x="1273736" y="2292736"/>
                  <a:pt x="1274612" y="2286643"/>
                  <a:pt x="1271619" y="2282153"/>
                </a:cubicBezTo>
                <a:cubicBezTo>
                  <a:pt x="1269763" y="2279368"/>
                  <a:pt x="1264237" y="2281549"/>
                  <a:pt x="1262094" y="2278978"/>
                </a:cubicBezTo>
                <a:cubicBezTo>
                  <a:pt x="1256598" y="2272383"/>
                  <a:pt x="1254156" y="2255161"/>
                  <a:pt x="1252569" y="2247228"/>
                </a:cubicBezTo>
                <a:cubicBezTo>
                  <a:pt x="1248336" y="2251461"/>
                  <a:pt x="1243349" y="2255056"/>
                  <a:pt x="1239869" y="2259928"/>
                </a:cubicBezTo>
                <a:cubicBezTo>
                  <a:pt x="1232999" y="2269546"/>
                  <a:pt x="1241300" y="2278665"/>
                  <a:pt x="1230344" y="2256753"/>
                </a:cubicBezTo>
                <a:cubicBezTo>
                  <a:pt x="1227905" y="2259192"/>
                  <a:pt x="1208309" y="2280284"/>
                  <a:pt x="1201769" y="2282153"/>
                </a:cubicBezTo>
                <a:cubicBezTo>
                  <a:pt x="1198551" y="2283072"/>
                  <a:pt x="1195419" y="2280036"/>
                  <a:pt x="1192244" y="2278978"/>
                </a:cubicBezTo>
                <a:cubicBezTo>
                  <a:pt x="1187004" y="2263258"/>
                  <a:pt x="1191432" y="2265968"/>
                  <a:pt x="1166844" y="2275803"/>
                </a:cubicBezTo>
                <a:cubicBezTo>
                  <a:pt x="1158055" y="2279319"/>
                  <a:pt x="1141444" y="2288503"/>
                  <a:pt x="1141444" y="2288503"/>
                </a:cubicBezTo>
                <a:cubicBezTo>
                  <a:pt x="1134036" y="2266278"/>
                  <a:pt x="1141444" y="2267336"/>
                  <a:pt x="1125569" y="2272628"/>
                </a:cubicBezTo>
                <a:cubicBezTo>
                  <a:pt x="1110481" y="2295260"/>
                  <a:pt x="1128647" y="2272507"/>
                  <a:pt x="1116044" y="2256753"/>
                </a:cubicBezTo>
                <a:cubicBezTo>
                  <a:pt x="1113239" y="2253247"/>
                  <a:pt x="1109968" y="2263403"/>
                  <a:pt x="1106519" y="2266278"/>
                </a:cubicBezTo>
                <a:cubicBezTo>
                  <a:pt x="1103588" y="2268721"/>
                  <a:pt x="1100099" y="2270410"/>
                  <a:pt x="1096994" y="2272628"/>
                </a:cubicBezTo>
                <a:cubicBezTo>
                  <a:pt x="1080175" y="2284642"/>
                  <a:pt x="1090226" y="2280176"/>
                  <a:pt x="1074769" y="2285328"/>
                </a:cubicBezTo>
                <a:cubicBezTo>
                  <a:pt x="1068738" y="2237078"/>
                  <a:pt x="1077393" y="2261354"/>
                  <a:pt x="1065244" y="2269453"/>
                </a:cubicBezTo>
                <a:cubicBezTo>
                  <a:pt x="1061613" y="2271874"/>
                  <a:pt x="1056777" y="2271570"/>
                  <a:pt x="1052544" y="2272628"/>
                </a:cubicBezTo>
                <a:cubicBezTo>
                  <a:pt x="1045136" y="2278978"/>
                  <a:pt x="1038313" y="2286083"/>
                  <a:pt x="1030319" y="2291678"/>
                </a:cubicBezTo>
                <a:cubicBezTo>
                  <a:pt x="1027577" y="2293597"/>
                  <a:pt x="1023700" y="2293193"/>
                  <a:pt x="1020794" y="2294853"/>
                </a:cubicBezTo>
                <a:cubicBezTo>
                  <a:pt x="1016200" y="2297478"/>
                  <a:pt x="1012327" y="2301203"/>
                  <a:pt x="1008094" y="2304378"/>
                </a:cubicBezTo>
                <a:cubicBezTo>
                  <a:pt x="1004919" y="2299086"/>
                  <a:pt x="1000861" y="2294233"/>
                  <a:pt x="998569" y="2288503"/>
                </a:cubicBezTo>
                <a:cubicBezTo>
                  <a:pt x="996565" y="2283493"/>
                  <a:pt x="996565" y="2277896"/>
                  <a:pt x="995394" y="2272628"/>
                </a:cubicBezTo>
                <a:cubicBezTo>
                  <a:pt x="994447" y="2268368"/>
                  <a:pt x="993277" y="2264161"/>
                  <a:pt x="992219" y="2259928"/>
                </a:cubicBezTo>
                <a:cubicBezTo>
                  <a:pt x="969204" y="2275271"/>
                  <a:pt x="993290" y="2263639"/>
                  <a:pt x="979519" y="2256753"/>
                </a:cubicBezTo>
                <a:cubicBezTo>
                  <a:pt x="976526" y="2255256"/>
                  <a:pt x="973169" y="2258870"/>
                  <a:pt x="969994" y="2259928"/>
                </a:cubicBezTo>
                <a:cubicBezTo>
                  <a:pt x="966819" y="2263103"/>
                  <a:pt x="962880" y="2265665"/>
                  <a:pt x="960469" y="2269453"/>
                </a:cubicBezTo>
                <a:cubicBezTo>
                  <a:pt x="955387" y="2277439"/>
                  <a:pt x="947769" y="2294853"/>
                  <a:pt x="947769" y="2294853"/>
                </a:cubicBezTo>
                <a:cubicBezTo>
                  <a:pt x="945652" y="2289561"/>
                  <a:pt x="942919" y="2284476"/>
                  <a:pt x="941419" y="2278978"/>
                </a:cubicBezTo>
                <a:cubicBezTo>
                  <a:pt x="939725" y="2272767"/>
                  <a:pt x="944528" y="2258531"/>
                  <a:pt x="938244" y="2259928"/>
                </a:cubicBezTo>
                <a:cubicBezTo>
                  <a:pt x="926555" y="2262525"/>
                  <a:pt x="912844" y="2285328"/>
                  <a:pt x="912844" y="2285328"/>
                </a:cubicBezTo>
                <a:cubicBezTo>
                  <a:pt x="911786" y="2282153"/>
                  <a:pt x="910060" y="2279127"/>
                  <a:pt x="909669" y="2275803"/>
                </a:cubicBezTo>
                <a:cubicBezTo>
                  <a:pt x="907933" y="2261050"/>
                  <a:pt x="915012" y="2243522"/>
                  <a:pt x="906494" y="2231353"/>
                </a:cubicBezTo>
                <a:cubicBezTo>
                  <a:pt x="902117" y="2225101"/>
                  <a:pt x="887444" y="2244053"/>
                  <a:pt x="887444" y="2244053"/>
                </a:cubicBezTo>
                <a:cubicBezTo>
                  <a:pt x="884269" y="2249345"/>
                  <a:pt x="880679" y="2254408"/>
                  <a:pt x="877919" y="2259928"/>
                </a:cubicBezTo>
                <a:cubicBezTo>
                  <a:pt x="876422" y="2262921"/>
                  <a:pt x="876835" y="2266840"/>
                  <a:pt x="874744" y="2269453"/>
                </a:cubicBezTo>
                <a:cubicBezTo>
                  <a:pt x="872360" y="2272433"/>
                  <a:pt x="868394" y="2273686"/>
                  <a:pt x="865219" y="2275803"/>
                </a:cubicBezTo>
                <a:cubicBezTo>
                  <a:pt x="863102" y="2278978"/>
                  <a:pt x="862489" y="2286535"/>
                  <a:pt x="858869" y="2285328"/>
                </a:cubicBezTo>
                <a:cubicBezTo>
                  <a:pt x="854729" y="2283948"/>
                  <a:pt x="857413" y="2276639"/>
                  <a:pt x="855694" y="2272628"/>
                </a:cubicBezTo>
                <a:cubicBezTo>
                  <a:pt x="850907" y="2261458"/>
                  <a:pt x="849965" y="2263310"/>
                  <a:pt x="839819" y="2259928"/>
                </a:cubicBezTo>
                <a:cubicBezTo>
                  <a:pt x="839477" y="2260440"/>
                  <a:pt x="826166" y="2281756"/>
                  <a:pt x="823944" y="2278978"/>
                </a:cubicBezTo>
                <a:cubicBezTo>
                  <a:pt x="818614" y="2272315"/>
                  <a:pt x="821827" y="2262045"/>
                  <a:pt x="820769" y="2253578"/>
                </a:cubicBezTo>
                <a:cubicBezTo>
                  <a:pt x="817594" y="2254636"/>
                  <a:pt x="813967" y="2254808"/>
                  <a:pt x="811244" y="2256753"/>
                </a:cubicBezTo>
                <a:cubicBezTo>
                  <a:pt x="806372" y="2260233"/>
                  <a:pt x="804300" y="2267808"/>
                  <a:pt x="798544" y="2269453"/>
                </a:cubicBezTo>
                <a:cubicBezTo>
                  <a:pt x="794875" y="2270501"/>
                  <a:pt x="792194" y="2265220"/>
                  <a:pt x="789019" y="2263103"/>
                </a:cubicBezTo>
                <a:cubicBezTo>
                  <a:pt x="785844" y="2265220"/>
                  <a:pt x="783258" y="2268826"/>
                  <a:pt x="779494" y="2269453"/>
                </a:cubicBezTo>
                <a:cubicBezTo>
                  <a:pt x="776193" y="2270003"/>
                  <a:pt x="773045" y="2264960"/>
                  <a:pt x="769969" y="2266278"/>
                </a:cubicBezTo>
                <a:cubicBezTo>
                  <a:pt x="764466" y="2268636"/>
                  <a:pt x="761995" y="2275302"/>
                  <a:pt x="757269" y="2278978"/>
                </a:cubicBezTo>
                <a:cubicBezTo>
                  <a:pt x="746022" y="2287726"/>
                  <a:pt x="743182" y="2287907"/>
                  <a:pt x="731869" y="2291678"/>
                </a:cubicBezTo>
                <a:cubicBezTo>
                  <a:pt x="730811" y="2277920"/>
                  <a:pt x="733819" y="2263215"/>
                  <a:pt x="728694" y="2250403"/>
                </a:cubicBezTo>
                <a:cubicBezTo>
                  <a:pt x="727026" y="2246234"/>
                  <a:pt x="722044" y="2256479"/>
                  <a:pt x="719169" y="2259928"/>
                </a:cubicBezTo>
                <a:cubicBezTo>
                  <a:pt x="705940" y="2275803"/>
                  <a:pt x="720756" y="2264161"/>
                  <a:pt x="703294" y="2275803"/>
                </a:cubicBezTo>
                <a:cubicBezTo>
                  <a:pt x="702236" y="2270511"/>
                  <a:pt x="701428" y="2265163"/>
                  <a:pt x="700119" y="2259928"/>
                </a:cubicBezTo>
                <a:cubicBezTo>
                  <a:pt x="699307" y="2256681"/>
                  <a:pt x="700291" y="2250403"/>
                  <a:pt x="696944" y="2250403"/>
                </a:cubicBezTo>
                <a:cubicBezTo>
                  <a:pt x="692454" y="2250403"/>
                  <a:pt x="690594" y="2256753"/>
                  <a:pt x="687419" y="2259928"/>
                </a:cubicBezTo>
                <a:cubicBezTo>
                  <a:pt x="686361" y="2255695"/>
                  <a:pt x="688296" y="2248849"/>
                  <a:pt x="684244" y="2247228"/>
                </a:cubicBezTo>
                <a:cubicBezTo>
                  <a:pt x="679850" y="2245470"/>
                  <a:pt x="675653" y="2251230"/>
                  <a:pt x="671544" y="2253578"/>
                </a:cubicBezTo>
                <a:cubicBezTo>
                  <a:pt x="635187" y="2274353"/>
                  <a:pt x="691894" y="2243186"/>
                  <a:pt x="652494" y="2269453"/>
                </a:cubicBezTo>
                <a:cubicBezTo>
                  <a:pt x="649709" y="2271309"/>
                  <a:pt x="646144" y="2271570"/>
                  <a:pt x="642969" y="2272628"/>
                </a:cubicBezTo>
                <a:cubicBezTo>
                  <a:pt x="628879" y="2230359"/>
                  <a:pt x="645431" y="2262611"/>
                  <a:pt x="627094" y="2266278"/>
                </a:cubicBezTo>
                <a:cubicBezTo>
                  <a:pt x="623352" y="2267026"/>
                  <a:pt x="622861" y="2259928"/>
                  <a:pt x="620744" y="2256753"/>
                </a:cubicBezTo>
                <a:cubicBezTo>
                  <a:pt x="617569" y="2258870"/>
                  <a:pt x="614324" y="2260885"/>
                  <a:pt x="611219" y="2263103"/>
                </a:cubicBezTo>
                <a:cubicBezTo>
                  <a:pt x="606913" y="2266179"/>
                  <a:pt x="602922" y="2269693"/>
                  <a:pt x="598519" y="2272628"/>
                </a:cubicBezTo>
                <a:cubicBezTo>
                  <a:pt x="593384" y="2276051"/>
                  <a:pt x="587936" y="2278978"/>
                  <a:pt x="582644" y="2282153"/>
                </a:cubicBezTo>
                <a:cubicBezTo>
                  <a:pt x="580527" y="2277920"/>
                  <a:pt x="578158" y="2273803"/>
                  <a:pt x="576294" y="2269453"/>
                </a:cubicBezTo>
                <a:cubicBezTo>
                  <a:pt x="574976" y="2266377"/>
                  <a:pt x="576466" y="2259928"/>
                  <a:pt x="573119" y="2259928"/>
                </a:cubicBezTo>
                <a:cubicBezTo>
                  <a:pt x="568629" y="2259928"/>
                  <a:pt x="566769" y="2266278"/>
                  <a:pt x="563594" y="2269453"/>
                </a:cubicBezTo>
                <a:cubicBezTo>
                  <a:pt x="562536" y="2262045"/>
                  <a:pt x="567845" y="2248156"/>
                  <a:pt x="560419" y="2247228"/>
                </a:cubicBezTo>
                <a:cubicBezTo>
                  <a:pt x="550737" y="2246018"/>
                  <a:pt x="545746" y="2260099"/>
                  <a:pt x="538194" y="2266278"/>
                </a:cubicBezTo>
                <a:cubicBezTo>
                  <a:pt x="529530" y="2273367"/>
                  <a:pt x="524785" y="2276276"/>
                  <a:pt x="515969" y="2282153"/>
                </a:cubicBezTo>
                <a:cubicBezTo>
                  <a:pt x="514911" y="2277920"/>
                  <a:pt x="513741" y="2273713"/>
                  <a:pt x="512794" y="2269453"/>
                </a:cubicBezTo>
                <a:cubicBezTo>
                  <a:pt x="511623" y="2264185"/>
                  <a:pt x="513936" y="2256816"/>
                  <a:pt x="509619" y="2253578"/>
                </a:cubicBezTo>
                <a:cubicBezTo>
                  <a:pt x="506566" y="2251288"/>
                  <a:pt x="503269" y="2257811"/>
                  <a:pt x="500094" y="2259928"/>
                </a:cubicBezTo>
                <a:cubicBezTo>
                  <a:pt x="497614" y="2263648"/>
                  <a:pt x="489101" y="2279831"/>
                  <a:pt x="481044" y="2275803"/>
                </a:cubicBezTo>
                <a:cubicBezTo>
                  <a:pt x="475946" y="2273254"/>
                  <a:pt x="476811" y="2265220"/>
                  <a:pt x="474694" y="2259928"/>
                </a:cubicBezTo>
                <a:cubicBezTo>
                  <a:pt x="469402" y="2262045"/>
                  <a:pt x="464299" y="2267844"/>
                  <a:pt x="458819" y="2266278"/>
                </a:cubicBezTo>
                <a:cubicBezTo>
                  <a:pt x="454268" y="2264978"/>
                  <a:pt x="455816" y="2256925"/>
                  <a:pt x="452469" y="2253578"/>
                </a:cubicBezTo>
                <a:cubicBezTo>
                  <a:pt x="450102" y="2251211"/>
                  <a:pt x="446119" y="2251461"/>
                  <a:pt x="442944" y="2250403"/>
                </a:cubicBezTo>
                <a:cubicBezTo>
                  <a:pt x="438711" y="2252520"/>
                  <a:pt x="434638" y="2254995"/>
                  <a:pt x="430244" y="2256753"/>
                </a:cubicBezTo>
                <a:cubicBezTo>
                  <a:pt x="424029" y="2259239"/>
                  <a:pt x="417288" y="2260333"/>
                  <a:pt x="411194" y="2263103"/>
                </a:cubicBezTo>
                <a:cubicBezTo>
                  <a:pt x="369955" y="2281848"/>
                  <a:pt x="413372" y="2266610"/>
                  <a:pt x="385794" y="2275803"/>
                </a:cubicBezTo>
                <a:cubicBezTo>
                  <a:pt x="383392" y="2268596"/>
                  <a:pt x="383147" y="2261364"/>
                  <a:pt x="373094" y="2259928"/>
                </a:cubicBezTo>
                <a:cubicBezTo>
                  <a:pt x="368774" y="2259311"/>
                  <a:pt x="364627" y="2262045"/>
                  <a:pt x="360394" y="2263103"/>
                </a:cubicBezTo>
                <a:cubicBezTo>
                  <a:pt x="357219" y="2265220"/>
                  <a:pt x="354412" y="2270870"/>
                  <a:pt x="350869" y="2269453"/>
                </a:cubicBezTo>
                <a:cubicBezTo>
                  <a:pt x="344277" y="2266816"/>
                  <a:pt x="341711" y="2239903"/>
                  <a:pt x="341344" y="2237703"/>
                </a:cubicBezTo>
                <a:cubicBezTo>
                  <a:pt x="338169" y="2239820"/>
                  <a:pt x="334517" y="2241355"/>
                  <a:pt x="331819" y="2244053"/>
                </a:cubicBezTo>
                <a:cubicBezTo>
                  <a:pt x="312760" y="2263112"/>
                  <a:pt x="321931" y="2271178"/>
                  <a:pt x="312769" y="2234528"/>
                </a:cubicBezTo>
                <a:cubicBezTo>
                  <a:pt x="291352" y="2255945"/>
                  <a:pt x="296559" y="2262097"/>
                  <a:pt x="290544" y="2244053"/>
                </a:cubicBezTo>
                <a:cubicBezTo>
                  <a:pt x="286311" y="2245111"/>
                  <a:pt x="281747" y="2245277"/>
                  <a:pt x="277844" y="2247228"/>
                </a:cubicBezTo>
                <a:cubicBezTo>
                  <a:pt x="266702" y="2252799"/>
                  <a:pt x="264515" y="2258652"/>
                  <a:pt x="255619" y="2266278"/>
                </a:cubicBezTo>
                <a:cubicBezTo>
                  <a:pt x="251601" y="2269722"/>
                  <a:pt x="247152" y="2272628"/>
                  <a:pt x="242919" y="2275803"/>
                </a:cubicBezTo>
                <a:cubicBezTo>
                  <a:pt x="241861" y="2271570"/>
                  <a:pt x="240943" y="2267299"/>
                  <a:pt x="239744" y="2263103"/>
                </a:cubicBezTo>
                <a:cubicBezTo>
                  <a:pt x="238825" y="2259885"/>
                  <a:pt x="239899" y="2253911"/>
                  <a:pt x="236569" y="2253578"/>
                </a:cubicBezTo>
                <a:cubicBezTo>
                  <a:pt x="226860" y="2252607"/>
                  <a:pt x="217519" y="2257811"/>
                  <a:pt x="207994" y="2259928"/>
                </a:cubicBezTo>
                <a:cubicBezTo>
                  <a:pt x="202702" y="2264161"/>
                  <a:pt x="196911" y="2267836"/>
                  <a:pt x="192119" y="2272628"/>
                </a:cubicBezTo>
                <a:cubicBezTo>
                  <a:pt x="189421" y="2275326"/>
                  <a:pt x="188059" y="2285206"/>
                  <a:pt x="185769" y="2282153"/>
                </a:cubicBezTo>
                <a:cubicBezTo>
                  <a:pt x="181279" y="2276166"/>
                  <a:pt x="183824" y="2267310"/>
                  <a:pt x="182594" y="2259928"/>
                </a:cubicBezTo>
                <a:cubicBezTo>
                  <a:pt x="181707" y="2254605"/>
                  <a:pt x="180477" y="2249345"/>
                  <a:pt x="179419" y="2244053"/>
                </a:cubicBezTo>
                <a:cubicBezTo>
                  <a:pt x="174127" y="2247228"/>
                  <a:pt x="169183" y="2251072"/>
                  <a:pt x="163544" y="2253578"/>
                </a:cubicBezTo>
                <a:cubicBezTo>
                  <a:pt x="132790" y="2267246"/>
                  <a:pt x="167025" y="2245966"/>
                  <a:pt x="141319" y="2263103"/>
                </a:cubicBezTo>
                <a:cubicBezTo>
                  <a:pt x="140261" y="2259928"/>
                  <a:pt x="141319" y="2254636"/>
                  <a:pt x="138144" y="2253578"/>
                </a:cubicBezTo>
                <a:cubicBezTo>
                  <a:pt x="133024" y="2251871"/>
                  <a:pt x="127665" y="2256753"/>
                  <a:pt x="122269" y="2256753"/>
                </a:cubicBezTo>
                <a:cubicBezTo>
                  <a:pt x="118922" y="2256753"/>
                  <a:pt x="115919" y="2254636"/>
                  <a:pt x="112744" y="2253578"/>
                </a:cubicBezTo>
                <a:cubicBezTo>
                  <a:pt x="113802" y="2240878"/>
                  <a:pt x="118684" y="2227919"/>
                  <a:pt x="115919" y="2215478"/>
                </a:cubicBezTo>
                <a:cubicBezTo>
                  <a:pt x="114945" y="2211095"/>
                  <a:pt x="109316" y="2221594"/>
                  <a:pt x="106394" y="2225003"/>
                </a:cubicBezTo>
                <a:cubicBezTo>
                  <a:pt x="102950" y="2229021"/>
                  <a:pt x="99674" y="2233216"/>
                  <a:pt x="96869" y="2237703"/>
                </a:cubicBezTo>
                <a:cubicBezTo>
                  <a:pt x="94361" y="2241717"/>
                  <a:pt x="92441" y="2246078"/>
                  <a:pt x="90519" y="2250403"/>
                </a:cubicBezTo>
                <a:cubicBezTo>
                  <a:pt x="88204" y="2255611"/>
                  <a:pt x="87482" y="2261640"/>
                  <a:pt x="84169" y="2266278"/>
                </a:cubicBezTo>
                <a:cubicBezTo>
                  <a:pt x="81951" y="2269383"/>
                  <a:pt x="77819" y="2270511"/>
                  <a:pt x="74644" y="2272628"/>
                </a:cubicBezTo>
                <a:cubicBezTo>
                  <a:pt x="68584" y="2242329"/>
                  <a:pt x="76952" y="2261275"/>
                  <a:pt x="61944" y="2266278"/>
                </a:cubicBezTo>
                <a:lnTo>
                  <a:pt x="58301" y="2265064"/>
                </a:lnTo>
                <a:lnTo>
                  <a:pt x="54394" y="2257220"/>
                </a:lnTo>
                <a:cubicBezTo>
                  <a:pt x="51810" y="2252245"/>
                  <a:pt x="49198" y="2247816"/>
                  <a:pt x="43200" y="2238219"/>
                </a:cubicBezTo>
                <a:cubicBezTo>
                  <a:pt x="41178" y="2234983"/>
                  <a:pt x="39293" y="2231625"/>
                  <a:pt x="36850" y="2228694"/>
                </a:cubicBezTo>
                <a:cubicBezTo>
                  <a:pt x="33975" y="2225245"/>
                  <a:pt x="30247" y="2222578"/>
                  <a:pt x="27325" y="2219169"/>
                </a:cubicBezTo>
                <a:cubicBezTo>
                  <a:pt x="23881" y="2215151"/>
                  <a:pt x="20975" y="2210702"/>
                  <a:pt x="17800" y="2206469"/>
                </a:cubicBezTo>
                <a:cubicBezTo>
                  <a:pt x="19917" y="2203294"/>
                  <a:pt x="22443" y="2200357"/>
                  <a:pt x="24150" y="2196944"/>
                </a:cubicBezTo>
                <a:cubicBezTo>
                  <a:pt x="25647" y="2193951"/>
                  <a:pt x="24958" y="2189786"/>
                  <a:pt x="27325" y="2187419"/>
                </a:cubicBezTo>
                <a:cubicBezTo>
                  <a:pt x="29692" y="2185052"/>
                  <a:pt x="33675" y="2185302"/>
                  <a:pt x="36850" y="2184244"/>
                </a:cubicBezTo>
                <a:cubicBezTo>
                  <a:pt x="35792" y="2178952"/>
                  <a:pt x="31262" y="2173196"/>
                  <a:pt x="33675" y="2168369"/>
                </a:cubicBezTo>
                <a:cubicBezTo>
                  <a:pt x="35626" y="2164466"/>
                  <a:pt x="42235" y="2166574"/>
                  <a:pt x="46375" y="2165194"/>
                </a:cubicBezTo>
                <a:cubicBezTo>
                  <a:pt x="51782" y="2163392"/>
                  <a:pt x="56958" y="2160961"/>
                  <a:pt x="62250" y="2158844"/>
                </a:cubicBezTo>
                <a:cubicBezTo>
                  <a:pt x="61192" y="2155669"/>
                  <a:pt x="61166" y="2151932"/>
                  <a:pt x="59075" y="2149319"/>
                </a:cubicBezTo>
                <a:cubicBezTo>
                  <a:pt x="56691" y="2146339"/>
                  <a:pt x="52481" y="2145412"/>
                  <a:pt x="49550" y="2142969"/>
                </a:cubicBezTo>
                <a:cubicBezTo>
                  <a:pt x="46101" y="2140094"/>
                  <a:pt x="42516" y="2137180"/>
                  <a:pt x="40025" y="2133444"/>
                </a:cubicBezTo>
                <a:cubicBezTo>
                  <a:pt x="38169" y="2130659"/>
                  <a:pt x="38347" y="2126912"/>
                  <a:pt x="36850" y="2123919"/>
                </a:cubicBezTo>
                <a:cubicBezTo>
                  <a:pt x="35143" y="2120506"/>
                  <a:pt x="32617" y="2117569"/>
                  <a:pt x="30500" y="2114394"/>
                </a:cubicBezTo>
                <a:cubicBezTo>
                  <a:pt x="37908" y="2113336"/>
                  <a:pt x="47934" y="2116968"/>
                  <a:pt x="52725" y="2111219"/>
                </a:cubicBezTo>
                <a:cubicBezTo>
                  <a:pt x="56374" y="2106841"/>
                  <a:pt x="49396" y="2100177"/>
                  <a:pt x="46375" y="2095344"/>
                </a:cubicBezTo>
                <a:cubicBezTo>
                  <a:pt x="30680" y="2070232"/>
                  <a:pt x="40560" y="2104369"/>
                  <a:pt x="33675" y="2069944"/>
                </a:cubicBezTo>
                <a:cubicBezTo>
                  <a:pt x="31558" y="2065711"/>
                  <a:pt x="26547" y="2061913"/>
                  <a:pt x="27325" y="2057244"/>
                </a:cubicBezTo>
                <a:cubicBezTo>
                  <a:pt x="27952" y="2053480"/>
                  <a:pt x="34466" y="2053874"/>
                  <a:pt x="36850" y="2050894"/>
                </a:cubicBezTo>
                <a:cubicBezTo>
                  <a:pt x="38941" y="2048281"/>
                  <a:pt x="38967" y="2044544"/>
                  <a:pt x="40025" y="2041369"/>
                </a:cubicBezTo>
                <a:cubicBezTo>
                  <a:pt x="43200" y="2039252"/>
                  <a:pt x="48133" y="2038562"/>
                  <a:pt x="49550" y="2035019"/>
                </a:cubicBezTo>
                <a:cubicBezTo>
                  <a:pt x="51193" y="2030911"/>
                  <a:pt x="41362" y="2017975"/>
                  <a:pt x="40025" y="2015969"/>
                </a:cubicBezTo>
                <a:cubicBezTo>
                  <a:pt x="43200" y="2014911"/>
                  <a:pt x="47183" y="2015161"/>
                  <a:pt x="49550" y="2012794"/>
                </a:cubicBezTo>
                <a:cubicBezTo>
                  <a:pt x="51917" y="2010427"/>
                  <a:pt x="52725" y="2006616"/>
                  <a:pt x="52725" y="2003269"/>
                </a:cubicBezTo>
                <a:cubicBezTo>
                  <a:pt x="52725" y="1996978"/>
                  <a:pt x="46411" y="1988714"/>
                  <a:pt x="43200" y="1984219"/>
                </a:cubicBezTo>
                <a:cubicBezTo>
                  <a:pt x="40124" y="1979913"/>
                  <a:pt x="36850" y="1975752"/>
                  <a:pt x="33675" y="1971519"/>
                </a:cubicBezTo>
                <a:cubicBezTo>
                  <a:pt x="35792" y="1967286"/>
                  <a:pt x="36678" y="1962166"/>
                  <a:pt x="40025" y="1958819"/>
                </a:cubicBezTo>
                <a:cubicBezTo>
                  <a:pt x="50161" y="1948683"/>
                  <a:pt x="60983" y="1967077"/>
                  <a:pt x="36850" y="1942944"/>
                </a:cubicBezTo>
                <a:cubicBezTo>
                  <a:pt x="38967" y="1939769"/>
                  <a:pt x="42779" y="1937212"/>
                  <a:pt x="43200" y="1933419"/>
                </a:cubicBezTo>
                <a:cubicBezTo>
                  <a:pt x="43911" y="1927021"/>
                  <a:pt x="41004" y="1920732"/>
                  <a:pt x="40025" y="1914369"/>
                </a:cubicBezTo>
                <a:cubicBezTo>
                  <a:pt x="38887" y="1906972"/>
                  <a:pt x="37908" y="1899552"/>
                  <a:pt x="36850" y="1892144"/>
                </a:cubicBezTo>
                <a:cubicBezTo>
                  <a:pt x="16760" y="1872054"/>
                  <a:pt x="31033" y="1891611"/>
                  <a:pt x="43200" y="1879444"/>
                </a:cubicBezTo>
                <a:cubicBezTo>
                  <a:pt x="45567" y="1877077"/>
                  <a:pt x="41083" y="1873094"/>
                  <a:pt x="40025" y="1869919"/>
                </a:cubicBezTo>
                <a:cubicBezTo>
                  <a:pt x="11506" y="1848530"/>
                  <a:pt x="33963" y="1871648"/>
                  <a:pt x="30500" y="1850869"/>
                </a:cubicBezTo>
                <a:cubicBezTo>
                  <a:pt x="29873" y="1847105"/>
                  <a:pt x="26113" y="1844616"/>
                  <a:pt x="24150" y="1841344"/>
                </a:cubicBezTo>
                <a:cubicBezTo>
                  <a:pt x="2260" y="1804861"/>
                  <a:pt x="19446" y="1831113"/>
                  <a:pt x="5100" y="1809594"/>
                </a:cubicBezTo>
                <a:cubicBezTo>
                  <a:pt x="8275" y="1807477"/>
                  <a:pt x="12241" y="1806224"/>
                  <a:pt x="14625" y="1803244"/>
                </a:cubicBezTo>
                <a:cubicBezTo>
                  <a:pt x="16716" y="1800631"/>
                  <a:pt x="15187" y="1795810"/>
                  <a:pt x="17800" y="1793719"/>
                </a:cubicBezTo>
                <a:cubicBezTo>
                  <a:pt x="21207" y="1790993"/>
                  <a:pt x="26267" y="1791602"/>
                  <a:pt x="30500" y="1790544"/>
                </a:cubicBezTo>
                <a:cubicBezTo>
                  <a:pt x="28383" y="1786311"/>
                  <a:pt x="26498" y="1781953"/>
                  <a:pt x="24150" y="1777844"/>
                </a:cubicBezTo>
                <a:cubicBezTo>
                  <a:pt x="22257" y="1774531"/>
                  <a:pt x="15416" y="1771299"/>
                  <a:pt x="17800" y="1768319"/>
                </a:cubicBezTo>
                <a:cubicBezTo>
                  <a:pt x="21981" y="1763092"/>
                  <a:pt x="36850" y="1761969"/>
                  <a:pt x="36850" y="1761969"/>
                </a:cubicBezTo>
                <a:cubicBezTo>
                  <a:pt x="35792" y="1755619"/>
                  <a:pt x="35711" y="1749026"/>
                  <a:pt x="33675" y="1742919"/>
                </a:cubicBezTo>
                <a:cubicBezTo>
                  <a:pt x="32468" y="1739299"/>
                  <a:pt x="26577" y="1737136"/>
                  <a:pt x="27325" y="1733394"/>
                </a:cubicBezTo>
                <a:cubicBezTo>
                  <a:pt x="28073" y="1729652"/>
                  <a:pt x="33675" y="1729161"/>
                  <a:pt x="36850" y="1727044"/>
                </a:cubicBezTo>
                <a:cubicBezTo>
                  <a:pt x="36581" y="1725162"/>
                  <a:pt x="34530" y="1701339"/>
                  <a:pt x="30500" y="1695294"/>
                </a:cubicBezTo>
                <a:cubicBezTo>
                  <a:pt x="28009" y="1691558"/>
                  <a:pt x="23897" y="1689178"/>
                  <a:pt x="20975" y="1685769"/>
                </a:cubicBezTo>
                <a:cubicBezTo>
                  <a:pt x="15068" y="1678877"/>
                  <a:pt x="10126" y="1671082"/>
                  <a:pt x="5100" y="1663544"/>
                </a:cubicBezTo>
                <a:cubicBezTo>
                  <a:pt x="9333" y="1661427"/>
                  <a:pt x="15683" y="1661427"/>
                  <a:pt x="17800" y="1657194"/>
                </a:cubicBezTo>
                <a:cubicBezTo>
                  <a:pt x="28165" y="1636463"/>
                  <a:pt x="-522" y="1649543"/>
                  <a:pt x="24150" y="1641319"/>
                </a:cubicBezTo>
                <a:cubicBezTo>
                  <a:pt x="23381" y="1639011"/>
                  <a:pt x="16851" y="1620233"/>
                  <a:pt x="17800" y="1619094"/>
                </a:cubicBezTo>
                <a:cubicBezTo>
                  <a:pt x="22085" y="1613952"/>
                  <a:pt x="36850" y="1612744"/>
                  <a:pt x="36850" y="1612744"/>
                </a:cubicBezTo>
                <a:cubicBezTo>
                  <a:pt x="34733" y="1607452"/>
                  <a:pt x="32501" y="1602205"/>
                  <a:pt x="30500" y="1596869"/>
                </a:cubicBezTo>
                <a:cubicBezTo>
                  <a:pt x="29325" y="1593735"/>
                  <a:pt x="29333" y="1590021"/>
                  <a:pt x="27325" y="1587344"/>
                </a:cubicBezTo>
                <a:cubicBezTo>
                  <a:pt x="22835" y="1581357"/>
                  <a:pt x="15940" y="1577456"/>
                  <a:pt x="11450" y="1571469"/>
                </a:cubicBezTo>
                <a:cubicBezTo>
                  <a:pt x="9442" y="1568792"/>
                  <a:pt x="9772" y="1564937"/>
                  <a:pt x="8275" y="1561944"/>
                </a:cubicBezTo>
                <a:cubicBezTo>
                  <a:pt x="-958" y="1543480"/>
                  <a:pt x="2790" y="1555463"/>
                  <a:pt x="1874" y="1552509"/>
                </a:cubicBezTo>
                <a:lnTo>
                  <a:pt x="0" y="1546741"/>
                </a:lnTo>
                <a:lnTo>
                  <a:pt x="0" y="1542472"/>
                </a:lnTo>
                <a:lnTo>
                  <a:pt x="9175" y="1539371"/>
                </a:lnTo>
                <a:cubicBezTo>
                  <a:pt x="13737" y="1537569"/>
                  <a:pt x="17999" y="1535355"/>
                  <a:pt x="17800" y="1533369"/>
                </a:cubicBezTo>
                <a:cubicBezTo>
                  <a:pt x="16885" y="1524218"/>
                  <a:pt x="13280" y="1518108"/>
                  <a:pt x="8928" y="1512578"/>
                </a:cubicBezTo>
                <a:lnTo>
                  <a:pt x="0" y="1501005"/>
                </a:lnTo>
                <a:lnTo>
                  <a:pt x="0" y="1486803"/>
                </a:lnTo>
                <a:lnTo>
                  <a:pt x="1294" y="1486983"/>
                </a:lnTo>
                <a:cubicBezTo>
                  <a:pt x="14542" y="1488755"/>
                  <a:pt x="37764" y="1491181"/>
                  <a:pt x="43200" y="1485744"/>
                </a:cubicBezTo>
                <a:cubicBezTo>
                  <a:pt x="46375" y="1482569"/>
                  <a:pt x="36597" y="1479628"/>
                  <a:pt x="33675" y="1476219"/>
                </a:cubicBezTo>
                <a:cubicBezTo>
                  <a:pt x="23190" y="1463987"/>
                  <a:pt x="25160" y="1466550"/>
                  <a:pt x="20975" y="1453994"/>
                </a:cubicBezTo>
                <a:cubicBezTo>
                  <a:pt x="24150" y="1451877"/>
                  <a:pt x="29083" y="1451187"/>
                  <a:pt x="30500" y="1447644"/>
                </a:cubicBezTo>
                <a:cubicBezTo>
                  <a:pt x="31743" y="1444537"/>
                  <a:pt x="28500" y="1441253"/>
                  <a:pt x="27325" y="1438119"/>
                </a:cubicBezTo>
                <a:cubicBezTo>
                  <a:pt x="25324" y="1432783"/>
                  <a:pt x="23092" y="1427536"/>
                  <a:pt x="20975" y="1422244"/>
                </a:cubicBezTo>
                <a:cubicBezTo>
                  <a:pt x="23092" y="1419069"/>
                  <a:pt x="28073" y="1416461"/>
                  <a:pt x="27325" y="1412719"/>
                </a:cubicBezTo>
                <a:cubicBezTo>
                  <a:pt x="26577" y="1408977"/>
                  <a:pt x="21036" y="1408391"/>
                  <a:pt x="17800" y="1406369"/>
                </a:cubicBezTo>
                <a:cubicBezTo>
                  <a:pt x="6596" y="1399366"/>
                  <a:pt x="4058" y="1398415"/>
                  <a:pt x="2018" y="1396913"/>
                </a:cubicBezTo>
                <a:lnTo>
                  <a:pt x="0" y="1395011"/>
                </a:lnTo>
                <a:lnTo>
                  <a:pt x="0" y="1381450"/>
                </a:lnTo>
                <a:lnTo>
                  <a:pt x="1925" y="1380969"/>
                </a:lnTo>
                <a:cubicBezTo>
                  <a:pt x="8238" y="1379706"/>
                  <a:pt x="16953" y="1382821"/>
                  <a:pt x="20975" y="1377794"/>
                </a:cubicBezTo>
                <a:cubicBezTo>
                  <a:pt x="23932" y="1374098"/>
                  <a:pt x="16383" y="1369488"/>
                  <a:pt x="14625" y="1365094"/>
                </a:cubicBezTo>
                <a:cubicBezTo>
                  <a:pt x="12139" y="1358879"/>
                  <a:pt x="8275" y="1346044"/>
                  <a:pt x="8275" y="1346044"/>
                </a:cubicBezTo>
                <a:cubicBezTo>
                  <a:pt x="10392" y="1339694"/>
                  <a:pt x="19358" y="1331727"/>
                  <a:pt x="14625" y="1326994"/>
                </a:cubicBezTo>
                <a:cubicBezTo>
                  <a:pt x="11450" y="1323819"/>
                  <a:pt x="7710" y="1321123"/>
                  <a:pt x="5100" y="1317469"/>
                </a:cubicBezTo>
                <a:lnTo>
                  <a:pt x="0" y="1307269"/>
                </a:lnTo>
                <a:lnTo>
                  <a:pt x="0" y="1293344"/>
                </a:lnTo>
                <a:lnTo>
                  <a:pt x="5100" y="1292069"/>
                </a:lnTo>
                <a:cubicBezTo>
                  <a:pt x="11511" y="1290146"/>
                  <a:pt x="24150" y="1285719"/>
                  <a:pt x="24150" y="1285719"/>
                </a:cubicBezTo>
                <a:cubicBezTo>
                  <a:pt x="22033" y="1282544"/>
                  <a:pt x="20498" y="1278892"/>
                  <a:pt x="17800" y="1276194"/>
                </a:cubicBezTo>
                <a:cubicBezTo>
                  <a:pt x="79" y="1258472"/>
                  <a:pt x="6642" y="1269245"/>
                  <a:pt x="4717" y="1266268"/>
                </a:cubicBezTo>
                <a:lnTo>
                  <a:pt x="0" y="1259055"/>
                </a:lnTo>
                <a:lnTo>
                  <a:pt x="0" y="1256311"/>
                </a:lnTo>
                <a:lnTo>
                  <a:pt x="8275" y="1250794"/>
                </a:lnTo>
                <a:cubicBezTo>
                  <a:pt x="9518" y="1247687"/>
                  <a:pt x="5100" y="1244616"/>
                  <a:pt x="5100" y="1241269"/>
                </a:cubicBezTo>
                <a:cubicBezTo>
                  <a:pt x="5100" y="1237922"/>
                  <a:pt x="7217" y="1234919"/>
                  <a:pt x="8275" y="1231744"/>
                </a:cubicBezTo>
                <a:lnTo>
                  <a:pt x="0" y="1220818"/>
                </a:lnTo>
                <a:lnTo>
                  <a:pt x="0" y="1209612"/>
                </a:lnTo>
                <a:lnTo>
                  <a:pt x="5100" y="1206344"/>
                </a:lnTo>
                <a:cubicBezTo>
                  <a:pt x="4042" y="1202111"/>
                  <a:pt x="4346" y="1197275"/>
                  <a:pt x="1925" y="1193644"/>
                </a:cubicBezTo>
                <a:lnTo>
                  <a:pt x="0" y="1192361"/>
                </a:lnTo>
                <a:lnTo>
                  <a:pt x="0" y="1137514"/>
                </a:lnTo>
                <a:lnTo>
                  <a:pt x="5100" y="1136494"/>
                </a:lnTo>
                <a:cubicBezTo>
                  <a:pt x="9360" y="1135547"/>
                  <a:pt x="13567" y="1134377"/>
                  <a:pt x="17800" y="1133319"/>
                </a:cubicBezTo>
                <a:lnTo>
                  <a:pt x="11450" y="1114269"/>
                </a:lnTo>
                <a:lnTo>
                  <a:pt x="8275" y="1104744"/>
                </a:lnTo>
                <a:cubicBezTo>
                  <a:pt x="12508" y="1102627"/>
                  <a:pt x="20975" y="1103127"/>
                  <a:pt x="20975" y="1098394"/>
                </a:cubicBezTo>
                <a:cubicBezTo>
                  <a:pt x="20975" y="1091617"/>
                  <a:pt x="12261" y="1088000"/>
                  <a:pt x="8275" y="1082519"/>
                </a:cubicBezTo>
                <a:cubicBezTo>
                  <a:pt x="6031" y="1079433"/>
                  <a:pt x="2856" y="1074671"/>
                  <a:pt x="242" y="1070680"/>
                </a:cubicBezTo>
                <a:lnTo>
                  <a:pt x="0" y="1070306"/>
                </a:lnTo>
                <a:lnTo>
                  <a:pt x="0" y="1061994"/>
                </a:lnTo>
                <a:lnTo>
                  <a:pt x="5100" y="1060294"/>
                </a:lnTo>
                <a:cubicBezTo>
                  <a:pt x="9296" y="1059095"/>
                  <a:pt x="16944" y="1061398"/>
                  <a:pt x="17800" y="1057119"/>
                </a:cubicBezTo>
                <a:cubicBezTo>
                  <a:pt x="18838" y="1051930"/>
                  <a:pt x="11080" y="1048906"/>
                  <a:pt x="8275" y="1044419"/>
                </a:cubicBezTo>
                <a:cubicBezTo>
                  <a:pt x="-2173" y="1027703"/>
                  <a:pt x="4336" y="1033774"/>
                  <a:pt x="582" y="1030193"/>
                </a:cubicBezTo>
                <a:lnTo>
                  <a:pt x="0" y="1029624"/>
                </a:lnTo>
                <a:lnTo>
                  <a:pt x="0" y="1020382"/>
                </a:lnTo>
                <a:lnTo>
                  <a:pt x="1262" y="1020081"/>
                </a:lnTo>
                <a:cubicBezTo>
                  <a:pt x="4216" y="1019376"/>
                  <a:pt x="6861" y="1018318"/>
                  <a:pt x="8275" y="1015844"/>
                </a:cubicBezTo>
                <a:cubicBezTo>
                  <a:pt x="10952" y="1011159"/>
                  <a:pt x="6409" y="1005204"/>
                  <a:pt x="5100" y="999969"/>
                </a:cubicBezTo>
                <a:lnTo>
                  <a:pt x="0" y="988069"/>
                </a:lnTo>
                <a:lnTo>
                  <a:pt x="0" y="966855"/>
                </a:lnTo>
                <a:lnTo>
                  <a:pt x="5100" y="965044"/>
                </a:lnTo>
                <a:cubicBezTo>
                  <a:pt x="6415" y="963730"/>
                  <a:pt x="4087" y="959047"/>
                  <a:pt x="1404" y="954653"/>
                </a:cubicBezTo>
                <a:lnTo>
                  <a:pt x="0" y="952568"/>
                </a:lnTo>
                <a:lnTo>
                  <a:pt x="0" y="946137"/>
                </a:lnTo>
                <a:lnTo>
                  <a:pt x="9368" y="946439"/>
                </a:lnTo>
                <a:cubicBezTo>
                  <a:pt x="13966" y="946587"/>
                  <a:pt x="18199" y="946058"/>
                  <a:pt x="20975" y="942819"/>
                </a:cubicBezTo>
                <a:cubicBezTo>
                  <a:pt x="21911" y="941727"/>
                  <a:pt x="9373" y="910089"/>
                  <a:pt x="8275" y="907894"/>
                </a:cubicBezTo>
                <a:cubicBezTo>
                  <a:pt x="6568" y="904481"/>
                  <a:pt x="4042" y="901544"/>
                  <a:pt x="1925" y="898369"/>
                </a:cubicBezTo>
                <a:cubicBezTo>
                  <a:pt x="4042" y="895194"/>
                  <a:pt x="5577" y="891542"/>
                  <a:pt x="8275" y="888844"/>
                </a:cubicBezTo>
                <a:cubicBezTo>
                  <a:pt x="22199" y="874920"/>
                  <a:pt x="14322" y="891174"/>
                  <a:pt x="27325" y="872969"/>
                </a:cubicBezTo>
                <a:cubicBezTo>
                  <a:pt x="30076" y="869118"/>
                  <a:pt x="31558" y="864502"/>
                  <a:pt x="33675" y="860269"/>
                </a:cubicBezTo>
                <a:cubicBezTo>
                  <a:pt x="32617" y="854977"/>
                  <a:pt x="30500" y="849790"/>
                  <a:pt x="30500" y="844394"/>
                </a:cubicBezTo>
                <a:cubicBezTo>
                  <a:pt x="30500" y="836910"/>
                  <a:pt x="34420" y="829615"/>
                  <a:pt x="33675" y="822169"/>
                </a:cubicBezTo>
                <a:cubicBezTo>
                  <a:pt x="33184" y="817258"/>
                  <a:pt x="20198" y="805517"/>
                  <a:pt x="17800" y="803119"/>
                </a:cubicBezTo>
                <a:cubicBezTo>
                  <a:pt x="13567" y="802061"/>
                  <a:pt x="3149" y="803847"/>
                  <a:pt x="5100" y="799944"/>
                </a:cubicBezTo>
                <a:cubicBezTo>
                  <a:pt x="7513" y="795117"/>
                  <a:pt x="15666" y="797734"/>
                  <a:pt x="20975" y="796769"/>
                </a:cubicBezTo>
                <a:cubicBezTo>
                  <a:pt x="27309" y="795617"/>
                  <a:pt x="33675" y="794652"/>
                  <a:pt x="40025" y="793594"/>
                </a:cubicBezTo>
                <a:cubicBezTo>
                  <a:pt x="34733" y="790419"/>
                  <a:pt x="29383" y="787340"/>
                  <a:pt x="24150" y="784069"/>
                </a:cubicBezTo>
                <a:cubicBezTo>
                  <a:pt x="20914" y="782047"/>
                  <a:pt x="16742" y="780894"/>
                  <a:pt x="14625" y="777719"/>
                </a:cubicBezTo>
                <a:cubicBezTo>
                  <a:pt x="12204" y="774088"/>
                  <a:pt x="12508" y="769252"/>
                  <a:pt x="11450" y="765019"/>
                </a:cubicBezTo>
                <a:cubicBezTo>
                  <a:pt x="14625" y="763961"/>
                  <a:pt x="17728" y="762656"/>
                  <a:pt x="20975" y="761844"/>
                </a:cubicBezTo>
                <a:cubicBezTo>
                  <a:pt x="26210" y="760535"/>
                  <a:pt x="33034" y="762485"/>
                  <a:pt x="36850" y="758669"/>
                </a:cubicBezTo>
                <a:cubicBezTo>
                  <a:pt x="39217" y="756302"/>
                  <a:pt x="34733" y="752319"/>
                  <a:pt x="33675" y="749144"/>
                </a:cubicBezTo>
                <a:cubicBezTo>
                  <a:pt x="27325" y="742794"/>
                  <a:pt x="21300" y="736101"/>
                  <a:pt x="14625" y="730094"/>
                </a:cubicBezTo>
                <a:cubicBezTo>
                  <a:pt x="2268" y="718973"/>
                  <a:pt x="2635" y="723172"/>
                  <a:pt x="1252" y="718951"/>
                </a:cubicBezTo>
                <a:lnTo>
                  <a:pt x="0" y="714994"/>
                </a:lnTo>
                <a:lnTo>
                  <a:pt x="0" y="710794"/>
                </a:lnTo>
                <a:lnTo>
                  <a:pt x="14625" y="707869"/>
                </a:lnTo>
                <a:cubicBezTo>
                  <a:pt x="17410" y="706013"/>
                  <a:pt x="15229" y="700487"/>
                  <a:pt x="17800" y="698344"/>
                </a:cubicBezTo>
                <a:cubicBezTo>
                  <a:pt x="24395" y="692848"/>
                  <a:pt x="41617" y="690406"/>
                  <a:pt x="49550" y="688819"/>
                </a:cubicBezTo>
                <a:cubicBezTo>
                  <a:pt x="45317" y="684586"/>
                  <a:pt x="41722" y="679599"/>
                  <a:pt x="36850" y="676119"/>
                </a:cubicBezTo>
                <a:cubicBezTo>
                  <a:pt x="27232" y="669249"/>
                  <a:pt x="18113" y="677550"/>
                  <a:pt x="40025" y="666594"/>
                </a:cubicBezTo>
                <a:cubicBezTo>
                  <a:pt x="37586" y="664155"/>
                  <a:pt x="16494" y="644559"/>
                  <a:pt x="14625" y="638019"/>
                </a:cubicBezTo>
                <a:cubicBezTo>
                  <a:pt x="13706" y="634801"/>
                  <a:pt x="16742" y="631669"/>
                  <a:pt x="17800" y="628494"/>
                </a:cubicBezTo>
                <a:cubicBezTo>
                  <a:pt x="33520" y="623254"/>
                  <a:pt x="30810" y="627682"/>
                  <a:pt x="20975" y="603094"/>
                </a:cubicBezTo>
                <a:cubicBezTo>
                  <a:pt x="17459" y="594305"/>
                  <a:pt x="8275" y="577694"/>
                  <a:pt x="8275" y="577694"/>
                </a:cubicBezTo>
                <a:cubicBezTo>
                  <a:pt x="30500" y="570286"/>
                  <a:pt x="29442" y="577694"/>
                  <a:pt x="24150" y="561819"/>
                </a:cubicBezTo>
                <a:cubicBezTo>
                  <a:pt x="1518" y="546731"/>
                  <a:pt x="24271" y="564897"/>
                  <a:pt x="40025" y="552294"/>
                </a:cubicBezTo>
                <a:cubicBezTo>
                  <a:pt x="43531" y="549489"/>
                  <a:pt x="33375" y="546218"/>
                  <a:pt x="30500" y="542769"/>
                </a:cubicBezTo>
                <a:cubicBezTo>
                  <a:pt x="28057" y="539838"/>
                  <a:pt x="26368" y="536349"/>
                  <a:pt x="24150" y="533244"/>
                </a:cubicBezTo>
                <a:cubicBezTo>
                  <a:pt x="12136" y="516425"/>
                  <a:pt x="16602" y="526476"/>
                  <a:pt x="11450" y="511019"/>
                </a:cubicBezTo>
                <a:cubicBezTo>
                  <a:pt x="59700" y="504988"/>
                  <a:pt x="35424" y="513643"/>
                  <a:pt x="27325" y="501494"/>
                </a:cubicBezTo>
                <a:cubicBezTo>
                  <a:pt x="24904" y="497863"/>
                  <a:pt x="25208" y="493027"/>
                  <a:pt x="24150" y="488794"/>
                </a:cubicBezTo>
                <a:cubicBezTo>
                  <a:pt x="17800" y="481386"/>
                  <a:pt x="10695" y="474563"/>
                  <a:pt x="5100" y="466569"/>
                </a:cubicBezTo>
                <a:cubicBezTo>
                  <a:pt x="3181" y="463827"/>
                  <a:pt x="3585" y="459950"/>
                  <a:pt x="1925" y="457044"/>
                </a:cubicBezTo>
                <a:lnTo>
                  <a:pt x="0" y="454477"/>
                </a:lnTo>
                <a:lnTo>
                  <a:pt x="0" y="439784"/>
                </a:lnTo>
                <a:lnTo>
                  <a:pt x="8275" y="434819"/>
                </a:lnTo>
                <a:cubicBezTo>
                  <a:pt x="13285" y="432815"/>
                  <a:pt x="18882" y="432815"/>
                  <a:pt x="24150" y="431644"/>
                </a:cubicBezTo>
                <a:cubicBezTo>
                  <a:pt x="28410" y="430697"/>
                  <a:pt x="32617" y="429527"/>
                  <a:pt x="36850" y="428469"/>
                </a:cubicBezTo>
                <a:cubicBezTo>
                  <a:pt x="21507" y="405454"/>
                  <a:pt x="33139" y="429540"/>
                  <a:pt x="40025" y="415769"/>
                </a:cubicBezTo>
                <a:cubicBezTo>
                  <a:pt x="41522" y="412776"/>
                  <a:pt x="37908" y="409419"/>
                  <a:pt x="36850" y="406244"/>
                </a:cubicBezTo>
                <a:cubicBezTo>
                  <a:pt x="33675" y="403069"/>
                  <a:pt x="31113" y="399130"/>
                  <a:pt x="27325" y="396719"/>
                </a:cubicBezTo>
                <a:cubicBezTo>
                  <a:pt x="19339" y="391637"/>
                  <a:pt x="1925" y="384019"/>
                  <a:pt x="1925" y="384019"/>
                </a:cubicBezTo>
                <a:cubicBezTo>
                  <a:pt x="7217" y="381902"/>
                  <a:pt x="12302" y="379169"/>
                  <a:pt x="17800" y="377669"/>
                </a:cubicBezTo>
                <a:cubicBezTo>
                  <a:pt x="24011" y="375975"/>
                  <a:pt x="38247" y="380778"/>
                  <a:pt x="36850" y="374494"/>
                </a:cubicBezTo>
                <a:cubicBezTo>
                  <a:pt x="34253" y="362805"/>
                  <a:pt x="11450" y="349094"/>
                  <a:pt x="11450" y="349094"/>
                </a:cubicBezTo>
                <a:cubicBezTo>
                  <a:pt x="14625" y="348036"/>
                  <a:pt x="17651" y="346310"/>
                  <a:pt x="20975" y="345919"/>
                </a:cubicBezTo>
                <a:cubicBezTo>
                  <a:pt x="35728" y="344183"/>
                  <a:pt x="53256" y="351262"/>
                  <a:pt x="65425" y="342744"/>
                </a:cubicBezTo>
                <a:cubicBezTo>
                  <a:pt x="71677" y="338367"/>
                  <a:pt x="52725" y="323694"/>
                  <a:pt x="52725" y="323694"/>
                </a:cubicBezTo>
                <a:cubicBezTo>
                  <a:pt x="47433" y="320519"/>
                  <a:pt x="42370" y="316929"/>
                  <a:pt x="36850" y="314169"/>
                </a:cubicBezTo>
                <a:cubicBezTo>
                  <a:pt x="33857" y="312672"/>
                  <a:pt x="29938" y="313085"/>
                  <a:pt x="27325" y="310994"/>
                </a:cubicBezTo>
                <a:cubicBezTo>
                  <a:pt x="24345" y="308610"/>
                  <a:pt x="23092" y="304644"/>
                  <a:pt x="20975" y="301469"/>
                </a:cubicBezTo>
                <a:cubicBezTo>
                  <a:pt x="17800" y="299352"/>
                  <a:pt x="10243" y="298739"/>
                  <a:pt x="11450" y="295119"/>
                </a:cubicBezTo>
                <a:cubicBezTo>
                  <a:pt x="12830" y="290979"/>
                  <a:pt x="20139" y="293663"/>
                  <a:pt x="24150" y="291944"/>
                </a:cubicBezTo>
                <a:cubicBezTo>
                  <a:pt x="35320" y="287157"/>
                  <a:pt x="33468" y="286215"/>
                  <a:pt x="36850" y="276069"/>
                </a:cubicBezTo>
                <a:cubicBezTo>
                  <a:pt x="36338" y="275727"/>
                  <a:pt x="15022" y="262416"/>
                  <a:pt x="17800" y="260194"/>
                </a:cubicBezTo>
                <a:cubicBezTo>
                  <a:pt x="24463" y="254864"/>
                  <a:pt x="34733" y="258077"/>
                  <a:pt x="43200" y="257019"/>
                </a:cubicBezTo>
                <a:cubicBezTo>
                  <a:pt x="42142" y="253844"/>
                  <a:pt x="41970" y="250217"/>
                  <a:pt x="40025" y="247494"/>
                </a:cubicBezTo>
                <a:cubicBezTo>
                  <a:pt x="36545" y="242622"/>
                  <a:pt x="28970" y="240550"/>
                  <a:pt x="27325" y="234794"/>
                </a:cubicBezTo>
                <a:cubicBezTo>
                  <a:pt x="26277" y="231125"/>
                  <a:pt x="31558" y="228444"/>
                  <a:pt x="33675" y="225269"/>
                </a:cubicBezTo>
                <a:cubicBezTo>
                  <a:pt x="31558" y="222094"/>
                  <a:pt x="27952" y="219508"/>
                  <a:pt x="27325" y="215744"/>
                </a:cubicBezTo>
                <a:cubicBezTo>
                  <a:pt x="26775" y="212443"/>
                  <a:pt x="31818" y="209295"/>
                  <a:pt x="30500" y="206219"/>
                </a:cubicBezTo>
                <a:cubicBezTo>
                  <a:pt x="28142" y="200716"/>
                  <a:pt x="21476" y="198245"/>
                  <a:pt x="17800" y="193519"/>
                </a:cubicBezTo>
                <a:cubicBezTo>
                  <a:pt x="9052" y="182272"/>
                  <a:pt x="8871" y="179432"/>
                  <a:pt x="5100" y="168119"/>
                </a:cubicBezTo>
                <a:cubicBezTo>
                  <a:pt x="18858" y="167061"/>
                  <a:pt x="33563" y="170069"/>
                  <a:pt x="46375" y="164944"/>
                </a:cubicBezTo>
                <a:cubicBezTo>
                  <a:pt x="50544" y="163276"/>
                  <a:pt x="40299" y="158294"/>
                  <a:pt x="36850" y="155419"/>
                </a:cubicBezTo>
                <a:cubicBezTo>
                  <a:pt x="20975" y="142190"/>
                  <a:pt x="32617" y="157006"/>
                  <a:pt x="20975" y="139544"/>
                </a:cubicBezTo>
                <a:cubicBezTo>
                  <a:pt x="26267" y="138486"/>
                  <a:pt x="31615" y="137678"/>
                  <a:pt x="36850" y="136369"/>
                </a:cubicBezTo>
                <a:cubicBezTo>
                  <a:pt x="40097" y="135557"/>
                  <a:pt x="46375" y="136541"/>
                  <a:pt x="46375" y="133194"/>
                </a:cubicBezTo>
                <a:cubicBezTo>
                  <a:pt x="46375" y="128704"/>
                  <a:pt x="40025" y="126844"/>
                  <a:pt x="36850" y="123669"/>
                </a:cubicBezTo>
                <a:cubicBezTo>
                  <a:pt x="41083" y="122611"/>
                  <a:pt x="47929" y="124546"/>
                  <a:pt x="49550" y="120494"/>
                </a:cubicBezTo>
                <a:cubicBezTo>
                  <a:pt x="51308" y="116100"/>
                  <a:pt x="45548" y="111903"/>
                  <a:pt x="43200" y="107794"/>
                </a:cubicBezTo>
                <a:cubicBezTo>
                  <a:pt x="22425" y="71437"/>
                  <a:pt x="53592" y="128144"/>
                  <a:pt x="27325" y="88744"/>
                </a:cubicBezTo>
                <a:cubicBezTo>
                  <a:pt x="25469" y="85959"/>
                  <a:pt x="25208" y="82394"/>
                  <a:pt x="24150" y="79219"/>
                </a:cubicBezTo>
                <a:cubicBezTo>
                  <a:pt x="66419" y="65129"/>
                  <a:pt x="34167" y="81681"/>
                  <a:pt x="30500" y="63344"/>
                </a:cubicBezTo>
                <a:cubicBezTo>
                  <a:pt x="29752" y="59602"/>
                  <a:pt x="36850" y="59111"/>
                  <a:pt x="40025" y="56994"/>
                </a:cubicBezTo>
                <a:cubicBezTo>
                  <a:pt x="37908" y="53819"/>
                  <a:pt x="35893" y="50574"/>
                  <a:pt x="33675" y="47469"/>
                </a:cubicBezTo>
                <a:lnTo>
                  <a:pt x="24681" y="35476"/>
                </a:lnTo>
                <a:lnTo>
                  <a:pt x="29152" y="32495"/>
                </a:lnTo>
                <a:cubicBezTo>
                  <a:pt x="32145" y="30998"/>
                  <a:pt x="35502" y="30378"/>
                  <a:pt x="38677" y="29320"/>
                </a:cubicBezTo>
                <a:cubicBezTo>
                  <a:pt x="41852" y="31437"/>
                  <a:pt x="44438" y="36297"/>
                  <a:pt x="48202" y="35670"/>
                </a:cubicBezTo>
                <a:cubicBezTo>
                  <a:pt x="52631" y="34932"/>
                  <a:pt x="53371" y="25056"/>
                  <a:pt x="57727" y="26145"/>
                </a:cubicBezTo>
                <a:cubicBezTo>
                  <a:pt x="61960" y="27203"/>
                  <a:pt x="59703" y="34649"/>
                  <a:pt x="60902" y="38845"/>
                </a:cubicBezTo>
                <a:cubicBezTo>
                  <a:pt x="61821" y="42063"/>
                  <a:pt x="63019" y="45195"/>
                  <a:pt x="64077" y="48370"/>
                </a:cubicBezTo>
                <a:cubicBezTo>
                  <a:pt x="69798" y="42649"/>
                  <a:pt x="75391" y="35810"/>
                  <a:pt x="83127" y="32495"/>
                </a:cubicBezTo>
                <a:cubicBezTo>
                  <a:pt x="87138" y="30776"/>
                  <a:pt x="91631" y="30519"/>
                  <a:pt x="95827" y="29320"/>
                </a:cubicBezTo>
                <a:cubicBezTo>
                  <a:pt x="99045" y="28401"/>
                  <a:pt x="102177" y="27203"/>
                  <a:pt x="105352" y="26145"/>
                </a:cubicBezTo>
                <a:cubicBezTo>
                  <a:pt x="106410" y="30378"/>
                  <a:pt x="104624" y="36894"/>
                  <a:pt x="108527" y="38845"/>
                </a:cubicBezTo>
                <a:cubicBezTo>
                  <a:pt x="111940" y="40552"/>
                  <a:pt x="114639" y="34202"/>
                  <a:pt x="118052" y="32495"/>
                </a:cubicBezTo>
                <a:cubicBezTo>
                  <a:pt x="121045" y="30998"/>
                  <a:pt x="124402" y="30378"/>
                  <a:pt x="127577" y="29320"/>
                </a:cubicBezTo>
                <a:cubicBezTo>
                  <a:pt x="130752" y="30378"/>
                  <a:pt x="135246" y="29710"/>
                  <a:pt x="137102" y="32495"/>
                </a:cubicBezTo>
                <a:cubicBezTo>
                  <a:pt x="148248" y="49214"/>
                  <a:pt x="130621" y="51589"/>
                  <a:pt x="149802" y="45195"/>
                </a:cubicBezTo>
                <a:cubicBezTo>
                  <a:pt x="152977" y="47312"/>
                  <a:pt x="155511" y="51545"/>
                  <a:pt x="159327" y="51545"/>
                </a:cubicBezTo>
                <a:cubicBezTo>
                  <a:pt x="169084" y="51545"/>
                  <a:pt x="178645" y="48281"/>
                  <a:pt x="187902" y="45195"/>
                </a:cubicBezTo>
                <a:cubicBezTo>
                  <a:pt x="191522" y="43988"/>
                  <a:pt x="194014" y="40552"/>
                  <a:pt x="197427" y="38845"/>
                </a:cubicBezTo>
                <a:cubicBezTo>
                  <a:pt x="200420" y="37348"/>
                  <a:pt x="203777" y="36728"/>
                  <a:pt x="206952" y="35670"/>
                </a:cubicBezTo>
                <a:cubicBezTo>
                  <a:pt x="210127" y="36728"/>
                  <a:pt x="213130" y="38845"/>
                  <a:pt x="216477" y="38845"/>
                </a:cubicBezTo>
                <a:cubicBezTo>
                  <a:pt x="241877" y="38845"/>
                  <a:pt x="210127" y="30378"/>
                  <a:pt x="235527" y="38845"/>
                </a:cubicBezTo>
                <a:cubicBezTo>
                  <a:pt x="261506" y="21526"/>
                  <a:pt x="227384" y="40033"/>
                  <a:pt x="248227" y="48370"/>
                </a:cubicBezTo>
                <a:cubicBezTo>
                  <a:pt x="251136" y="49534"/>
                  <a:pt x="268541" y="31231"/>
                  <a:pt x="270452" y="29320"/>
                </a:cubicBezTo>
                <a:cubicBezTo>
                  <a:pt x="273627" y="31437"/>
                  <a:pt x="277593" y="32690"/>
                  <a:pt x="279977" y="35670"/>
                </a:cubicBezTo>
                <a:cubicBezTo>
                  <a:pt x="282068" y="38283"/>
                  <a:pt x="281834" y="42119"/>
                  <a:pt x="283152" y="45195"/>
                </a:cubicBezTo>
                <a:cubicBezTo>
                  <a:pt x="285016" y="49545"/>
                  <a:pt x="286472" y="54259"/>
                  <a:pt x="289502" y="57895"/>
                </a:cubicBezTo>
                <a:cubicBezTo>
                  <a:pt x="291945" y="60826"/>
                  <a:pt x="295852" y="62128"/>
                  <a:pt x="299027" y="64245"/>
                </a:cubicBezTo>
                <a:cubicBezTo>
                  <a:pt x="303260" y="62128"/>
                  <a:pt x="308091" y="60925"/>
                  <a:pt x="311727" y="57895"/>
                </a:cubicBezTo>
                <a:cubicBezTo>
                  <a:pt x="330875" y="41938"/>
                  <a:pt x="304860" y="52776"/>
                  <a:pt x="327602" y="45195"/>
                </a:cubicBezTo>
                <a:cubicBezTo>
                  <a:pt x="341558" y="24260"/>
                  <a:pt x="337738" y="18046"/>
                  <a:pt x="346652" y="38845"/>
                </a:cubicBezTo>
                <a:cubicBezTo>
                  <a:pt x="347970" y="41921"/>
                  <a:pt x="348769" y="45195"/>
                  <a:pt x="349827" y="48370"/>
                </a:cubicBezTo>
                <a:cubicBezTo>
                  <a:pt x="365464" y="43158"/>
                  <a:pt x="354655" y="48927"/>
                  <a:pt x="365702" y="35670"/>
                </a:cubicBezTo>
                <a:cubicBezTo>
                  <a:pt x="373072" y="26825"/>
                  <a:pt x="378584" y="23627"/>
                  <a:pt x="387927" y="16620"/>
                </a:cubicBezTo>
                <a:cubicBezTo>
                  <a:pt x="391102" y="19795"/>
                  <a:pt x="393798" y="23535"/>
                  <a:pt x="397452" y="26145"/>
                </a:cubicBezTo>
                <a:cubicBezTo>
                  <a:pt x="401303" y="28896"/>
                  <a:pt x="406043" y="30147"/>
                  <a:pt x="410152" y="32495"/>
                </a:cubicBezTo>
                <a:cubicBezTo>
                  <a:pt x="413465" y="34388"/>
                  <a:pt x="416502" y="36728"/>
                  <a:pt x="419677" y="38845"/>
                </a:cubicBezTo>
                <a:cubicBezTo>
                  <a:pt x="422852" y="37787"/>
                  <a:pt x="426209" y="37167"/>
                  <a:pt x="429202" y="35670"/>
                </a:cubicBezTo>
                <a:cubicBezTo>
                  <a:pt x="432615" y="33963"/>
                  <a:pt x="435314" y="27613"/>
                  <a:pt x="438727" y="29320"/>
                </a:cubicBezTo>
                <a:cubicBezTo>
                  <a:pt x="442630" y="31271"/>
                  <a:pt x="441046" y="37741"/>
                  <a:pt x="441902" y="42020"/>
                </a:cubicBezTo>
                <a:cubicBezTo>
                  <a:pt x="443165" y="48333"/>
                  <a:pt x="444019" y="54720"/>
                  <a:pt x="445077" y="61070"/>
                </a:cubicBezTo>
                <a:cubicBezTo>
                  <a:pt x="449310" y="57895"/>
                  <a:pt x="454035" y="55287"/>
                  <a:pt x="457777" y="51545"/>
                </a:cubicBezTo>
                <a:cubicBezTo>
                  <a:pt x="460475" y="48847"/>
                  <a:pt x="460584" y="43437"/>
                  <a:pt x="464127" y="42020"/>
                </a:cubicBezTo>
                <a:cubicBezTo>
                  <a:pt x="467234" y="40777"/>
                  <a:pt x="470477" y="44137"/>
                  <a:pt x="473652" y="45195"/>
                </a:cubicBezTo>
                <a:cubicBezTo>
                  <a:pt x="487499" y="24425"/>
                  <a:pt x="472253" y="41321"/>
                  <a:pt x="486352" y="48370"/>
                </a:cubicBezTo>
                <a:cubicBezTo>
                  <a:pt x="490255" y="50321"/>
                  <a:pt x="494819" y="46253"/>
                  <a:pt x="499052" y="45195"/>
                </a:cubicBezTo>
                <a:cubicBezTo>
                  <a:pt x="502227" y="43078"/>
                  <a:pt x="505646" y="41288"/>
                  <a:pt x="508577" y="38845"/>
                </a:cubicBezTo>
                <a:cubicBezTo>
                  <a:pt x="512026" y="35970"/>
                  <a:pt x="514294" y="31700"/>
                  <a:pt x="518102" y="29320"/>
                </a:cubicBezTo>
                <a:cubicBezTo>
                  <a:pt x="522935" y="26299"/>
                  <a:pt x="528879" y="25519"/>
                  <a:pt x="533977" y="22970"/>
                </a:cubicBezTo>
                <a:cubicBezTo>
                  <a:pt x="537390" y="21263"/>
                  <a:pt x="540327" y="18737"/>
                  <a:pt x="543502" y="16620"/>
                </a:cubicBezTo>
                <a:cubicBezTo>
                  <a:pt x="546677" y="17678"/>
                  <a:pt x="551784" y="16688"/>
                  <a:pt x="553027" y="19795"/>
                </a:cubicBezTo>
                <a:cubicBezTo>
                  <a:pt x="564703" y="48986"/>
                  <a:pt x="544270" y="52347"/>
                  <a:pt x="565727" y="45195"/>
                </a:cubicBezTo>
                <a:cubicBezTo>
                  <a:pt x="567844" y="42020"/>
                  <a:pt x="569097" y="38054"/>
                  <a:pt x="572077" y="35670"/>
                </a:cubicBezTo>
                <a:cubicBezTo>
                  <a:pt x="583415" y="26600"/>
                  <a:pt x="583892" y="35722"/>
                  <a:pt x="587952" y="45195"/>
                </a:cubicBezTo>
                <a:cubicBezTo>
                  <a:pt x="589270" y="48271"/>
                  <a:pt x="590069" y="51545"/>
                  <a:pt x="591127" y="54720"/>
                </a:cubicBezTo>
                <a:cubicBezTo>
                  <a:pt x="596419" y="53662"/>
                  <a:pt x="601767" y="52854"/>
                  <a:pt x="607002" y="51545"/>
                </a:cubicBezTo>
                <a:cubicBezTo>
                  <a:pt x="610249" y="50733"/>
                  <a:pt x="613180" y="48370"/>
                  <a:pt x="616527" y="48370"/>
                </a:cubicBezTo>
                <a:cubicBezTo>
                  <a:pt x="619874" y="48370"/>
                  <a:pt x="622877" y="50487"/>
                  <a:pt x="626052" y="51545"/>
                </a:cubicBezTo>
                <a:cubicBezTo>
                  <a:pt x="630285" y="50487"/>
                  <a:pt x="634741" y="50089"/>
                  <a:pt x="638752" y="48370"/>
                </a:cubicBezTo>
                <a:cubicBezTo>
                  <a:pt x="642259" y="46867"/>
                  <a:pt x="644704" y="43360"/>
                  <a:pt x="648277" y="42020"/>
                </a:cubicBezTo>
                <a:cubicBezTo>
                  <a:pt x="653330" y="40125"/>
                  <a:pt x="658860" y="39903"/>
                  <a:pt x="664152" y="38845"/>
                </a:cubicBezTo>
                <a:cubicBezTo>
                  <a:pt x="666269" y="43078"/>
                  <a:pt x="668638" y="47195"/>
                  <a:pt x="670502" y="51545"/>
                </a:cubicBezTo>
                <a:cubicBezTo>
                  <a:pt x="671820" y="54621"/>
                  <a:pt x="670807" y="62792"/>
                  <a:pt x="673677" y="61070"/>
                </a:cubicBezTo>
                <a:cubicBezTo>
                  <a:pt x="680221" y="57143"/>
                  <a:pt x="682144" y="48370"/>
                  <a:pt x="686377" y="42020"/>
                </a:cubicBezTo>
                <a:lnTo>
                  <a:pt x="692727" y="32495"/>
                </a:lnTo>
                <a:cubicBezTo>
                  <a:pt x="695902" y="34612"/>
                  <a:pt x="699868" y="35865"/>
                  <a:pt x="702252" y="38845"/>
                </a:cubicBezTo>
                <a:cubicBezTo>
                  <a:pt x="704343" y="41458"/>
                  <a:pt x="702180" y="47558"/>
                  <a:pt x="705427" y="48370"/>
                </a:cubicBezTo>
                <a:cubicBezTo>
                  <a:pt x="711661" y="49928"/>
                  <a:pt x="723333" y="30035"/>
                  <a:pt x="724477" y="29320"/>
                </a:cubicBezTo>
                <a:cubicBezTo>
                  <a:pt x="729053" y="26460"/>
                  <a:pt x="735117" y="27454"/>
                  <a:pt x="740352" y="26145"/>
                </a:cubicBezTo>
                <a:cubicBezTo>
                  <a:pt x="743599" y="25333"/>
                  <a:pt x="746702" y="24028"/>
                  <a:pt x="749877" y="22970"/>
                </a:cubicBezTo>
                <a:cubicBezTo>
                  <a:pt x="754110" y="24028"/>
                  <a:pt x="759170" y="23419"/>
                  <a:pt x="762577" y="26145"/>
                </a:cubicBezTo>
                <a:cubicBezTo>
                  <a:pt x="765190" y="28236"/>
                  <a:pt x="762439" y="36143"/>
                  <a:pt x="765752" y="35670"/>
                </a:cubicBezTo>
                <a:cubicBezTo>
                  <a:pt x="773307" y="34591"/>
                  <a:pt x="777562" y="25383"/>
                  <a:pt x="784802" y="22970"/>
                </a:cubicBezTo>
                <a:lnTo>
                  <a:pt x="794327" y="19795"/>
                </a:lnTo>
                <a:cubicBezTo>
                  <a:pt x="796444" y="22970"/>
                  <a:pt x="798970" y="25907"/>
                  <a:pt x="800677" y="29320"/>
                </a:cubicBezTo>
                <a:cubicBezTo>
                  <a:pt x="802174" y="32313"/>
                  <a:pt x="800745" y="37602"/>
                  <a:pt x="803852" y="38845"/>
                </a:cubicBezTo>
                <a:cubicBezTo>
                  <a:pt x="807904" y="40466"/>
                  <a:pt x="812319" y="36728"/>
                  <a:pt x="816552" y="35670"/>
                </a:cubicBezTo>
                <a:cubicBezTo>
                  <a:pt x="819727" y="37787"/>
                  <a:pt x="822313" y="42647"/>
                  <a:pt x="826077" y="42020"/>
                </a:cubicBezTo>
                <a:cubicBezTo>
                  <a:pt x="857788" y="36735"/>
                  <a:pt x="816570" y="26151"/>
                  <a:pt x="845127" y="35670"/>
                </a:cubicBezTo>
                <a:cubicBezTo>
                  <a:pt x="846185" y="38845"/>
                  <a:pt x="845020" y="45851"/>
                  <a:pt x="848302" y="45195"/>
                </a:cubicBezTo>
                <a:cubicBezTo>
                  <a:pt x="854173" y="44021"/>
                  <a:pt x="856403" y="36328"/>
                  <a:pt x="861002" y="32495"/>
                </a:cubicBezTo>
                <a:cubicBezTo>
                  <a:pt x="884400" y="12997"/>
                  <a:pt x="877842" y="16298"/>
                  <a:pt x="895927" y="10270"/>
                </a:cubicBezTo>
                <a:cubicBezTo>
                  <a:pt x="899892" y="14235"/>
                  <a:pt x="907100" y="24283"/>
                  <a:pt x="914977" y="22970"/>
                </a:cubicBezTo>
                <a:cubicBezTo>
                  <a:pt x="918741" y="22343"/>
                  <a:pt x="921327" y="18737"/>
                  <a:pt x="924502" y="16620"/>
                </a:cubicBezTo>
                <a:cubicBezTo>
                  <a:pt x="926619" y="19795"/>
                  <a:pt x="927872" y="23761"/>
                  <a:pt x="930852" y="26145"/>
                </a:cubicBezTo>
                <a:cubicBezTo>
                  <a:pt x="933465" y="28236"/>
                  <a:pt x="938010" y="26953"/>
                  <a:pt x="940377" y="29320"/>
                </a:cubicBezTo>
                <a:cubicBezTo>
                  <a:pt x="957310" y="46253"/>
                  <a:pt x="927677" y="33553"/>
                  <a:pt x="953077" y="42020"/>
                </a:cubicBezTo>
                <a:cubicBezTo>
                  <a:pt x="956252" y="38845"/>
                  <a:pt x="959058" y="35252"/>
                  <a:pt x="962602" y="32495"/>
                </a:cubicBezTo>
                <a:cubicBezTo>
                  <a:pt x="968626" y="27810"/>
                  <a:pt x="981652" y="19795"/>
                  <a:pt x="981652" y="19795"/>
                </a:cubicBezTo>
                <a:cubicBezTo>
                  <a:pt x="990119" y="45195"/>
                  <a:pt x="977419" y="17678"/>
                  <a:pt x="994352" y="26145"/>
                </a:cubicBezTo>
                <a:cubicBezTo>
                  <a:pt x="997345" y="27642"/>
                  <a:pt x="995436" y="33057"/>
                  <a:pt x="997527" y="35670"/>
                </a:cubicBezTo>
                <a:cubicBezTo>
                  <a:pt x="999911" y="38650"/>
                  <a:pt x="1003877" y="39903"/>
                  <a:pt x="1007052" y="42020"/>
                </a:cubicBezTo>
                <a:cubicBezTo>
                  <a:pt x="1011285" y="38845"/>
                  <a:pt x="1015019" y="34862"/>
                  <a:pt x="1019752" y="32495"/>
                </a:cubicBezTo>
                <a:cubicBezTo>
                  <a:pt x="1025739" y="29502"/>
                  <a:pt x="1038802" y="26145"/>
                  <a:pt x="1038802" y="26145"/>
                </a:cubicBezTo>
                <a:cubicBezTo>
                  <a:pt x="1045808" y="61177"/>
                  <a:pt x="1041739" y="47656"/>
                  <a:pt x="1048327" y="67420"/>
                </a:cubicBezTo>
                <a:cubicBezTo>
                  <a:pt x="1071886" y="55640"/>
                  <a:pt x="1070408" y="57191"/>
                  <a:pt x="1089602" y="45195"/>
                </a:cubicBezTo>
                <a:cubicBezTo>
                  <a:pt x="1092838" y="43173"/>
                  <a:pt x="1096196" y="41288"/>
                  <a:pt x="1099127" y="38845"/>
                </a:cubicBezTo>
                <a:cubicBezTo>
                  <a:pt x="1102576" y="35970"/>
                  <a:pt x="1105243" y="32242"/>
                  <a:pt x="1108652" y="29320"/>
                </a:cubicBezTo>
                <a:cubicBezTo>
                  <a:pt x="1112670" y="25876"/>
                  <a:pt x="1117119" y="22970"/>
                  <a:pt x="1121352" y="19795"/>
                </a:cubicBezTo>
                <a:cubicBezTo>
                  <a:pt x="1124527" y="21912"/>
                  <a:pt x="1127464" y="24438"/>
                  <a:pt x="1130877" y="26145"/>
                </a:cubicBezTo>
                <a:cubicBezTo>
                  <a:pt x="1133870" y="27642"/>
                  <a:pt x="1138035" y="26953"/>
                  <a:pt x="1140402" y="29320"/>
                </a:cubicBezTo>
                <a:cubicBezTo>
                  <a:pt x="1142769" y="31687"/>
                  <a:pt x="1142519" y="35670"/>
                  <a:pt x="1143577" y="38845"/>
                </a:cubicBezTo>
                <a:cubicBezTo>
                  <a:pt x="1148869" y="37787"/>
                  <a:pt x="1154625" y="33257"/>
                  <a:pt x="1159452" y="35670"/>
                </a:cubicBezTo>
                <a:cubicBezTo>
                  <a:pt x="1163355" y="37621"/>
                  <a:pt x="1161247" y="44230"/>
                  <a:pt x="1162627" y="48370"/>
                </a:cubicBezTo>
                <a:cubicBezTo>
                  <a:pt x="1164429" y="53777"/>
                  <a:pt x="1166860" y="58953"/>
                  <a:pt x="1168977" y="64245"/>
                </a:cubicBezTo>
                <a:cubicBezTo>
                  <a:pt x="1172152" y="63187"/>
                  <a:pt x="1175889" y="63161"/>
                  <a:pt x="1178502" y="61070"/>
                </a:cubicBezTo>
                <a:cubicBezTo>
                  <a:pt x="1181482" y="58686"/>
                  <a:pt x="1182409" y="54476"/>
                  <a:pt x="1184852" y="51545"/>
                </a:cubicBezTo>
                <a:cubicBezTo>
                  <a:pt x="1187727" y="48096"/>
                  <a:pt x="1190641" y="44511"/>
                  <a:pt x="1194377" y="42020"/>
                </a:cubicBezTo>
                <a:cubicBezTo>
                  <a:pt x="1197162" y="40164"/>
                  <a:pt x="1200909" y="40342"/>
                  <a:pt x="1203902" y="38845"/>
                </a:cubicBezTo>
                <a:cubicBezTo>
                  <a:pt x="1207315" y="37138"/>
                  <a:pt x="1210252" y="34612"/>
                  <a:pt x="1213427" y="32495"/>
                </a:cubicBezTo>
                <a:cubicBezTo>
                  <a:pt x="1214485" y="39903"/>
                  <a:pt x="1210853" y="49929"/>
                  <a:pt x="1216602" y="54720"/>
                </a:cubicBezTo>
                <a:cubicBezTo>
                  <a:pt x="1220980" y="58369"/>
                  <a:pt x="1227644" y="51391"/>
                  <a:pt x="1232477" y="48370"/>
                </a:cubicBezTo>
                <a:cubicBezTo>
                  <a:pt x="1257589" y="32675"/>
                  <a:pt x="1223452" y="42555"/>
                  <a:pt x="1257877" y="35670"/>
                </a:cubicBezTo>
                <a:cubicBezTo>
                  <a:pt x="1262110" y="33553"/>
                  <a:pt x="1265908" y="28542"/>
                  <a:pt x="1270577" y="29320"/>
                </a:cubicBezTo>
                <a:cubicBezTo>
                  <a:pt x="1274341" y="29947"/>
                  <a:pt x="1273947" y="36461"/>
                  <a:pt x="1276927" y="38845"/>
                </a:cubicBezTo>
                <a:cubicBezTo>
                  <a:pt x="1279540" y="40936"/>
                  <a:pt x="1283277" y="40962"/>
                  <a:pt x="1286452" y="42020"/>
                </a:cubicBezTo>
                <a:cubicBezTo>
                  <a:pt x="1288569" y="45195"/>
                  <a:pt x="1289259" y="50128"/>
                  <a:pt x="1292802" y="51545"/>
                </a:cubicBezTo>
                <a:cubicBezTo>
                  <a:pt x="1296910" y="53188"/>
                  <a:pt x="1309846" y="43357"/>
                  <a:pt x="1311852" y="42020"/>
                </a:cubicBezTo>
                <a:cubicBezTo>
                  <a:pt x="1312910" y="45195"/>
                  <a:pt x="1312660" y="49178"/>
                  <a:pt x="1315027" y="51545"/>
                </a:cubicBezTo>
                <a:cubicBezTo>
                  <a:pt x="1317394" y="53912"/>
                  <a:pt x="1321205" y="54720"/>
                  <a:pt x="1324552" y="54720"/>
                </a:cubicBezTo>
                <a:cubicBezTo>
                  <a:pt x="1330843" y="54720"/>
                  <a:pt x="1339107" y="48406"/>
                  <a:pt x="1343602" y="45195"/>
                </a:cubicBezTo>
                <a:cubicBezTo>
                  <a:pt x="1347908" y="42119"/>
                  <a:pt x="1352069" y="38845"/>
                  <a:pt x="1356302" y="35670"/>
                </a:cubicBezTo>
                <a:cubicBezTo>
                  <a:pt x="1360535" y="37787"/>
                  <a:pt x="1365655" y="38673"/>
                  <a:pt x="1369002" y="42020"/>
                </a:cubicBezTo>
                <a:cubicBezTo>
                  <a:pt x="1379138" y="52156"/>
                  <a:pt x="1360744" y="62978"/>
                  <a:pt x="1384877" y="38845"/>
                </a:cubicBezTo>
                <a:cubicBezTo>
                  <a:pt x="1388052" y="40962"/>
                  <a:pt x="1390609" y="44774"/>
                  <a:pt x="1394402" y="45195"/>
                </a:cubicBezTo>
                <a:cubicBezTo>
                  <a:pt x="1400800" y="45906"/>
                  <a:pt x="1407089" y="42999"/>
                  <a:pt x="1413452" y="42020"/>
                </a:cubicBezTo>
                <a:cubicBezTo>
                  <a:pt x="1420849" y="40882"/>
                  <a:pt x="1428269" y="39903"/>
                  <a:pt x="1435677" y="38845"/>
                </a:cubicBezTo>
                <a:cubicBezTo>
                  <a:pt x="1455767" y="18755"/>
                  <a:pt x="1436210" y="33028"/>
                  <a:pt x="1448377" y="45195"/>
                </a:cubicBezTo>
                <a:cubicBezTo>
                  <a:pt x="1450744" y="47562"/>
                  <a:pt x="1454727" y="43078"/>
                  <a:pt x="1457902" y="42020"/>
                </a:cubicBezTo>
                <a:cubicBezTo>
                  <a:pt x="1479291" y="13501"/>
                  <a:pt x="1456173" y="35958"/>
                  <a:pt x="1476952" y="32495"/>
                </a:cubicBezTo>
                <a:cubicBezTo>
                  <a:pt x="1480716" y="31868"/>
                  <a:pt x="1483205" y="28108"/>
                  <a:pt x="1486477" y="26145"/>
                </a:cubicBezTo>
                <a:cubicBezTo>
                  <a:pt x="1522960" y="4255"/>
                  <a:pt x="1496708" y="21441"/>
                  <a:pt x="1518227" y="7095"/>
                </a:cubicBezTo>
                <a:cubicBezTo>
                  <a:pt x="1520344" y="10270"/>
                  <a:pt x="1521597" y="14236"/>
                  <a:pt x="1524577" y="16620"/>
                </a:cubicBezTo>
                <a:cubicBezTo>
                  <a:pt x="1527190" y="18711"/>
                  <a:pt x="1532011" y="17182"/>
                  <a:pt x="1534102" y="19795"/>
                </a:cubicBezTo>
                <a:cubicBezTo>
                  <a:pt x="1536828" y="23202"/>
                  <a:pt x="1536219" y="28262"/>
                  <a:pt x="1537277" y="32495"/>
                </a:cubicBezTo>
                <a:cubicBezTo>
                  <a:pt x="1541510" y="30378"/>
                  <a:pt x="1545868" y="28493"/>
                  <a:pt x="1549977" y="26145"/>
                </a:cubicBezTo>
                <a:cubicBezTo>
                  <a:pt x="1553290" y="24252"/>
                  <a:pt x="1556522" y="17411"/>
                  <a:pt x="1559502" y="19795"/>
                </a:cubicBezTo>
                <a:cubicBezTo>
                  <a:pt x="1564729" y="23976"/>
                  <a:pt x="1565852" y="38845"/>
                  <a:pt x="1565852" y="38845"/>
                </a:cubicBezTo>
                <a:cubicBezTo>
                  <a:pt x="1572202" y="37787"/>
                  <a:pt x="1578795" y="37706"/>
                  <a:pt x="1584902" y="35670"/>
                </a:cubicBezTo>
                <a:cubicBezTo>
                  <a:pt x="1588522" y="34463"/>
                  <a:pt x="1590685" y="28572"/>
                  <a:pt x="1594427" y="29320"/>
                </a:cubicBezTo>
                <a:cubicBezTo>
                  <a:pt x="1598169" y="30068"/>
                  <a:pt x="1598660" y="35670"/>
                  <a:pt x="1600777" y="38845"/>
                </a:cubicBezTo>
                <a:cubicBezTo>
                  <a:pt x="1602659" y="38576"/>
                  <a:pt x="1626482" y="36525"/>
                  <a:pt x="1632527" y="32495"/>
                </a:cubicBezTo>
                <a:cubicBezTo>
                  <a:pt x="1636263" y="30004"/>
                  <a:pt x="1638643" y="25892"/>
                  <a:pt x="1642052" y="22970"/>
                </a:cubicBezTo>
                <a:cubicBezTo>
                  <a:pt x="1648944" y="17063"/>
                  <a:pt x="1656739" y="12121"/>
                  <a:pt x="1664277" y="7095"/>
                </a:cubicBezTo>
                <a:cubicBezTo>
                  <a:pt x="1666394" y="11328"/>
                  <a:pt x="1666394" y="17678"/>
                  <a:pt x="1670627" y="19795"/>
                </a:cubicBezTo>
                <a:cubicBezTo>
                  <a:pt x="1691358" y="30160"/>
                  <a:pt x="1678278" y="1473"/>
                  <a:pt x="1686502" y="26145"/>
                </a:cubicBezTo>
                <a:cubicBezTo>
                  <a:pt x="1688810" y="25376"/>
                  <a:pt x="1707588" y="18846"/>
                  <a:pt x="1708727" y="19795"/>
                </a:cubicBezTo>
                <a:cubicBezTo>
                  <a:pt x="1713869" y="24080"/>
                  <a:pt x="1715077" y="38845"/>
                  <a:pt x="1715077" y="38845"/>
                </a:cubicBezTo>
                <a:cubicBezTo>
                  <a:pt x="1720369" y="36728"/>
                  <a:pt x="1725616" y="34496"/>
                  <a:pt x="1730952" y="32495"/>
                </a:cubicBezTo>
                <a:cubicBezTo>
                  <a:pt x="1734086" y="31320"/>
                  <a:pt x="1737800" y="31328"/>
                  <a:pt x="1740477" y="29320"/>
                </a:cubicBezTo>
                <a:cubicBezTo>
                  <a:pt x="1746464" y="24830"/>
                  <a:pt x="1750365" y="17935"/>
                  <a:pt x="1756352" y="13445"/>
                </a:cubicBezTo>
                <a:cubicBezTo>
                  <a:pt x="1759029" y="11437"/>
                  <a:pt x="1762884" y="11767"/>
                  <a:pt x="1765877" y="10270"/>
                </a:cubicBezTo>
                <a:cubicBezTo>
                  <a:pt x="1790496" y="-2040"/>
                  <a:pt x="1760986" y="8725"/>
                  <a:pt x="1784927" y="745"/>
                </a:cubicBezTo>
                <a:cubicBezTo>
                  <a:pt x="1785594" y="2746"/>
                  <a:pt x="1790481" y="20192"/>
                  <a:pt x="1794452" y="19795"/>
                </a:cubicBezTo>
                <a:cubicBezTo>
                  <a:pt x="1803603" y="18880"/>
                  <a:pt x="1809713" y="15275"/>
                  <a:pt x="1815243" y="10923"/>
                </a:cubicBezTo>
                <a:close/>
              </a:path>
            </a:pathLst>
          </a:custGeom>
          <a:gradFill flip="none" rotWithShape="1">
            <a:gsLst>
              <a:gs pos="0">
                <a:srgbClr val="6D6E71">
                  <a:lumMod val="40000"/>
                  <a:lumOff val="60000"/>
                </a:srgbClr>
              </a:gs>
              <a:gs pos="65000">
                <a:sysClr val="window" lastClr="FFFFFF">
                  <a:lumMod val="95000"/>
                </a:sysClr>
              </a:gs>
              <a:gs pos="35000">
                <a:sysClr val="window" lastClr="FFFFFF">
                  <a:lumMod val="95000"/>
                </a:sysClr>
              </a:gs>
              <a:gs pos="15000">
                <a:srgbClr val="6D6E71">
                  <a:lumMod val="20000"/>
                  <a:lumOff val="80000"/>
                </a:srgbClr>
              </a:gs>
              <a:gs pos="85000">
                <a:srgbClr val="BCC7C0">
                  <a:lumMod val="20000"/>
                  <a:lumOff val="80000"/>
                </a:srgbClr>
              </a:gs>
              <a:gs pos="100000">
                <a:srgbClr val="6D6E71">
                  <a:lumMod val="30000"/>
                  <a:lumOff val="70000"/>
                </a:srgbClr>
              </a:gs>
            </a:gsLst>
            <a:lin ang="5400000" scaled="1"/>
            <a:tileRect/>
          </a:gradFill>
          <a:ln w="12700" cap="flat" cmpd="sng" algn="ctr">
            <a:noFill/>
            <a:prstDash val="solid"/>
            <a:miter lim="800000"/>
          </a:ln>
          <a:effectLst/>
        </p:spPr>
        <p:txBody>
          <a:bodyPr lIns="91440" tIns="45720" rIns="91440" bIns="45720" rtlCol="0" anchor="ctr"/>
          <a:lstStyle/>
          <a:p>
            <a:pPr algn="ctr">
              <a:spcBef>
                <a:spcPts val="200"/>
              </a:spcBef>
              <a:spcAft>
                <a:spcPts val="200"/>
              </a:spcAft>
              <a:buClr>
                <a:srgbClr val="00B050"/>
              </a:buClr>
              <a:buSzPct val="130000"/>
              <a:defRPr/>
            </a:pPr>
            <a:r>
              <a:rPr lang="en-US" sz="2400" b="1" i="1" kern="0" dirty="0">
                <a:latin typeface="Times New Roman" panose="02020603050405020304" pitchFamily="18" charset="0"/>
                <a:cs typeface="Times New Roman" panose="02020603050405020304" pitchFamily="18" charset="0"/>
              </a:rPr>
              <a:t>“Oil &amp; Gas Deals Are Powering the Global M&amp;A Engine”</a:t>
            </a:r>
          </a:p>
          <a:p>
            <a:pPr algn="ctr">
              <a:spcBef>
                <a:spcPts val="200"/>
              </a:spcBef>
              <a:spcAft>
                <a:spcPts val="200"/>
              </a:spcAft>
              <a:buClr>
                <a:srgbClr val="00B050"/>
              </a:buClr>
              <a:buSzPct val="130000"/>
              <a:defRPr/>
            </a:pPr>
            <a:endParaRPr lang="en-US" sz="1100" b="1" i="1" kern="0" dirty="0">
              <a:latin typeface="Times New Roman" panose="02020603050405020304" pitchFamily="18" charset="0"/>
              <a:cs typeface="Times New Roman" panose="02020603050405020304" pitchFamily="18" charset="0"/>
            </a:endParaRPr>
          </a:p>
          <a:p>
            <a:pPr>
              <a:spcBef>
                <a:spcPts val="200"/>
              </a:spcBef>
              <a:spcAft>
                <a:spcPts val="200"/>
              </a:spcAft>
              <a:buClr>
                <a:srgbClr val="00B050"/>
              </a:buClr>
              <a:buSzPct val="130000"/>
              <a:defRPr/>
            </a:pPr>
            <a:r>
              <a:rPr lang="en-US" sz="1100" i="1" kern="0" dirty="0">
                <a:latin typeface="Times New Roman" panose="02020603050405020304" pitchFamily="18" charset="0"/>
                <a:cs typeface="Times New Roman" panose="02020603050405020304" pitchFamily="18" charset="0"/>
              </a:rPr>
              <a:t>(February 12, 2024)</a:t>
            </a:r>
          </a:p>
        </p:txBody>
      </p:sp>
      <p:pic>
        <p:nvPicPr>
          <p:cNvPr id="19" name="Picture 18">
            <a:extLst>
              <a:ext uri="{FF2B5EF4-FFF2-40B4-BE49-F238E27FC236}">
                <a16:creationId xmlns:a16="http://schemas.microsoft.com/office/drawing/2014/main" id="{64284DCC-CF8A-A3ED-EED2-90AFFA8A39DA}"/>
              </a:ext>
            </a:extLst>
          </p:cNvPr>
          <p:cNvPicPr>
            <a:picLocks noChangeAspect="1"/>
          </p:cNvPicPr>
          <p:nvPr/>
        </p:nvPicPr>
        <p:blipFill>
          <a:blip r:embed="rId4"/>
          <a:stretch>
            <a:fillRect/>
          </a:stretch>
        </p:blipFill>
        <p:spPr>
          <a:xfrm>
            <a:off x="6116098" y="2245715"/>
            <a:ext cx="5319158" cy="1539192"/>
          </a:xfrm>
          <a:prstGeom prst="rect">
            <a:avLst/>
          </a:prstGeom>
          <a:gradFill flip="none" rotWithShape="1">
            <a:gsLst>
              <a:gs pos="0">
                <a:srgbClr val="6D6E71">
                  <a:lumMod val="40000"/>
                  <a:lumOff val="60000"/>
                </a:srgbClr>
              </a:gs>
              <a:gs pos="65000">
                <a:sysClr val="window" lastClr="FFFFFF">
                  <a:lumMod val="95000"/>
                </a:sysClr>
              </a:gs>
              <a:gs pos="35000">
                <a:sysClr val="window" lastClr="FFFFFF">
                  <a:lumMod val="95000"/>
                </a:sysClr>
              </a:gs>
              <a:gs pos="15000">
                <a:srgbClr val="6D6E71">
                  <a:lumMod val="20000"/>
                  <a:lumOff val="80000"/>
                </a:srgbClr>
              </a:gs>
              <a:gs pos="85000">
                <a:srgbClr val="BCC7C0">
                  <a:lumMod val="20000"/>
                  <a:lumOff val="80000"/>
                </a:srgbClr>
              </a:gs>
              <a:gs pos="100000">
                <a:srgbClr val="6D6E71">
                  <a:lumMod val="30000"/>
                  <a:lumOff val="70000"/>
                </a:srgbClr>
              </a:gs>
            </a:gsLst>
            <a:lin ang="5400000" scaled="1"/>
            <a:tileRect/>
          </a:gradFill>
          <a:ln w="12700" cap="flat" cmpd="sng" algn="ctr">
            <a:noFill/>
            <a:prstDash val="solid"/>
            <a:miter lim="800000"/>
          </a:ln>
          <a:effectLst/>
        </p:spPr>
      </p:pic>
      <p:pic>
        <p:nvPicPr>
          <p:cNvPr id="1028" name="Picture 4">
            <a:extLst>
              <a:ext uri="{FF2B5EF4-FFF2-40B4-BE49-F238E27FC236}">
                <a16:creationId xmlns:a16="http://schemas.microsoft.com/office/drawing/2014/main" id="{E94C68B2-F3A3-3013-4E9D-2E8940D991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2251" y="1954811"/>
            <a:ext cx="1224905" cy="1075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art Energy">
            <a:extLst>
              <a:ext uri="{FF2B5EF4-FFF2-40B4-BE49-F238E27FC236}">
                <a16:creationId xmlns:a16="http://schemas.microsoft.com/office/drawing/2014/main" id="{1F322B03-4AFE-8A9F-7664-0DD62346E3F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64143" y="4660081"/>
            <a:ext cx="1033013" cy="1201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57EFF5C-0BAB-1A15-E9C2-CF0BFBEC908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9386" y="5495394"/>
            <a:ext cx="919670" cy="2324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loomberg Logo and symbol, meaning, history, PNG, brand">
            <a:extLst>
              <a:ext uri="{FF2B5EF4-FFF2-40B4-BE49-F238E27FC236}">
                <a16:creationId xmlns:a16="http://schemas.microsoft.com/office/drawing/2014/main" id="{7181D92F-37B6-EB5B-654E-ECA7A4FFC832}"/>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25817" b="33860"/>
          <a:stretch/>
        </p:blipFill>
        <p:spPr bwMode="auto">
          <a:xfrm>
            <a:off x="1848281" y="5632033"/>
            <a:ext cx="763335" cy="15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93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3E176B73-8AEC-878C-FC1D-031183BC707D}"/>
              </a:ext>
            </a:extLst>
          </p:cNvPr>
          <p:cNvSpPr txBox="1">
            <a:spLocks/>
          </p:cNvSpPr>
          <p:nvPr/>
        </p:nvSpPr>
        <p:spPr>
          <a:xfrm>
            <a:off x="842959" y="4343939"/>
            <a:ext cx="10720391" cy="494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8818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3" name="Slide Number Placeholder 2">
            <a:extLst>
              <a:ext uri="{FF2B5EF4-FFF2-40B4-BE49-F238E27FC236}">
                <a16:creationId xmlns:a16="http://schemas.microsoft.com/office/drawing/2014/main" id="{F2C3E33F-B7C8-E38D-E14B-D2E178B245E2}"/>
              </a:ext>
            </a:extLst>
          </p:cNvPr>
          <p:cNvSpPr txBox="1">
            <a:spLocks/>
          </p:cNvSpPr>
          <p:nvPr/>
        </p:nvSpPr>
        <p:spPr>
          <a:xfrm>
            <a:off x="11480756" y="6405287"/>
            <a:ext cx="535940" cy="365125"/>
          </a:xfrm>
          <a:prstGeom prst="rect">
            <a:avLst/>
          </a:prstGeom>
        </p:spPr>
        <p:txBody>
          <a:bodyPr anchor="ctr"/>
          <a:lstStyle>
            <a:defPPr>
              <a:defRPr lang="en-US"/>
            </a:defPPr>
            <a:lvl1pPr marL="0" algn="r" defTabSz="914400" rtl="0" eaLnBrk="1" latinLnBrk="0" hangingPunct="1">
              <a:defRPr sz="11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5</a:t>
            </a:r>
          </a:p>
        </p:txBody>
      </p:sp>
      <p:sp>
        <p:nvSpPr>
          <p:cNvPr id="8" name="Title 1">
            <a:extLst>
              <a:ext uri="{FF2B5EF4-FFF2-40B4-BE49-F238E27FC236}">
                <a16:creationId xmlns:a16="http://schemas.microsoft.com/office/drawing/2014/main" id="{E20ABAE7-1E0F-7CD5-2CEA-7EFF8648ABF0}"/>
              </a:ext>
            </a:extLst>
          </p:cNvPr>
          <p:cNvSpPr txBox="1">
            <a:spLocks/>
          </p:cNvSpPr>
          <p:nvPr/>
        </p:nvSpPr>
        <p:spPr>
          <a:xfrm>
            <a:off x="838200" y="403225"/>
            <a:ext cx="9728200" cy="776288"/>
          </a:xfrm>
          <a:prstGeom prst="rect">
            <a:avLst/>
          </a:prstGeom>
        </p:spPr>
        <p:txBody>
          <a:bodyPr vert="horz" lIns="91440" tIns="45720" rIns="0" bIns="45720" rtlCol="0" anchor="ctr">
            <a:normAutofit/>
          </a:bodyPr>
          <a:lstStyle>
            <a:lvl1pPr algn="l" defTabSz="914400" rtl="0" eaLnBrk="1" latinLnBrk="0" hangingPunct="1">
              <a:lnSpc>
                <a:spcPct val="90000"/>
              </a:lnSpc>
              <a:spcBef>
                <a:spcPct val="0"/>
              </a:spcBef>
              <a:buNone/>
              <a:defRPr sz="4400" b="1" kern="1200">
                <a:solidFill>
                  <a:srgbClr val="00647A"/>
                </a:solidFill>
                <a:latin typeface="+mj-lt"/>
                <a:ea typeface="+mj-ea"/>
                <a:cs typeface="+mj-cs"/>
              </a:defRPr>
            </a:lvl1pPr>
          </a:lstStyle>
          <a:p>
            <a:r>
              <a:rPr lang="en-US" sz="2400" dirty="0"/>
              <a:t>Thoughts on U.S. Oil and Natural Gas Demand</a:t>
            </a:r>
          </a:p>
        </p:txBody>
      </p:sp>
      <p:sp>
        <p:nvSpPr>
          <p:cNvPr id="2" name="Rectangle 1">
            <a:extLst>
              <a:ext uri="{FF2B5EF4-FFF2-40B4-BE49-F238E27FC236}">
                <a16:creationId xmlns:a16="http://schemas.microsoft.com/office/drawing/2014/main" id="{FC298A3C-789D-6379-F96C-5BCA0671529B}"/>
              </a:ext>
            </a:extLst>
          </p:cNvPr>
          <p:cNvSpPr>
            <a:spLocks/>
          </p:cNvSpPr>
          <p:nvPr/>
        </p:nvSpPr>
        <p:spPr>
          <a:xfrm>
            <a:off x="838198" y="1694691"/>
            <a:ext cx="4600575" cy="408777"/>
          </a:xfrm>
          <a:prstGeom prst="rect">
            <a:avLst/>
          </a:prstGeom>
          <a:solidFill>
            <a:srgbClr val="E5EBF7"/>
          </a:solidFill>
          <a:ln w="1905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90000"/>
              </a:lnSpc>
              <a:spcBef>
                <a:spcPts val="1000"/>
              </a:spcBef>
              <a:spcAft>
                <a:spcPts val="1000"/>
              </a:spcAft>
              <a:buFont typeface="Wingdings" panose="05000000000000000000" pitchFamily="2" charset="2"/>
              <a:buChar char="Ø"/>
              <a:defRPr/>
            </a:pPr>
            <a:r>
              <a:rPr lang="en-US" sz="1400" b="1" dirty="0">
                <a:solidFill>
                  <a:schemeClr val="tx1">
                    <a:lumMod val="75000"/>
                    <a:lumOff val="25000"/>
                  </a:schemeClr>
                </a:solidFill>
              </a:rPr>
              <a:t>Global GDP Growth</a:t>
            </a:r>
          </a:p>
        </p:txBody>
      </p:sp>
      <p:sp>
        <p:nvSpPr>
          <p:cNvPr id="5" name="Rectangle 4">
            <a:extLst>
              <a:ext uri="{FF2B5EF4-FFF2-40B4-BE49-F238E27FC236}">
                <a16:creationId xmlns:a16="http://schemas.microsoft.com/office/drawing/2014/main" id="{009DC327-A930-9AC1-DEC4-B8B064C10EAE}"/>
              </a:ext>
            </a:extLst>
          </p:cNvPr>
          <p:cNvSpPr>
            <a:spLocks/>
          </p:cNvSpPr>
          <p:nvPr/>
        </p:nvSpPr>
        <p:spPr>
          <a:xfrm>
            <a:off x="838200" y="1277313"/>
            <a:ext cx="4600575" cy="281668"/>
          </a:xfrm>
          <a:prstGeom prst="rect">
            <a:avLst/>
          </a:prstGeom>
          <a:solidFill>
            <a:srgbClr val="487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Drivers / Questions</a:t>
            </a:r>
          </a:p>
        </p:txBody>
      </p:sp>
      <p:sp>
        <p:nvSpPr>
          <p:cNvPr id="6" name="Rectangle 5">
            <a:extLst>
              <a:ext uri="{FF2B5EF4-FFF2-40B4-BE49-F238E27FC236}">
                <a16:creationId xmlns:a16="http://schemas.microsoft.com/office/drawing/2014/main" id="{A65B31E8-3EA6-7CE7-C4D7-60039632E6DF}"/>
              </a:ext>
            </a:extLst>
          </p:cNvPr>
          <p:cNvSpPr>
            <a:spLocks/>
          </p:cNvSpPr>
          <p:nvPr/>
        </p:nvSpPr>
        <p:spPr>
          <a:xfrm>
            <a:off x="5702300" y="1277313"/>
            <a:ext cx="5861050" cy="281668"/>
          </a:xfrm>
          <a:prstGeom prst="rect">
            <a:avLst/>
          </a:prstGeom>
          <a:solidFill>
            <a:srgbClr val="487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EIA World Energy Consumption Forecast</a:t>
            </a:r>
            <a:r>
              <a:rPr lang="en-US" sz="1200" b="1" baseline="30000" dirty="0"/>
              <a:t>(1)</a:t>
            </a:r>
          </a:p>
        </p:txBody>
      </p:sp>
      <p:sp>
        <p:nvSpPr>
          <p:cNvPr id="7" name="Rectangle 6">
            <a:extLst>
              <a:ext uri="{FF2B5EF4-FFF2-40B4-BE49-F238E27FC236}">
                <a16:creationId xmlns:a16="http://schemas.microsoft.com/office/drawing/2014/main" id="{0DC41F74-F281-73A0-EC94-475295A49D21}"/>
              </a:ext>
            </a:extLst>
          </p:cNvPr>
          <p:cNvSpPr>
            <a:spLocks/>
          </p:cNvSpPr>
          <p:nvPr/>
        </p:nvSpPr>
        <p:spPr>
          <a:xfrm>
            <a:off x="838198" y="5609716"/>
            <a:ext cx="10725152" cy="400525"/>
          </a:xfrm>
          <a:prstGeom prst="rect">
            <a:avLst/>
          </a:prstGeom>
          <a:solidFill>
            <a:srgbClr val="DEF6F0"/>
          </a:solidFill>
          <a:ln w="19050">
            <a:solidFill>
              <a:srgbClr val="25897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defRPr/>
            </a:pPr>
            <a:r>
              <a:rPr lang="en-US" sz="1400" b="1" i="1" dirty="0">
                <a:solidFill>
                  <a:srgbClr val="258970"/>
                </a:solidFill>
              </a:rPr>
              <a:t>Fears of Oil and Natural Gas Demand Going Away in the Near-Term Have Subsided </a:t>
            </a:r>
          </a:p>
        </p:txBody>
      </p:sp>
      <p:pic>
        <p:nvPicPr>
          <p:cNvPr id="23" name="Picture 22">
            <a:extLst>
              <a:ext uri="{FF2B5EF4-FFF2-40B4-BE49-F238E27FC236}">
                <a16:creationId xmlns:a16="http://schemas.microsoft.com/office/drawing/2014/main" id="{9A9C81A2-17D4-9A06-7121-ABE61530E00A}"/>
              </a:ext>
            </a:extLst>
          </p:cNvPr>
          <p:cNvPicPr>
            <a:picLocks noChangeAspect="1"/>
          </p:cNvPicPr>
          <p:nvPr>
            <p:custDataLst>
              <p:tags r:id="rId1"/>
            </p:custDataLst>
          </p:nvPr>
        </p:nvPicPr>
        <p:blipFill>
          <a:blip r:embed="rId3"/>
          <a:stretch>
            <a:fillRect/>
          </a:stretch>
        </p:blipFill>
        <p:spPr>
          <a:xfrm>
            <a:off x="5702300" y="1781176"/>
            <a:ext cx="5861050" cy="3809920"/>
          </a:xfrm>
          <a:prstGeom prst="rect">
            <a:avLst/>
          </a:prstGeom>
        </p:spPr>
      </p:pic>
      <p:sp>
        <p:nvSpPr>
          <p:cNvPr id="17" name="Arrow: Right 16">
            <a:extLst>
              <a:ext uri="{FF2B5EF4-FFF2-40B4-BE49-F238E27FC236}">
                <a16:creationId xmlns:a16="http://schemas.microsoft.com/office/drawing/2014/main" id="{BA59A044-4D62-8D75-27C3-AC899C358123}"/>
              </a:ext>
            </a:extLst>
          </p:cNvPr>
          <p:cNvSpPr/>
          <p:nvPr/>
        </p:nvSpPr>
        <p:spPr>
          <a:xfrm rot="21257961">
            <a:off x="6088684" y="1980006"/>
            <a:ext cx="4935880" cy="395980"/>
          </a:xfrm>
          <a:prstGeom prst="rightArrow">
            <a:avLst/>
          </a:prstGeom>
          <a:noFill/>
          <a:ln w="28575">
            <a:solidFill>
              <a:srgbClr val="487C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i="1" dirty="0">
                <a:solidFill>
                  <a:srgbClr val="487C94"/>
                </a:solidFill>
              </a:rPr>
              <a:t>Oil and Natural Gas Demand Projected to Grow Through 2050</a:t>
            </a:r>
          </a:p>
        </p:txBody>
      </p:sp>
      <p:sp>
        <p:nvSpPr>
          <p:cNvPr id="18" name="Footer Placeholder 5">
            <a:extLst>
              <a:ext uri="{FF2B5EF4-FFF2-40B4-BE49-F238E27FC236}">
                <a16:creationId xmlns:a16="http://schemas.microsoft.com/office/drawing/2014/main" id="{8439B52D-B16D-727B-1F77-D7401050F309}"/>
              </a:ext>
            </a:extLst>
          </p:cNvPr>
          <p:cNvSpPr txBox="1">
            <a:spLocks/>
          </p:cNvSpPr>
          <p:nvPr/>
        </p:nvSpPr>
        <p:spPr>
          <a:xfrm>
            <a:off x="352425" y="6219361"/>
            <a:ext cx="4460592" cy="630942"/>
          </a:xfrm>
          <a:prstGeom prst="rect">
            <a:avLst/>
          </a:prstGeom>
        </p:spPr>
        <p:txBody>
          <a:bodyPr vert="horz" anchor="b"/>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AutoNum type="arabicParenBoth"/>
              <a:defRPr/>
            </a:pPr>
            <a:r>
              <a:rPr lang="en-US" kern="0" dirty="0">
                <a:solidFill>
                  <a:prstClr val="black"/>
                </a:solidFill>
              </a:rPr>
              <a:t>Reflects data from U.S. Energy Information Administration (“EIA”) October 2023 International Energy Outlook.</a:t>
            </a:r>
          </a:p>
        </p:txBody>
      </p:sp>
      <p:sp>
        <p:nvSpPr>
          <p:cNvPr id="13" name="Rectangle 12">
            <a:extLst>
              <a:ext uri="{FF2B5EF4-FFF2-40B4-BE49-F238E27FC236}">
                <a16:creationId xmlns:a16="http://schemas.microsoft.com/office/drawing/2014/main" id="{71C4D738-C8A5-F9C0-87BE-54F48147AAEE}"/>
              </a:ext>
            </a:extLst>
          </p:cNvPr>
          <p:cNvSpPr>
            <a:spLocks/>
          </p:cNvSpPr>
          <p:nvPr/>
        </p:nvSpPr>
        <p:spPr>
          <a:xfrm>
            <a:off x="5714449" y="1538029"/>
            <a:ext cx="2782978" cy="3290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spcAft>
                <a:spcPts val="1000"/>
              </a:spcAft>
              <a:defRPr/>
            </a:pPr>
            <a:r>
              <a:rPr lang="en-US" sz="1100" i="1" dirty="0">
                <a:solidFill>
                  <a:schemeClr val="tx1"/>
                </a:solidFill>
              </a:rPr>
              <a:t>(quadrillion British thermal units)</a:t>
            </a:r>
          </a:p>
        </p:txBody>
      </p:sp>
      <p:sp>
        <p:nvSpPr>
          <p:cNvPr id="14" name="Rectangle 13">
            <a:extLst>
              <a:ext uri="{FF2B5EF4-FFF2-40B4-BE49-F238E27FC236}">
                <a16:creationId xmlns:a16="http://schemas.microsoft.com/office/drawing/2014/main" id="{22E438A3-4917-CA73-6E34-FFF463FFF403}"/>
              </a:ext>
            </a:extLst>
          </p:cNvPr>
          <p:cNvSpPr>
            <a:spLocks/>
          </p:cNvSpPr>
          <p:nvPr/>
        </p:nvSpPr>
        <p:spPr>
          <a:xfrm>
            <a:off x="838198" y="2239178"/>
            <a:ext cx="4600575" cy="408777"/>
          </a:xfrm>
          <a:prstGeom prst="rect">
            <a:avLst/>
          </a:prstGeom>
          <a:solidFill>
            <a:srgbClr val="E5EBF7"/>
          </a:solidFill>
          <a:ln w="1905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285750" indent="-285750">
              <a:lnSpc>
                <a:spcPct val="90000"/>
              </a:lnSpc>
              <a:spcBef>
                <a:spcPts val="1000"/>
              </a:spcBef>
              <a:spcAft>
                <a:spcPts val="1000"/>
              </a:spcAft>
              <a:buFont typeface="Wingdings" panose="05000000000000000000" pitchFamily="2" charset="2"/>
              <a:buChar char="Ø"/>
            </a:pPr>
            <a:r>
              <a:rPr lang="en-US" sz="1400" b="1" kern="0" dirty="0">
                <a:solidFill>
                  <a:schemeClr val="tx1">
                    <a:lumMod val="75000"/>
                    <a:lumOff val="25000"/>
                  </a:schemeClr>
                </a:solidFill>
                <a:latin typeface="Arial" panose="020B0604020202020204" pitchFamily="34" charset="0"/>
              </a:rPr>
              <a:t>Pace of “Energy Transition” </a:t>
            </a:r>
          </a:p>
        </p:txBody>
      </p:sp>
      <p:sp>
        <p:nvSpPr>
          <p:cNvPr id="15" name="Rectangle 14">
            <a:extLst>
              <a:ext uri="{FF2B5EF4-FFF2-40B4-BE49-F238E27FC236}">
                <a16:creationId xmlns:a16="http://schemas.microsoft.com/office/drawing/2014/main" id="{1107D530-05CE-1E37-5B38-1A0EA08B91AD}"/>
              </a:ext>
            </a:extLst>
          </p:cNvPr>
          <p:cNvSpPr>
            <a:spLocks/>
          </p:cNvSpPr>
          <p:nvPr/>
        </p:nvSpPr>
        <p:spPr>
          <a:xfrm>
            <a:off x="838198" y="2783665"/>
            <a:ext cx="4600575" cy="408777"/>
          </a:xfrm>
          <a:prstGeom prst="rect">
            <a:avLst/>
          </a:prstGeom>
          <a:solidFill>
            <a:srgbClr val="E5EBF7"/>
          </a:solidFill>
          <a:ln w="1905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90000"/>
              </a:lnSpc>
              <a:spcBef>
                <a:spcPts val="1000"/>
              </a:spcBef>
              <a:spcAft>
                <a:spcPts val="1000"/>
              </a:spcAft>
              <a:buSzPct val="110000"/>
              <a:buFont typeface="Wingdings" panose="05000000000000000000" pitchFamily="2" charset="2"/>
              <a:buChar char="Ø"/>
              <a:defRPr/>
            </a:pPr>
            <a:r>
              <a:rPr lang="en-US" sz="1400" b="1" dirty="0">
                <a:solidFill>
                  <a:schemeClr val="tx1">
                    <a:lumMod val="75000"/>
                    <a:lumOff val="25000"/>
                  </a:schemeClr>
                </a:solidFill>
              </a:rPr>
              <a:t>Russia / Ukraine</a:t>
            </a:r>
          </a:p>
        </p:txBody>
      </p:sp>
      <p:sp>
        <p:nvSpPr>
          <p:cNvPr id="16" name="Rectangle 15">
            <a:extLst>
              <a:ext uri="{FF2B5EF4-FFF2-40B4-BE49-F238E27FC236}">
                <a16:creationId xmlns:a16="http://schemas.microsoft.com/office/drawing/2014/main" id="{3CE88B86-415B-9FCD-480F-340D6992E08D}"/>
              </a:ext>
            </a:extLst>
          </p:cNvPr>
          <p:cNvSpPr>
            <a:spLocks/>
          </p:cNvSpPr>
          <p:nvPr/>
        </p:nvSpPr>
        <p:spPr>
          <a:xfrm>
            <a:off x="838198" y="3328152"/>
            <a:ext cx="4600575" cy="408777"/>
          </a:xfrm>
          <a:prstGeom prst="rect">
            <a:avLst/>
          </a:prstGeom>
          <a:solidFill>
            <a:srgbClr val="E5EBF7"/>
          </a:solidFill>
          <a:ln w="1905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90000"/>
              </a:lnSpc>
              <a:spcBef>
                <a:spcPts val="1000"/>
              </a:spcBef>
              <a:spcAft>
                <a:spcPts val="1000"/>
              </a:spcAft>
              <a:buSzPct val="110000"/>
              <a:buFont typeface="Wingdings" panose="05000000000000000000" pitchFamily="2" charset="2"/>
              <a:buChar char="Ø"/>
              <a:defRPr/>
            </a:pPr>
            <a:r>
              <a:rPr lang="en-US" sz="1400" b="1" dirty="0">
                <a:solidFill>
                  <a:schemeClr val="tx1">
                    <a:lumMod val="75000"/>
                    <a:lumOff val="25000"/>
                  </a:schemeClr>
                </a:solidFill>
              </a:rPr>
              <a:t>Middle East Turmoil </a:t>
            </a:r>
          </a:p>
        </p:txBody>
      </p:sp>
      <p:sp>
        <p:nvSpPr>
          <p:cNvPr id="19" name="Rectangle 18">
            <a:extLst>
              <a:ext uri="{FF2B5EF4-FFF2-40B4-BE49-F238E27FC236}">
                <a16:creationId xmlns:a16="http://schemas.microsoft.com/office/drawing/2014/main" id="{BA5897CE-FBF2-F29B-0DDB-097122C174F9}"/>
              </a:ext>
            </a:extLst>
          </p:cNvPr>
          <p:cNvSpPr>
            <a:spLocks/>
          </p:cNvSpPr>
          <p:nvPr/>
        </p:nvSpPr>
        <p:spPr>
          <a:xfrm>
            <a:off x="838198" y="3872639"/>
            <a:ext cx="4600575" cy="408777"/>
          </a:xfrm>
          <a:prstGeom prst="rect">
            <a:avLst/>
          </a:prstGeom>
          <a:solidFill>
            <a:srgbClr val="E5EBF7"/>
          </a:solidFill>
          <a:ln w="1905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90000"/>
              </a:lnSpc>
              <a:spcBef>
                <a:spcPts val="1000"/>
              </a:spcBef>
              <a:spcAft>
                <a:spcPts val="1000"/>
              </a:spcAft>
              <a:buFont typeface="Wingdings" panose="05000000000000000000" pitchFamily="2" charset="2"/>
              <a:buChar char="Ø"/>
              <a:defRPr/>
            </a:pPr>
            <a:r>
              <a:rPr lang="en-US" sz="1400" b="1" dirty="0">
                <a:solidFill>
                  <a:schemeClr val="tx1">
                    <a:lumMod val="75000"/>
                    <a:lumOff val="25000"/>
                  </a:schemeClr>
                </a:solidFill>
              </a:rPr>
              <a:t>OPEC Production Cuts</a:t>
            </a:r>
          </a:p>
        </p:txBody>
      </p:sp>
      <p:sp>
        <p:nvSpPr>
          <p:cNvPr id="21" name="Rectangle 20">
            <a:extLst>
              <a:ext uri="{FF2B5EF4-FFF2-40B4-BE49-F238E27FC236}">
                <a16:creationId xmlns:a16="http://schemas.microsoft.com/office/drawing/2014/main" id="{90EAF27E-3812-A5A2-3ED0-8C45359D857B}"/>
              </a:ext>
            </a:extLst>
          </p:cNvPr>
          <p:cNvSpPr>
            <a:spLocks/>
          </p:cNvSpPr>
          <p:nvPr/>
        </p:nvSpPr>
        <p:spPr>
          <a:xfrm>
            <a:off x="838198" y="4417126"/>
            <a:ext cx="4600575" cy="408777"/>
          </a:xfrm>
          <a:prstGeom prst="rect">
            <a:avLst/>
          </a:prstGeom>
          <a:solidFill>
            <a:srgbClr val="E5EBF7"/>
          </a:solidFill>
          <a:ln w="1905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285750" indent="-285750">
              <a:lnSpc>
                <a:spcPct val="90000"/>
              </a:lnSpc>
              <a:spcBef>
                <a:spcPts val="1000"/>
              </a:spcBef>
              <a:spcAft>
                <a:spcPts val="1000"/>
              </a:spcAft>
              <a:buFont typeface="Wingdings" panose="05000000000000000000" pitchFamily="2" charset="2"/>
              <a:buChar char="Ø"/>
            </a:pPr>
            <a:r>
              <a:rPr lang="en-US" sz="1400" b="1" kern="0" dirty="0">
                <a:solidFill>
                  <a:schemeClr val="tx1">
                    <a:lumMod val="75000"/>
                    <a:lumOff val="25000"/>
                  </a:schemeClr>
                </a:solidFill>
                <a:latin typeface="Arial" panose="020B0604020202020204" pitchFamily="34" charset="0"/>
              </a:rPr>
              <a:t>Data Centers</a:t>
            </a:r>
          </a:p>
        </p:txBody>
      </p:sp>
      <p:sp>
        <p:nvSpPr>
          <p:cNvPr id="22" name="Rectangle 21">
            <a:extLst>
              <a:ext uri="{FF2B5EF4-FFF2-40B4-BE49-F238E27FC236}">
                <a16:creationId xmlns:a16="http://schemas.microsoft.com/office/drawing/2014/main" id="{F7CB931F-0A98-B531-36C4-32C8DAACD96F}"/>
              </a:ext>
            </a:extLst>
          </p:cNvPr>
          <p:cNvSpPr>
            <a:spLocks/>
          </p:cNvSpPr>
          <p:nvPr/>
        </p:nvSpPr>
        <p:spPr>
          <a:xfrm>
            <a:off x="838198" y="4961610"/>
            <a:ext cx="4600575" cy="408777"/>
          </a:xfrm>
          <a:prstGeom prst="rect">
            <a:avLst/>
          </a:prstGeom>
          <a:solidFill>
            <a:srgbClr val="E5EBF7"/>
          </a:solidFill>
          <a:ln w="1905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90000"/>
              </a:lnSpc>
              <a:spcBef>
                <a:spcPts val="1000"/>
              </a:spcBef>
              <a:spcAft>
                <a:spcPts val="1000"/>
              </a:spcAft>
              <a:buFont typeface="Wingdings" panose="05000000000000000000" pitchFamily="2" charset="2"/>
              <a:buChar char="Ø"/>
              <a:defRPr/>
            </a:pPr>
            <a:r>
              <a:rPr lang="en-US" sz="1400" b="1" i="1" dirty="0">
                <a:solidFill>
                  <a:schemeClr val="tx1">
                    <a:lumMod val="75000"/>
                    <a:lumOff val="25000"/>
                  </a:schemeClr>
                </a:solidFill>
              </a:rPr>
              <a:t>And</a:t>
            </a:r>
            <a:r>
              <a:rPr lang="en-US" sz="1400" b="1" dirty="0">
                <a:solidFill>
                  <a:schemeClr val="tx1">
                    <a:lumMod val="75000"/>
                    <a:lumOff val="25000"/>
                  </a:schemeClr>
                </a:solidFill>
              </a:rPr>
              <a:t> About 45 Other Things… </a:t>
            </a:r>
          </a:p>
        </p:txBody>
      </p:sp>
    </p:spTree>
    <p:extLst>
      <p:ext uri="{BB962C8B-B14F-4D97-AF65-F5344CB8AC3E}">
        <p14:creationId xmlns:p14="http://schemas.microsoft.com/office/powerpoint/2010/main" val="1413730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7F6D09-F2D6-57D9-0A43-05DC227968BB}"/>
              </a:ext>
            </a:extLst>
          </p:cNvPr>
          <p:cNvPicPr>
            <a:picLocks noChangeAspect="1"/>
          </p:cNvPicPr>
          <p:nvPr>
            <p:custDataLst>
              <p:tags r:id="rId1"/>
            </p:custDataLst>
          </p:nvPr>
        </p:nvPicPr>
        <p:blipFill>
          <a:blip r:embed="rId3"/>
          <a:stretch>
            <a:fillRect/>
          </a:stretch>
        </p:blipFill>
        <p:spPr>
          <a:xfrm>
            <a:off x="874800" y="1635180"/>
            <a:ext cx="10446772" cy="4294969"/>
          </a:xfrm>
          <a:prstGeom prst="rect">
            <a:avLst/>
          </a:prstGeom>
        </p:spPr>
      </p:pic>
      <p:sp>
        <p:nvSpPr>
          <p:cNvPr id="7" name="Title 1">
            <a:extLst>
              <a:ext uri="{FF2B5EF4-FFF2-40B4-BE49-F238E27FC236}">
                <a16:creationId xmlns:a16="http://schemas.microsoft.com/office/drawing/2014/main" id="{D9FDFBB3-547E-E2AD-2B27-498F74A3F2D6}"/>
              </a:ext>
            </a:extLst>
          </p:cNvPr>
          <p:cNvSpPr txBox="1">
            <a:spLocks/>
          </p:cNvSpPr>
          <p:nvPr/>
        </p:nvSpPr>
        <p:spPr>
          <a:xfrm>
            <a:off x="838200" y="403225"/>
            <a:ext cx="10515600"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647A"/>
                </a:solidFill>
                <a:latin typeface="+mj-lt"/>
                <a:ea typeface="+mj-ea"/>
                <a:cs typeface="+mj-cs"/>
              </a:defRPr>
            </a:lvl1pPr>
          </a:lstStyle>
          <a:p>
            <a:r>
              <a:rPr lang="en-US" sz="2400" dirty="0"/>
              <a:t>Consolidation Waves in the Upstream Sector Since the Mid ‘90’s</a:t>
            </a:r>
          </a:p>
        </p:txBody>
      </p:sp>
      <p:sp>
        <p:nvSpPr>
          <p:cNvPr id="9" name="Subtitle 2">
            <a:extLst>
              <a:ext uri="{FF2B5EF4-FFF2-40B4-BE49-F238E27FC236}">
                <a16:creationId xmlns:a16="http://schemas.microsoft.com/office/drawing/2014/main" id="{C139846B-EA78-C6E0-301A-E2CF5855BF42}"/>
              </a:ext>
            </a:extLst>
          </p:cNvPr>
          <p:cNvSpPr txBox="1">
            <a:spLocks/>
          </p:cNvSpPr>
          <p:nvPr/>
        </p:nvSpPr>
        <p:spPr>
          <a:xfrm>
            <a:off x="842959" y="926496"/>
            <a:ext cx="10720391" cy="494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8818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20" i="1" dirty="0"/>
          </a:p>
        </p:txBody>
      </p:sp>
      <p:sp>
        <p:nvSpPr>
          <p:cNvPr id="11" name="Rectangle 10">
            <a:extLst>
              <a:ext uri="{FF2B5EF4-FFF2-40B4-BE49-F238E27FC236}">
                <a16:creationId xmlns:a16="http://schemas.microsoft.com/office/drawing/2014/main" id="{FE69E88D-B15A-7685-F4A4-F99F9F5A1993}"/>
              </a:ext>
            </a:extLst>
          </p:cNvPr>
          <p:cNvSpPr/>
          <p:nvPr/>
        </p:nvSpPr>
        <p:spPr>
          <a:xfrm>
            <a:off x="2295733" y="2020731"/>
            <a:ext cx="1290308" cy="3985618"/>
          </a:xfrm>
          <a:prstGeom prst="rect">
            <a:avLst/>
          </a:prstGeom>
          <a:noFill/>
          <a:ln w="19050">
            <a:solidFill>
              <a:srgbClr val="77CDD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F4203A-94BB-11B2-5529-DDAF51042D32}"/>
              </a:ext>
            </a:extLst>
          </p:cNvPr>
          <p:cNvSpPr/>
          <p:nvPr/>
        </p:nvSpPr>
        <p:spPr>
          <a:xfrm>
            <a:off x="4528775" y="2020730"/>
            <a:ext cx="2548300" cy="3985619"/>
          </a:xfrm>
          <a:prstGeom prst="rect">
            <a:avLst/>
          </a:prstGeom>
          <a:noFill/>
          <a:ln w="19050">
            <a:solidFill>
              <a:srgbClr val="738FA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3E62E29-D4D0-1CA4-ABA6-8A6CBA3F06E7}"/>
              </a:ext>
            </a:extLst>
          </p:cNvPr>
          <p:cNvSpPr/>
          <p:nvPr/>
        </p:nvSpPr>
        <p:spPr>
          <a:xfrm>
            <a:off x="10292970" y="2020730"/>
            <a:ext cx="622703" cy="3985619"/>
          </a:xfrm>
          <a:prstGeom prst="rect">
            <a:avLst/>
          </a:prstGeom>
          <a:noFill/>
          <a:ln w="19050">
            <a:solidFill>
              <a:srgbClr val="F57E2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5E9A544-443F-14CE-ACF0-3EC54A5EAD57}"/>
              </a:ext>
            </a:extLst>
          </p:cNvPr>
          <p:cNvSpPr/>
          <p:nvPr/>
        </p:nvSpPr>
        <p:spPr>
          <a:xfrm>
            <a:off x="2744291" y="1692639"/>
            <a:ext cx="393192" cy="368288"/>
          </a:xfrm>
          <a:prstGeom prst="ellipse">
            <a:avLst/>
          </a:prstGeom>
          <a:solidFill>
            <a:srgbClr val="77CDDE"/>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b="1" dirty="0"/>
              <a:t>1</a:t>
            </a:r>
          </a:p>
        </p:txBody>
      </p:sp>
      <p:sp>
        <p:nvSpPr>
          <p:cNvPr id="15" name="Oval 14">
            <a:extLst>
              <a:ext uri="{FF2B5EF4-FFF2-40B4-BE49-F238E27FC236}">
                <a16:creationId xmlns:a16="http://schemas.microsoft.com/office/drawing/2014/main" id="{46833FF6-3911-8F49-7867-3D8239630C9A}"/>
              </a:ext>
            </a:extLst>
          </p:cNvPr>
          <p:cNvSpPr/>
          <p:nvPr/>
        </p:nvSpPr>
        <p:spPr>
          <a:xfrm>
            <a:off x="5606329" y="1692639"/>
            <a:ext cx="393192" cy="368288"/>
          </a:xfrm>
          <a:prstGeom prst="ellipse">
            <a:avLst/>
          </a:prstGeom>
          <a:solidFill>
            <a:srgbClr val="738FAB"/>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b="1" dirty="0"/>
              <a:t>2</a:t>
            </a:r>
          </a:p>
        </p:txBody>
      </p:sp>
      <p:sp>
        <p:nvSpPr>
          <p:cNvPr id="16" name="Rectangle 15">
            <a:extLst>
              <a:ext uri="{FF2B5EF4-FFF2-40B4-BE49-F238E27FC236}">
                <a16:creationId xmlns:a16="http://schemas.microsoft.com/office/drawing/2014/main" id="{DB9096A4-ADA4-2BEB-5FBD-369A2E8DFFA2}"/>
              </a:ext>
            </a:extLst>
          </p:cNvPr>
          <p:cNvSpPr/>
          <p:nvPr/>
        </p:nvSpPr>
        <p:spPr>
          <a:xfrm>
            <a:off x="3029775" y="2125238"/>
            <a:ext cx="1123230" cy="421403"/>
          </a:xfrm>
          <a:prstGeom prst="rect">
            <a:avLst/>
          </a:prstGeom>
          <a:solidFill>
            <a:srgbClr val="DDF3F7"/>
          </a:solidFill>
          <a:ln w="19050">
            <a:solidFill>
              <a:srgbClr val="139EC1"/>
            </a:solidFill>
          </a:ln>
        </p:spPr>
        <p:style>
          <a:lnRef idx="2">
            <a:schemeClr val="accent4">
              <a:shade val="50000"/>
            </a:schemeClr>
          </a:lnRef>
          <a:fillRef idx="1">
            <a:schemeClr val="accent4"/>
          </a:fillRef>
          <a:effectRef idx="0">
            <a:schemeClr val="accent4"/>
          </a:effectRef>
          <a:fontRef idx="minor">
            <a:schemeClr val="lt1"/>
          </a:fontRef>
        </p:style>
        <p:txBody>
          <a:bodyPr lIns="27432" rIns="27432" rtlCol="0" anchor="ctr"/>
          <a:lstStyle/>
          <a:p>
            <a:pPr algn="ctr"/>
            <a:r>
              <a:rPr lang="en-US" sz="1000" dirty="0">
                <a:solidFill>
                  <a:schemeClr val="tx1"/>
                </a:solidFill>
              </a:rPr>
              <a:t>“Formation of the supermajors”</a:t>
            </a:r>
          </a:p>
        </p:txBody>
      </p:sp>
      <p:sp>
        <p:nvSpPr>
          <p:cNvPr id="17" name="Rectangle 16">
            <a:extLst>
              <a:ext uri="{FF2B5EF4-FFF2-40B4-BE49-F238E27FC236}">
                <a16:creationId xmlns:a16="http://schemas.microsoft.com/office/drawing/2014/main" id="{08F8D24C-F0DD-ECB6-7434-4BD7E5C402DA}"/>
              </a:ext>
            </a:extLst>
          </p:cNvPr>
          <p:cNvSpPr/>
          <p:nvPr/>
        </p:nvSpPr>
        <p:spPr>
          <a:xfrm>
            <a:off x="6234589" y="1793061"/>
            <a:ext cx="1665828" cy="772863"/>
          </a:xfrm>
          <a:prstGeom prst="rect">
            <a:avLst/>
          </a:prstGeom>
          <a:solidFill>
            <a:srgbClr val="DBE2E9"/>
          </a:solidFill>
          <a:ln w="19050">
            <a:solidFill>
              <a:srgbClr val="738FAB"/>
            </a:solidFill>
          </a:ln>
        </p:spPr>
        <p:style>
          <a:lnRef idx="2">
            <a:schemeClr val="accent4">
              <a:shade val="50000"/>
            </a:schemeClr>
          </a:lnRef>
          <a:fillRef idx="1">
            <a:schemeClr val="accent4"/>
          </a:fillRef>
          <a:effectRef idx="0">
            <a:schemeClr val="accent4"/>
          </a:effectRef>
          <a:fontRef idx="minor">
            <a:schemeClr val="lt1"/>
          </a:fontRef>
        </p:style>
        <p:txBody>
          <a:bodyPr lIns="27432" rIns="27432" rtlCol="0" anchor="ctr"/>
          <a:lstStyle/>
          <a:p>
            <a:pPr algn="ctr"/>
            <a:r>
              <a:rPr lang="en-US" sz="1050" dirty="0">
                <a:solidFill>
                  <a:schemeClr val="tx1"/>
                </a:solidFill>
              </a:rPr>
              <a:t>Resource scarcity and increased competition from the ‘shale boom’ drive dealmaking</a:t>
            </a:r>
          </a:p>
        </p:txBody>
      </p:sp>
      <p:sp>
        <p:nvSpPr>
          <p:cNvPr id="18" name="Rectangle 17">
            <a:extLst>
              <a:ext uri="{FF2B5EF4-FFF2-40B4-BE49-F238E27FC236}">
                <a16:creationId xmlns:a16="http://schemas.microsoft.com/office/drawing/2014/main" id="{D9C64685-CF4B-5347-B8A5-0AD22CD917C8}"/>
              </a:ext>
            </a:extLst>
          </p:cNvPr>
          <p:cNvSpPr/>
          <p:nvPr/>
        </p:nvSpPr>
        <p:spPr>
          <a:xfrm>
            <a:off x="8782889" y="1793061"/>
            <a:ext cx="1389602" cy="580664"/>
          </a:xfrm>
          <a:prstGeom prst="rect">
            <a:avLst/>
          </a:prstGeom>
          <a:solidFill>
            <a:srgbClr val="FDE0CB"/>
          </a:solidFill>
          <a:ln w="19050">
            <a:solidFill>
              <a:srgbClr val="F57E27"/>
            </a:solidFill>
          </a:ln>
        </p:spPr>
        <p:style>
          <a:lnRef idx="2">
            <a:schemeClr val="accent4">
              <a:shade val="50000"/>
            </a:schemeClr>
          </a:lnRef>
          <a:fillRef idx="1">
            <a:schemeClr val="accent4"/>
          </a:fillRef>
          <a:effectRef idx="0">
            <a:schemeClr val="accent4"/>
          </a:effectRef>
          <a:fontRef idx="minor">
            <a:schemeClr val="lt1"/>
          </a:fontRef>
        </p:style>
        <p:txBody>
          <a:bodyPr lIns="27432" rIns="27432" rtlCol="0" anchor="ctr"/>
          <a:lstStyle/>
          <a:p>
            <a:pPr algn="ctr"/>
            <a:r>
              <a:rPr lang="en-US" sz="1050" dirty="0">
                <a:solidFill>
                  <a:schemeClr val="tx1"/>
                </a:solidFill>
              </a:rPr>
              <a:t>Focus on ‘sustainable’ return of capital to investors </a:t>
            </a:r>
          </a:p>
        </p:txBody>
      </p:sp>
      <p:sp>
        <p:nvSpPr>
          <p:cNvPr id="70" name="TextBox 69">
            <a:extLst>
              <a:ext uri="{FF2B5EF4-FFF2-40B4-BE49-F238E27FC236}">
                <a16:creationId xmlns:a16="http://schemas.microsoft.com/office/drawing/2014/main" id="{F43AC9EE-6330-724A-E835-15BA43E23666}"/>
              </a:ext>
            </a:extLst>
          </p:cNvPr>
          <p:cNvSpPr txBox="1"/>
          <p:nvPr/>
        </p:nvSpPr>
        <p:spPr>
          <a:xfrm rot="16200000">
            <a:off x="-889343" y="3451791"/>
            <a:ext cx="3253175" cy="230832"/>
          </a:xfrm>
          <a:prstGeom prst="rect">
            <a:avLst/>
          </a:prstGeom>
          <a:noFill/>
        </p:spPr>
        <p:txBody>
          <a:bodyPr vert="horz" wrap="square" rtlCol="0">
            <a:spAutoFit/>
          </a:bodyPr>
          <a:lstStyle>
            <a:defPPr>
              <a:defRPr lang="en-US"/>
            </a:defPPr>
            <a:lvl1pPr algn="ctr">
              <a:spcBef>
                <a:spcPts val="300"/>
              </a:spcBef>
              <a:defRPr sz="900" b="1">
                <a:solidFill>
                  <a:schemeClr val="tx1">
                    <a:lumMod val="65000"/>
                    <a:lumOff val="35000"/>
                  </a:schemeClr>
                </a:solidFill>
              </a:defRPr>
            </a:lvl1pPr>
          </a:lstStyle>
          <a:p>
            <a:r>
              <a:rPr lang="en-US" kern="0" dirty="0"/>
              <a:t>Total Transaction Value ($bn)</a:t>
            </a:r>
          </a:p>
        </p:txBody>
      </p:sp>
      <p:sp>
        <p:nvSpPr>
          <p:cNvPr id="103" name="Oval 102">
            <a:extLst>
              <a:ext uri="{FF2B5EF4-FFF2-40B4-BE49-F238E27FC236}">
                <a16:creationId xmlns:a16="http://schemas.microsoft.com/office/drawing/2014/main" id="{60E02F07-0605-2291-FBE4-FF943D60332B}"/>
              </a:ext>
            </a:extLst>
          </p:cNvPr>
          <p:cNvSpPr/>
          <p:nvPr/>
        </p:nvSpPr>
        <p:spPr>
          <a:xfrm>
            <a:off x="10407725" y="1692639"/>
            <a:ext cx="393192" cy="368288"/>
          </a:xfrm>
          <a:prstGeom prst="ellipse">
            <a:avLst/>
          </a:prstGeom>
          <a:solidFill>
            <a:srgbClr val="F57E27"/>
          </a:solidFill>
          <a:ln>
            <a:noFill/>
          </a:ln>
        </p:spPr>
        <p:style>
          <a:lnRef idx="0">
            <a:scrgbClr r="0" g="0" b="0"/>
          </a:lnRef>
          <a:fillRef idx="0">
            <a:scrgbClr r="0" g="0" b="0"/>
          </a:fillRef>
          <a:effectRef idx="0">
            <a:scrgbClr r="0" g="0" b="0"/>
          </a:effectRef>
          <a:fontRef idx="minor">
            <a:schemeClr val="lt1"/>
          </a:fontRef>
        </p:style>
        <p:txBody>
          <a:bodyPr lIns="45720" rIns="45720" rtlCol="0" anchor="ctr"/>
          <a:lstStyle/>
          <a:p>
            <a:pPr algn="ctr"/>
            <a:r>
              <a:rPr lang="en-US" sz="1100" b="1" dirty="0"/>
              <a:t>3</a:t>
            </a:r>
          </a:p>
        </p:txBody>
      </p:sp>
      <p:sp>
        <p:nvSpPr>
          <p:cNvPr id="105" name="Rectangle 104">
            <a:extLst>
              <a:ext uri="{FF2B5EF4-FFF2-40B4-BE49-F238E27FC236}">
                <a16:creationId xmlns:a16="http://schemas.microsoft.com/office/drawing/2014/main" id="{88B83CA1-AC13-AB76-625B-0C729DAFD095}"/>
              </a:ext>
            </a:extLst>
          </p:cNvPr>
          <p:cNvSpPr/>
          <p:nvPr/>
        </p:nvSpPr>
        <p:spPr>
          <a:xfrm>
            <a:off x="838200" y="1277313"/>
            <a:ext cx="10515599" cy="281668"/>
          </a:xfrm>
          <a:prstGeom prst="rect">
            <a:avLst/>
          </a:prstGeom>
          <a:solidFill>
            <a:srgbClr val="487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M&amp;A Over $5bn in Value</a:t>
            </a:r>
          </a:p>
        </p:txBody>
      </p:sp>
      <p:sp>
        <p:nvSpPr>
          <p:cNvPr id="110" name="Footer Placeholder 5">
            <a:extLst>
              <a:ext uri="{FF2B5EF4-FFF2-40B4-BE49-F238E27FC236}">
                <a16:creationId xmlns:a16="http://schemas.microsoft.com/office/drawing/2014/main" id="{95446B5A-680B-6C12-FEEB-BB3FE63859C7}"/>
              </a:ext>
            </a:extLst>
          </p:cNvPr>
          <p:cNvSpPr txBox="1">
            <a:spLocks/>
          </p:cNvSpPr>
          <p:nvPr/>
        </p:nvSpPr>
        <p:spPr>
          <a:xfrm>
            <a:off x="352425" y="6219361"/>
            <a:ext cx="4460592" cy="630942"/>
          </a:xfrm>
          <a:prstGeom prst="rect">
            <a:avLst/>
          </a:prstGeom>
        </p:spPr>
        <p:txBody>
          <a:bodyPr vert="horz" anchor="b"/>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kern="0" dirty="0">
                <a:solidFill>
                  <a:prstClr val="black"/>
                </a:solidFill>
              </a:rPr>
              <a:t>Note: Market data as of June 7, 2024.</a:t>
            </a:r>
          </a:p>
          <a:p>
            <a:pPr>
              <a:defRPr/>
            </a:pPr>
            <a:r>
              <a:rPr lang="en-US" kern="0" dirty="0">
                <a:solidFill>
                  <a:prstClr val="black"/>
                </a:solidFill>
              </a:rPr>
              <a:t>Source: FactSet, </a:t>
            </a:r>
            <a:r>
              <a:rPr lang="en-US" kern="0" dirty="0" err="1">
                <a:solidFill>
                  <a:prstClr val="black"/>
                </a:solidFill>
              </a:rPr>
              <a:t>Enverus</a:t>
            </a:r>
            <a:r>
              <a:rPr lang="en-US" kern="0" dirty="0">
                <a:solidFill>
                  <a:prstClr val="black"/>
                </a:solidFill>
              </a:rPr>
              <a:t>. </a:t>
            </a:r>
            <a:endParaRPr lang="en-US" dirty="0">
              <a:solidFill>
                <a:prstClr val="black"/>
              </a:solidFill>
            </a:endParaRPr>
          </a:p>
        </p:txBody>
      </p:sp>
      <p:sp>
        <p:nvSpPr>
          <p:cNvPr id="111" name="TextBox 110">
            <a:extLst>
              <a:ext uri="{FF2B5EF4-FFF2-40B4-BE49-F238E27FC236}">
                <a16:creationId xmlns:a16="http://schemas.microsoft.com/office/drawing/2014/main" id="{78643B79-886E-25B6-4A84-30B098596619}"/>
              </a:ext>
            </a:extLst>
          </p:cNvPr>
          <p:cNvSpPr txBox="1"/>
          <p:nvPr/>
        </p:nvSpPr>
        <p:spPr>
          <a:xfrm rot="5400000">
            <a:off x="10776453" y="3454418"/>
            <a:ext cx="1260812" cy="230832"/>
          </a:xfrm>
          <a:prstGeom prst="rect">
            <a:avLst/>
          </a:prstGeom>
          <a:noFill/>
        </p:spPr>
        <p:txBody>
          <a:bodyPr wrap="square" rtlCol="0">
            <a:spAutoFit/>
          </a:bodyPr>
          <a:lstStyle/>
          <a:p>
            <a:pPr algn="ctr">
              <a:spcBef>
                <a:spcPts val="300"/>
              </a:spcBef>
            </a:pPr>
            <a:r>
              <a:rPr lang="en-US" sz="900" b="1" dirty="0">
                <a:solidFill>
                  <a:schemeClr val="tx1">
                    <a:lumMod val="65000"/>
                    <a:lumOff val="35000"/>
                  </a:schemeClr>
                </a:solidFill>
              </a:rPr>
              <a:t>WTI ($/Bbl)</a:t>
            </a:r>
          </a:p>
        </p:txBody>
      </p:sp>
      <p:sp>
        <p:nvSpPr>
          <p:cNvPr id="2" name="Slide Number Placeholder 2">
            <a:extLst>
              <a:ext uri="{FF2B5EF4-FFF2-40B4-BE49-F238E27FC236}">
                <a16:creationId xmlns:a16="http://schemas.microsoft.com/office/drawing/2014/main" id="{49AAE508-68A6-6997-66CE-C7FDD6863AF5}"/>
              </a:ext>
            </a:extLst>
          </p:cNvPr>
          <p:cNvSpPr txBox="1">
            <a:spLocks/>
          </p:cNvSpPr>
          <p:nvPr/>
        </p:nvSpPr>
        <p:spPr>
          <a:xfrm>
            <a:off x="11480756" y="6405287"/>
            <a:ext cx="535940" cy="365125"/>
          </a:xfrm>
          <a:prstGeom prst="rect">
            <a:avLst/>
          </a:prstGeom>
        </p:spPr>
        <p:txBody>
          <a:bodyPr anchor="ctr"/>
          <a:lstStyle>
            <a:defPPr>
              <a:defRPr lang="en-US"/>
            </a:defPPr>
            <a:lvl1pPr marL="0" algn="r" defTabSz="914400" rtl="0" eaLnBrk="1" latinLnBrk="0" hangingPunct="1">
              <a:defRPr sz="11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6</a:t>
            </a:r>
          </a:p>
        </p:txBody>
      </p:sp>
    </p:spTree>
    <p:extLst>
      <p:ext uri="{BB962C8B-B14F-4D97-AF65-F5344CB8AC3E}">
        <p14:creationId xmlns:p14="http://schemas.microsoft.com/office/powerpoint/2010/main" val="2142160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FD37C-7CC7-E637-9216-7A085A101CF4}"/>
              </a:ext>
            </a:extLst>
          </p:cNvPr>
          <p:cNvSpPr>
            <a:spLocks noGrp="1"/>
          </p:cNvSpPr>
          <p:nvPr>
            <p:ph type="title"/>
          </p:nvPr>
        </p:nvSpPr>
        <p:spPr>
          <a:xfrm>
            <a:off x="838200" y="403225"/>
            <a:ext cx="10515600" cy="776288"/>
          </a:xfrm>
        </p:spPr>
        <p:txBody>
          <a:bodyPr>
            <a:normAutofit/>
          </a:bodyPr>
          <a:lstStyle/>
          <a:p>
            <a:r>
              <a:rPr lang="en-US" sz="2400" dirty="0"/>
              <a:t>The Third Wave is Underway – Key Themes</a:t>
            </a:r>
          </a:p>
        </p:txBody>
      </p:sp>
      <p:sp>
        <p:nvSpPr>
          <p:cNvPr id="4" name="Subtitle 2">
            <a:extLst>
              <a:ext uri="{FF2B5EF4-FFF2-40B4-BE49-F238E27FC236}">
                <a16:creationId xmlns:a16="http://schemas.microsoft.com/office/drawing/2014/main" id="{3E176B73-8AEC-878C-FC1D-031183BC707D}"/>
              </a:ext>
            </a:extLst>
          </p:cNvPr>
          <p:cNvSpPr txBox="1">
            <a:spLocks/>
          </p:cNvSpPr>
          <p:nvPr/>
        </p:nvSpPr>
        <p:spPr>
          <a:xfrm>
            <a:off x="842959" y="926496"/>
            <a:ext cx="10720391" cy="494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8818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114" name="Isosceles Triangle 113">
            <a:extLst>
              <a:ext uri="{FF2B5EF4-FFF2-40B4-BE49-F238E27FC236}">
                <a16:creationId xmlns:a16="http://schemas.microsoft.com/office/drawing/2014/main" id="{C71C1591-2261-0D66-D95F-7E6EB0E2D024}"/>
              </a:ext>
            </a:extLst>
          </p:cNvPr>
          <p:cNvSpPr/>
          <p:nvPr/>
        </p:nvSpPr>
        <p:spPr>
          <a:xfrm rot="5400000">
            <a:off x="4948317" y="3472083"/>
            <a:ext cx="4615277" cy="547216"/>
          </a:xfrm>
          <a:prstGeom prst="triangle">
            <a:avLst>
              <a:gd name="adj" fmla="val 47248"/>
            </a:avLst>
          </a:prstGeom>
          <a:solidFill>
            <a:srgbClr val="738FA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grpSp>
        <p:nvGrpSpPr>
          <p:cNvPr id="253" name="Group 252">
            <a:extLst>
              <a:ext uri="{FF2B5EF4-FFF2-40B4-BE49-F238E27FC236}">
                <a16:creationId xmlns:a16="http://schemas.microsoft.com/office/drawing/2014/main" id="{FA071F5E-52F5-1236-96C0-043C01B759B5}"/>
              </a:ext>
            </a:extLst>
          </p:cNvPr>
          <p:cNvGrpSpPr/>
          <p:nvPr/>
        </p:nvGrpSpPr>
        <p:grpSpPr>
          <a:xfrm>
            <a:off x="7972095" y="3107243"/>
            <a:ext cx="3605031" cy="2169702"/>
            <a:chOff x="5240772" y="1377558"/>
            <a:chExt cx="3605031" cy="2169702"/>
          </a:xfrm>
        </p:grpSpPr>
        <p:sp>
          <p:nvSpPr>
            <p:cNvPr id="274" name="Freeform 2">
              <a:extLst>
                <a:ext uri="{FF2B5EF4-FFF2-40B4-BE49-F238E27FC236}">
                  <a16:creationId xmlns:a16="http://schemas.microsoft.com/office/drawing/2014/main" id="{DBE538F5-B153-6CD6-44F4-9CFCE0BFACCD}"/>
                </a:ext>
              </a:extLst>
            </p:cNvPr>
            <p:cNvSpPr>
              <a:spLocks/>
            </p:cNvSpPr>
            <p:nvPr/>
          </p:nvSpPr>
          <p:spPr bwMode="auto">
            <a:xfrm>
              <a:off x="8081126" y="1957749"/>
              <a:ext cx="405510" cy="269152"/>
            </a:xfrm>
            <a:custGeom>
              <a:avLst/>
              <a:gdLst>
                <a:gd name="T0" fmla="*/ 35282188 w 910"/>
                <a:gd name="T1" fmla="*/ 423386250 h 604"/>
                <a:gd name="T2" fmla="*/ 90725625 w 910"/>
                <a:gd name="T3" fmla="*/ 378023438 h 604"/>
                <a:gd name="T4" fmla="*/ 241935000 w 910"/>
                <a:gd name="T5" fmla="*/ 241935000 h 604"/>
                <a:gd name="T6" fmla="*/ 322580000 w 910"/>
                <a:gd name="T7" fmla="*/ 357862188 h 604"/>
                <a:gd name="T8" fmla="*/ 574595625 w 910"/>
                <a:gd name="T9" fmla="*/ 302418750 h 604"/>
                <a:gd name="T10" fmla="*/ 821570938 w 910"/>
                <a:gd name="T11" fmla="*/ 246975313 h 604"/>
                <a:gd name="T12" fmla="*/ 1033264063 w 910"/>
                <a:gd name="T13" fmla="*/ 196572188 h 604"/>
                <a:gd name="T14" fmla="*/ 1280239375 w 910"/>
                <a:gd name="T15" fmla="*/ 141128750 h 604"/>
                <a:gd name="T16" fmla="*/ 1557456563 w 910"/>
                <a:gd name="T17" fmla="*/ 75604688 h 604"/>
                <a:gd name="T18" fmla="*/ 1794351250 w 910"/>
                <a:gd name="T19" fmla="*/ 15120938 h 604"/>
                <a:gd name="T20" fmla="*/ 1839714063 w 910"/>
                <a:gd name="T21" fmla="*/ 0 h 604"/>
                <a:gd name="T22" fmla="*/ 1935480000 w 910"/>
                <a:gd name="T23" fmla="*/ 60483750 h 604"/>
                <a:gd name="T24" fmla="*/ 1980842813 w 910"/>
                <a:gd name="T25" fmla="*/ 105846563 h 604"/>
                <a:gd name="T26" fmla="*/ 1990923438 w 910"/>
                <a:gd name="T27" fmla="*/ 171370625 h 604"/>
                <a:gd name="T28" fmla="*/ 2031245938 w 910"/>
                <a:gd name="T29" fmla="*/ 216733438 h 604"/>
                <a:gd name="T30" fmla="*/ 2116931250 w 910"/>
                <a:gd name="T31" fmla="*/ 221773750 h 604"/>
                <a:gd name="T32" fmla="*/ 2132052188 w 910"/>
                <a:gd name="T33" fmla="*/ 267136563 h 604"/>
                <a:gd name="T34" fmla="*/ 2106850625 w 910"/>
                <a:gd name="T35" fmla="*/ 332660625 h 604"/>
                <a:gd name="T36" fmla="*/ 2086689375 w 910"/>
                <a:gd name="T37" fmla="*/ 403225000 h 604"/>
                <a:gd name="T38" fmla="*/ 2061487813 w 910"/>
                <a:gd name="T39" fmla="*/ 433466875 h 604"/>
                <a:gd name="T40" fmla="*/ 2046366875 w 910"/>
                <a:gd name="T41" fmla="*/ 483870000 h 604"/>
                <a:gd name="T42" fmla="*/ 2086689375 w 910"/>
                <a:gd name="T43" fmla="*/ 519152188 h 604"/>
                <a:gd name="T44" fmla="*/ 2071568438 w 910"/>
                <a:gd name="T45" fmla="*/ 564515000 h 604"/>
                <a:gd name="T46" fmla="*/ 2051407188 w 910"/>
                <a:gd name="T47" fmla="*/ 609877813 h 604"/>
                <a:gd name="T48" fmla="*/ 2056447500 w 910"/>
                <a:gd name="T49" fmla="*/ 630039063 h 604"/>
                <a:gd name="T50" fmla="*/ 2086689375 w 910"/>
                <a:gd name="T51" fmla="*/ 665321250 h 604"/>
                <a:gd name="T52" fmla="*/ 2116931250 w 910"/>
                <a:gd name="T53" fmla="*/ 665321250 h 604"/>
                <a:gd name="T54" fmla="*/ 2147483646 w 910"/>
                <a:gd name="T55" fmla="*/ 730845313 h 604"/>
                <a:gd name="T56" fmla="*/ 2147483646 w 910"/>
                <a:gd name="T57" fmla="*/ 791329063 h 604"/>
                <a:gd name="T58" fmla="*/ 2147483646 w 910"/>
                <a:gd name="T59" fmla="*/ 821570938 h 604"/>
                <a:gd name="T60" fmla="*/ 2147483646 w 910"/>
                <a:gd name="T61" fmla="*/ 841732188 h 604"/>
                <a:gd name="T62" fmla="*/ 2147483646 w 910"/>
                <a:gd name="T63" fmla="*/ 877014375 h 604"/>
                <a:gd name="T64" fmla="*/ 2147483646 w 910"/>
                <a:gd name="T65" fmla="*/ 932457813 h 604"/>
                <a:gd name="T66" fmla="*/ 2147483646 w 910"/>
                <a:gd name="T67" fmla="*/ 997981875 h 604"/>
                <a:gd name="T68" fmla="*/ 2106850625 w 910"/>
                <a:gd name="T69" fmla="*/ 1028223750 h 604"/>
                <a:gd name="T70" fmla="*/ 2071568438 w 910"/>
                <a:gd name="T71" fmla="*/ 1043344688 h 604"/>
                <a:gd name="T72" fmla="*/ 2031245938 w 910"/>
                <a:gd name="T73" fmla="*/ 1048385000 h 604"/>
                <a:gd name="T74" fmla="*/ 1990923438 w 910"/>
                <a:gd name="T75" fmla="*/ 1068546250 h 604"/>
                <a:gd name="T76" fmla="*/ 1970762188 w 910"/>
                <a:gd name="T77" fmla="*/ 1103828438 h 604"/>
                <a:gd name="T78" fmla="*/ 1955641250 w 910"/>
                <a:gd name="T79" fmla="*/ 1123989688 h 604"/>
                <a:gd name="T80" fmla="*/ 1789310938 w 910"/>
                <a:gd name="T81" fmla="*/ 1164312188 h 604"/>
                <a:gd name="T82" fmla="*/ 1587698438 w 910"/>
                <a:gd name="T83" fmla="*/ 1219755625 h 604"/>
                <a:gd name="T84" fmla="*/ 1431448750 w 910"/>
                <a:gd name="T85" fmla="*/ 1255037813 h 604"/>
                <a:gd name="T86" fmla="*/ 1113909063 w 910"/>
                <a:gd name="T87" fmla="*/ 1330642500 h 604"/>
                <a:gd name="T88" fmla="*/ 1003022188 w 910"/>
                <a:gd name="T89" fmla="*/ 1350803750 h 604"/>
                <a:gd name="T90" fmla="*/ 801409688 w 910"/>
                <a:gd name="T91" fmla="*/ 1396166563 h 604"/>
                <a:gd name="T92" fmla="*/ 594756875 w 910"/>
                <a:gd name="T93" fmla="*/ 1451610000 h 604"/>
                <a:gd name="T94" fmla="*/ 448587813 w 910"/>
                <a:gd name="T95" fmla="*/ 1471771250 h 604"/>
                <a:gd name="T96" fmla="*/ 216733438 w 910"/>
                <a:gd name="T97" fmla="*/ 1522174375 h 604"/>
                <a:gd name="T98" fmla="*/ 191531875 w 910"/>
                <a:gd name="T99" fmla="*/ 1376005313 h 604"/>
                <a:gd name="T100" fmla="*/ 156249688 w 910"/>
                <a:gd name="T101" fmla="*/ 1194554063 h 604"/>
                <a:gd name="T102" fmla="*/ 146169063 w 910"/>
                <a:gd name="T103" fmla="*/ 1159271875 h 604"/>
                <a:gd name="T104" fmla="*/ 131048125 w 910"/>
                <a:gd name="T105" fmla="*/ 1078626875 h 604"/>
                <a:gd name="T106" fmla="*/ 100806250 w 910"/>
                <a:gd name="T107" fmla="*/ 952619063 h 604"/>
                <a:gd name="T108" fmla="*/ 50403125 w 910"/>
                <a:gd name="T109" fmla="*/ 680442188 h 604"/>
                <a:gd name="T110" fmla="*/ 15120938 w 910"/>
                <a:gd name="T111" fmla="*/ 498990938 h 6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0" h="604">
                  <a:moveTo>
                    <a:pt x="0" y="176"/>
                  </a:moveTo>
                  <a:lnTo>
                    <a:pt x="14" y="168"/>
                  </a:lnTo>
                  <a:lnTo>
                    <a:pt x="24" y="160"/>
                  </a:lnTo>
                  <a:lnTo>
                    <a:pt x="36" y="150"/>
                  </a:lnTo>
                  <a:lnTo>
                    <a:pt x="52" y="132"/>
                  </a:lnTo>
                  <a:lnTo>
                    <a:pt x="96" y="96"/>
                  </a:lnTo>
                  <a:lnTo>
                    <a:pt x="106" y="146"/>
                  </a:lnTo>
                  <a:lnTo>
                    <a:pt x="128" y="142"/>
                  </a:lnTo>
                  <a:lnTo>
                    <a:pt x="206" y="124"/>
                  </a:lnTo>
                  <a:lnTo>
                    <a:pt x="228" y="120"/>
                  </a:lnTo>
                  <a:lnTo>
                    <a:pt x="310" y="102"/>
                  </a:lnTo>
                  <a:lnTo>
                    <a:pt x="326" y="98"/>
                  </a:lnTo>
                  <a:lnTo>
                    <a:pt x="388" y="84"/>
                  </a:lnTo>
                  <a:lnTo>
                    <a:pt x="410" y="78"/>
                  </a:lnTo>
                  <a:lnTo>
                    <a:pt x="502" y="58"/>
                  </a:lnTo>
                  <a:lnTo>
                    <a:pt x="508" y="56"/>
                  </a:lnTo>
                  <a:lnTo>
                    <a:pt x="558" y="44"/>
                  </a:lnTo>
                  <a:lnTo>
                    <a:pt x="618" y="30"/>
                  </a:lnTo>
                  <a:lnTo>
                    <a:pt x="624" y="28"/>
                  </a:lnTo>
                  <a:lnTo>
                    <a:pt x="712" y="6"/>
                  </a:lnTo>
                  <a:lnTo>
                    <a:pt x="724" y="4"/>
                  </a:lnTo>
                  <a:lnTo>
                    <a:pt x="730" y="0"/>
                  </a:lnTo>
                  <a:lnTo>
                    <a:pt x="752" y="22"/>
                  </a:lnTo>
                  <a:lnTo>
                    <a:pt x="768" y="24"/>
                  </a:lnTo>
                  <a:lnTo>
                    <a:pt x="774" y="34"/>
                  </a:lnTo>
                  <a:lnTo>
                    <a:pt x="786" y="42"/>
                  </a:lnTo>
                  <a:lnTo>
                    <a:pt x="786" y="46"/>
                  </a:lnTo>
                  <a:lnTo>
                    <a:pt x="790" y="68"/>
                  </a:lnTo>
                  <a:lnTo>
                    <a:pt x="798" y="72"/>
                  </a:lnTo>
                  <a:lnTo>
                    <a:pt x="806" y="86"/>
                  </a:lnTo>
                  <a:lnTo>
                    <a:pt x="832" y="90"/>
                  </a:lnTo>
                  <a:lnTo>
                    <a:pt x="840" y="88"/>
                  </a:lnTo>
                  <a:lnTo>
                    <a:pt x="850" y="100"/>
                  </a:lnTo>
                  <a:lnTo>
                    <a:pt x="846" y="106"/>
                  </a:lnTo>
                  <a:lnTo>
                    <a:pt x="840" y="110"/>
                  </a:lnTo>
                  <a:lnTo>
                    <a:pt x="836" y="132"/>
                  </a:lnTo>
                  <a:lnTo>
                    <a:pt x="832" y="152"/>
                  </a:lnTo>
                  <a:lnTo>
                    <a:pt x="828" y="160"/>
                  </a:lnTo>
                  <a:lnTo>
                    <a:pt x="826" y="168"/>
                  </a:lnTo>
                  <a:lnTo>
                    <a:pt x="818" y="172"/>
                  </a:lnTo>
                  <a:lnTo>
                    <a:pt x="812" y="186"/>
                  </a:lnTo>
                  <a:lnTo>
                    <a:pt x="812" y="192"/>
                  </a:lnTo>
                  <a:lnTo>
                    <a:pt x="826" y="200"/>
                  </a:lnTo>
                  <a:lnTo>
                    <a:pt x="828" y="206"/>
                  </a:lnTo>
                  <a:lnTo>
                    <a:pt x="822" y="210"/>
                  </a:lnTo>
                  <a:lnTo>
                    <a:pt x="822" y="224"/>
                  </a:lnTo>
                  <a:lnTo>
                    <a:pt x="818" y="224"/>
                  </a:lnTo>
                  <a:lnTo>
                    <a:pt x="814" y="242"/>
                  </a:lnTo>
                  <a:lnTo>
                    <a:pt x="818" y="246"/>
                  </a:lnTo>
                  <a:lnTo>
                    <a:pt x="816" y="250"/>
                  </a:lnTo>
                  <a:lnTo>
                    <a:pt x="820" y="260"/>
                  </a:lnTo>
                  <a:lnTo>
                    <a:pt x="828" y="264"/>
                  </a:lnTo>
                  <a:lnTo>
                    <a:pt x="834" y="262"/>
                  </a:lnTo>
                  <a:lnTo>
                    <a:pt x="840" y="264"/>
                  </a:lnTo>
                  <a:lnTo>
                    <a:pt x="846" y="284"/>
                  </a:lnTo>
                  <a:lnTo>
                    <a:pt x="864" y="290"/>
                  </a:lnTo>
                  <a:lnTo>
                    <a:pt x="874" y="302"/>
                  </a:lnTo>
                  <a:lnTo>
                    <a:pt x="896" y="314"/>
                  </a:lnTo>
                  <a:lnTo>
                    <a:pt x="898" y="314"/>
                  </a:lnTo>
                  <a:lnTo>
                    <a:pt x="910" y="326"/>
                  </a:lnTo>
                  <a:lnTo>
                    <a:pt x="908" y="332"/>
                  </a:lnTo>
                  <a:lnTo>
                    <a:pt x="900" y="334"/>
                  </a:lnTo>
                  <a:lnTo>
                    <a:pt x="892" y="346"/>
                  </a:lnTo>
                  <a:lnTo>
                    <a:pt x="886" y="348"/>
                  </a:lnTo>
                  <a:lnTo>
                    <a:pt x="880" y="354"/>
                  </a:lnTo>
                  <a:lnTo>
                    <a:pt x="872" y="370"/>
                  </a:lnTo>
                  <a:lnTo>
                    <a:pt x="864" y="380"/>
                  </a:lnTo>
                  <a:lnTo>
                    <a:pt x="860" y="396"/>
                  </a:lnTo>
                  <a:lnTo>
                    <a:pt x="848" y="404"/>
                  </a:lnTo>
                  <a:lnTo>
                    <a:pt x="836" y="408"/>
                  </a:lnTo>
                  <a:lnTo>
                    <a:pt x="826" y="420"/>
                  </a:lnTo>
                  <a:lnTo>
                    <a:pt x="822" y="414"/>
                  </a:lnTo>
                  <a:lnTo>
                    <a:pt x="812" y="418"/>
                  </a:lnTo>
                  <a:lnTo>
                    <a:pt x="806" y="416"/>
                  </a:lnTo>
                  <a:lnTo>
                    <a:pt x="800" y="418"/>
                  </a:lnTo>
                  <a:lnTo>
                    <a:pt x="790" y="424"/>
                  </a:lnTo>
                  <a:lnTo>
                    <a:pt x="784" y="430"/>
                  </a:lnTo>
                  <a:lnTo>
                    <a:pt x="782" y="438"/>
                  </a:lnTo>
                  <a:lnTo>
                    <a:pt x="778" y="446"/>
                  </a:lnTo>
                  <a:lnTo>
                    <a:pt x="776" y="446"/>
                  </a:lnTo>
                  <a:lnTo>
                    <a:pt x="732" y="456"/>
                  </a:lnTo>
                  <a:lnTo>
                    <a:pt x="710" y="462"/>
                  </a:lnTo>
                  <a:lnTo>
                    <a:pt x="664" y="476"/>
                  </a:lnTo>
                  <a:lnTo>
                    <a:pt x="630" y="484"/>
                  </a:lnTo>
                  <a:lnTo>
                    <a:pt x="600" y="488"/>
                  </a:lnTo>
                  <a:lnTo>
                    <a:pt x="568" y="498"/>
                  </a:lnTo>
                  <a:lnTo>
                    <a:pt x="534" y="506"/>
                  </a:lnTo>
                  <a:lnTo>
                    <a:pt x="442" y="528"/>
                  </a:lnTo>
                  <a:lnTo>
                    <a:pt x="406" y="536"/>
                  </a:lnTo>
                  <a:lnTo>
                    <a:pt x="398" y="536"/>
                  </a:lnTo>
                  <a:lnTo>
                    <a:pt x="336" y="550"/>
                  </a:lnTo>
                  <a:lnTo>
                    <a:pt x="318" y="554"/>
                  </a:lnTo>
                  <a:lnTo>
                    <a:pt x="250" y="568"/>
                  </a:lnTo>
                  <a:lnTo>
                    <a:pt x="236" y="576"/>
                  </a:lnTo>
                  <a:lnTo>
                    <a:pt x="198" y="582"/>
                  </a:lnTo>
                  <a:lnTo>
                    <a:pt x="178" y="584"/>
                  </a:lnTo>
                  <a:lnTo>
                    <a:pt x="104" y="602"/>
                  </a:lnTo>
                  <a:lnTo>
                    <a:pt x="86" y="604"/>
                  </a:lnTo>
                  <a:lnTo>
                    <a:pt x="80" y="562"/>
                  </a:lnTo>
                  <a:lnTo>
                    <a:pt x="76" y="546"/>
                  </a:lnTo>
                  <a:lnTo>
                    <a:pt x="70" y="518"/>
                  </a:lnTo>
                  <a:lnTo>
                    <a:pt x="62" y="474"/>
                  </a:lnTo>
                  <a:lnTo>
                    <a:pt x="60" y="468"/>
                  </a:lnTo>
                  <a:lnTo>
                    <a:pt x="58" y="460"/>
                  </a:lnTo>
                  <a:lnTo>
                    <a:pt x="56" y="442"/>
                  </a:lnTo>
                  <a:lnTo>
                    <a:pt x="52" y="428"/>
                  </a:lnTo>
                  <a:lnTo>
                    <a:pt x="44" y="388"/>
                  </a:lnTo>
                  <a:lnTo>
                    <a:pt x="40" y="378"/>
                  </a:lnTo>
                  <a:lnTo>
                    <a:pt x="34" y="334"/>
                  </a:lnTo>
                  <a:lnTo>
                    <a:pt x="20" y="270"/>
                  </a:lnTo>
                  <a:lnTo>
                    <a:pt x="16" y="266"/>
                  </a:lnTo>
                  <a:lnTo>
                    <a:pt x="6" y="198"/>
                  </a:lnTo>
                  <a:lnTo>
                    <a:pt x="0" y="176"/>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75" name="Freeform 3">
              <a:extLst>
                <a:ext uri="{FF2B5EF4-FFF2-40B4-BE49-F238E27FC236}">
                  <a16:creationId xmlns:a16="http://schemas.microsoft.com/office/drawing/2014/main" id="{8BE24963-6897-0572-CEE7-5A3487DB5C09}"/>
                </a:ext>
              </a:extLst>
            </p:cNvPr>
            <p:cNvSpPr>
              <a:spLocks/>
            </p:cNvSpPr>
            <p:nvPr/>
          </p:nvSpPr>
          <p:spPr bwMode="auto">
            <a:xfrm>
              <a:off x="8005372" y="2148473"/>
              <a:ext cx="303910" cy="307475"/>
            </a:xfrm>
            <a:custGeom>
              <a:avLst/>
              <a:gdLst>
                <a:gd name="T0" fmla="*/ 871974063 w 682"/>
                <a:gd name="T1" fmla="*/ 393144375 h 690"/>
                <a:gd name="T2" fmla="*/ 977820625 w 682"/>
                <a:gd name="T3" fmla="*/ 378023438 h 690"/>
                <a:gd name="T4" fmla="*/ 1103828438 w 682"/>
                <a:gd name="T5" fmla="*/ 589716563 h 690"/>
                <a:gd name="T6" fmla="*/ 1154231563 w 682"/>
                <a:gd name="T7" fmla="*/ 509071563 h 690"/>
                <a:gd name="T8" fmla="*/ 1224795938 w 682"/>
                <a:gd name="T9" fmla="*/ 453628125 h 690"/>
                <a:gd name="T10" fmla="*/ 1295360313 w 682"/>
                <a:gd name="T11" fmla="*/ 347781563 h 690"/>
                <a:gd name="T12" fmla="*/ 1350803750 w 682"/>
                <a:gd name="T13" fmla="*/ 388104063 h 690"/>
                <a:gd name="T14" fmla="*/ 1426408438 w 682"/>
                <a:gd name="T15" fmla="*/ 342741250 h 690"/>
                <a:gd name="T16" fmla="*/ 1441529375 w 682"/>
                <a:gd name="T17" fmla="*/ 327620313 h 690"/>
                <a:gd name="T18" fmla="*/ 1496972813 w 682"/>
                <a:gd name="T19" fmla="*/ 287297813 h 690"/>
                <a:gd name="T20" fmla="*/ 1572577500 w 682"/>
                <a:gd name="T21" fmla="*/ 302418750 h 690"/>
                <a:gd name="T22" fmla="*/ 1622980625 w 682"/>
                <a:gd name="T23" fmla="*/ 287297813 h 690"/>
                <a:gd name="T24" fmla="*/ 1643141875 w 682"/>
                <a:gd name="T25" fmla="*/ 317539688 h 690"/>
                <a:gd name="T26" fmla="*/ 1683464375 w 682"/>
                <a:gd name="T27" fmla="*/ 337700938 h 690"/>
                <a:gd name="T28" fmla="*/ 1703625625 w 682"/>
                <a:gd name="T29" fmla="*/ 403225000 h 690"/>
                <a:gd name="T30" fmla="*/ 1698585313 w 682"/>
                <a:gd name="T31" fmla="*/ 488910313 h 690"/>
                <a:gd name="T32" fmla="*/ 1522174375 w 682"/>
                <a:gd name="T33" fmla="*/ 418345938 h 690"/>
                <a:gd name="T34" fmla="*/ 1466730938 w 682"/>
                <a:gd name="T35" fmla="*/ 529232813 h 690"/>
                <a:gd name="T36" fmla="*/ 1471771250 w 682"/>
                <a:gd name="T37" fmla="*/ 554434375 h 690"/>
                <a:gd name="T38" fmla="*/ 1436489063 w 682"/>
                <a:gd name="T39" fmla="*/ 619958438 h 690"/>
                <a:gd name="T40" fmla="*/ 1401206875 w 682"/>
                <a:gd name="T41" fmla="*/ 680442188 h 690"/>
                <a:gd name="T42" fmla="*/ 1305440938 w 682"/>
                <a:gd name="T43" fmla="*/ 745966250 h 690"/>
                <a:gd name="T44" fmla="*/ 1260078125 w 682"/>
                <a:gd name="T45" fmla="*/ 861893438 h 690"/>
                <a:gd name="T46" fmla="*/ 1199594375 w 682"/>
                <a:gd name="T47" fmla="*/ 982860938 h 690"/>
                <a:gd name="T48" fmla="*/ 1088707500 w 682"/>
                <a:gd name="T49" fmla="*/ 912296563 h 690"/>
                <a:gd name="T50" fmla="*/ 1078626875 w 682"/>
                <a:gd name="T51" fmla="*/ 997981875 h 690"/>
                <a:gd name="T52" fmla="*/ 1073586563 w 682"/>
                <a:gd name="T53" fmla="*/ 1033264063 h 690"/>
                <a:gd name="T54" fmla="*/ 1048385000 w 682"/>
                <a:gd name="T55" fmla="*/ 1088707500 h 690"/>
                <a:gd name="T56" fmla="*/ 987901250 w 682"/>
                <a:gd name="T57" fmla="*/ 1270158750 h 690"/>
                <a:gd name="T58" fmla="*/ 927417500 w 682"/>
                <a:gd name="T59" fmla="*/ 1406247188 h 690"/>
                <a:gd name="T60" fmla="*/ 927417500 w 682"/>
                <a:gd name="T61" fmla="*/ 1461690625 h 690"/>
                <a:gd name="T62" fmla="*/ 892135313 w 682"/>
                <a:gd name="T63" fmla="*/ 1542335625 h 690"/>
                <a:gd name="T64" fmla="*/ 851812813 w 682"/>
                <a:gd name="T65" fmla="*/ 1527214688 h 690"/>
                <a:gd name="T66" fmla="*/ 740925938 w 682"/>
                <a:gd name="T67" fmla="*/ 1572577500 h 690"/>
                <a:gd name="T68" fmla="*/ 745966250 w 682"/>
                <a:gd name="T69" fmla="*/ 1622980625 h 690"/>
                <a:gd name="T70" fmla="*/ 700603438 w 682"/>
                <a:gd name="T71" fmla="*/ 1648182188 h 690"/>
                <a:gd name="T72" fmla="*/ 554434375 w 682"/>
                <a:gd name="T73" fmla="*/ 1653222500 h 690"/>
                <a:gd name="T74" fmla="*/ 493950625 w 682"/>
                <a:gd name="T75" fmla="*/ 1728827188 h 690"/>
                <a:gd name="T76" fmla="*/ 423386250 w 682"/>
                <a:gd name="T77" fmla="*/ 1723786875 h 690"/>
                <a:gd name="T78" fmla="*/ 307459063 w 682"/>
                <a:gd name="T79" fmla="*/ 1633061250 h 690"/>
                <a:gd name="T80" fmla="*/ 246975313 w 682"/>
                <a:gd name="T81" fmla="*/ 1597779063 h 690"/>
                <a:gd name="T82" fmla="*/ 166330313 w 682"/>
                <a:gd name="T83" fmla="*/ 1552416250 h 690"/>
                <a:gd name="T84" fmla="*/ 110886875 w 682"/>
                <a:gd name="T85" fmla="*/ 1476811563 h 690"/>
                <a:gd name="T86" fmla="*/ 80645000 w 682"/>
                <a:gd name="T87" fmla="*/ 1441529375 h 690"/>
                <a:gd name="T88" fmla="*/ 15120938 w 682"/>
                <a:gd name="T89" fmla="*/ 1295360313 h 690"/>
                <a:gd name="T90" fmla="*/ 85685313 w 682"/>
                <a:gd name="T91" fmla="*/ 1174392813 h 690"/>
                <a:gd name="T92" fmla="*/ 120967500 w 682"/>
                <a:gd name="T93" fmla="*/ 1093747813 h 690"/>
                <a:gd name="T94" fmla="*/ 120967500 w 682"/>
                <a:gd name="T95" fmla="*/ 987901250 h 690"/>
                <a:gd name="T96" fmla="*/ 196572188 w 682"/>
                <a:gd name="T97" fmla="*/ 912296563 h 690"/>
                <a:gd name="T98" fmla="*/ 226814063 w 682"/>
                <a:gd name="T99" fmla="*/ 912296563 h 690"/>
                <a:gd name="T100" fmla="*/ 246975313 w 682"/>
                <a:gd name="T101" fmla="*/ 826611250 h 690"/>
                <a:gd name="T102" fmla="*/ 297378438 w 682"/>
                <a:gd name="T103" fmla="*/ 730845313 h 690"/>
                <a:gd name="T104" fmla="*/ 357862188 w 682"/>
                <a:gd name="T105" fmla="*/ 665321250 h 690"/>
                <a:gd name="T106" fmla="*/ 453628125 w 682"/>
                <a:gd name="T107" fmla="*/ 609877813 h 690"/>
                <a:gd name="T108" fmla="*/ 514111875 w 682"/>
                <a:gd name="T109" fmla="*/ 524192500 h 690"/>
                <a:gd name="T110" fmla="*/ 519152188 w 682"/>
                <a:gd name="T111" fmla="*/ 438507188 h 690"/>
                <a:gd name="T112" fmla="*/ 524192500 w 682"/>
                <a:gd name="T113" fmla="*/ 367942813 h 690"/>
                <a:gd name="T114" fmla="*/ 524192500 w 682"/>
                <a:gd name="T115" fmla="*/ 287297813 h 690"/>
                <a:gd name="T116" fmla="*/ 544353750 w 682"/>
                <a:gd name="T117" fmla="*/ 196572188 h 690"/>
                <a:gd name="T118" fmla="*/ 539313438 w 682"/>
                <a:gd name="T119" fmla="*/ 75604688 h 690"/>
                <a:gd name="T120" fmla="*/ 559474688 w 682"/>
                <a:gd name="T121" fmla="*/ 0 h 690"/>
                <a:gd name="T122" fmla="*/ 584676250 w 682"/>
                <a:gd name="T123" fmla="*/ 115927188 h 690"/>
                <a:gd name="T124" fmla="*/ 630039063 w 682"/>
                <a:gd name="T125" fmla="*/ 337700938 h 6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82" h="690">
                  <a:moveTo>
                    <a:pt x="256" y="176"/>
                  </a:moveTo>
                  <a:lnTo>
                    <a:pt x="274" y="174"/>
                  </a:lnTo>
                  <a:lnTo>
                    <a:pt x="346" y="156"/>
                  </a:lnTo>
                  <a:lnTo>
                    <a:pt x="356" y="154"/>
                  </a:lnTo>
                  <a:lnTo>
                    <a:pt x="368" y="154"/>
                  </a:lnTo>
                  <a:lnTo>
                    <a:pt x="388" y="150"/>
                  </a:lnTo>
                  <a:lnTo>
                    <a:pt x="406" y="148"/>
                  </a:lnTo>
                  <a:lnTo>
                    <a:pt x="426" y="242"/>
                  </a:lnTo>
                  <a:lnTo>
                    <a:pt x="438" y="234"/>
                  </a:lnTo>
                  <a:lnTo>
                    <a:pt x="444" y="220"/>
                  </a:lnTo>
                  <a:lnTo>
                    <a:pt x="452" y="216"/>
                  </a:lnTo>
                  <a:lnTo>
                    <a:pt x="458" y="202"/>
                  </a:lnTo>
                  <a:lnTo>
                    <a:pt x="472" y="194"/>
                  </a:lnTo>
                  <a:lnTo>
                    <a:pt x="480" y="178"/>
                  </a:lnTo>
                  <a:lnTo>
                    <a:pt x="486" y="180"/>
                  </a:lnTo>
                  <a:lnTo>
                    <a:pt x="496" y="180"/>
                  </a:lnTo>
                  <a:lnTo>
                    <a:pt x="512" y="154"/>
                  </a:lnTo>
                  <a:lnTo>
                    <a:pt x="514" y="138"/>
                  </a:lnTo>
                  <a:lnTo>
                    <a:pt x="520" y="138"/>
                  </a:lnTo>
                  <a:lnTo>
                    <a:pt x="518" y="148"/>
                  </a:lnTo>
                  <a:lnTo>
                    <a:pt x="536" y="154"/>
                  </a:lnTo>
                  <a:lnTo>
                    <a:pt x="554" y="154"/>
                  </a:lnTo>
                  <a:lnTo>
                    <a:pt x="562" y="152"/>
                  </a:lnTo>
                  <a:lnTo>
                    <a:pt x="566" y="136"/>
                  </a:lnTo>
                  <a:lnTo>
                    <a:pt x="562" y="132"/>
                  </a:lnTo>
                  <a:lnTo>
                    <a:pt x="568" y="128"/>
                  </a:lnTo>
                  <a:lnTo>
                    <a:pt x="572" y="130"/>
                  </a:lnTo>
                  <a:lnTo>
                    <a:pt x="578" y="124"/>
                  </a:lnTo>
                  <a:lnTo>
                    <a:pt x="590" y="122"/>
                  </a:lnTo>
                  <a:lnTo>
                    <a:pt x="594" y="114"/>
                  </a:lnTo>
                  <a:lnTo>
                    <a:pt x="608" y="108"/>
                  </a:lnTo>
                  <a:lnTo>
                    <a:pt x="622" y="118"/>
                  </a:lnTo>
                  <a:lnTo>
                    <a:pt x="624" y="120"/>
                  </a:lnTo>
                  <a:lnTo>
                    <a:pt x="628" y="122"/>
                  </a:lnTo>
                  <a:lnTo>
                    <a:pt x="642" y="118"/>
                  </a:lnTo>
                  <a:lnTo>
                    <a:pt x="644" y="114"/>
                  </a:lnTo>
                  <a:lnTo>
                    <a:pt x="650" y="112"/>
                  </a:lnTo>
                  <a:lnTo>
                    <a:pt x="656" y="120"/>
                  </a:lnTo>
                  <a:lnTo>
                    <a:pt x="652" y="126"/>
                  </a:lnTo>
                  <a:lnTo>
                    <a:pt x="660" y="134"/>
                  </a:lnTo>
                  <a:lnTo>
                    <a:pt x="666" y="132"/>
                  </a:lnTo>
                  <a:lnTo>
                    <a:pt x="668" y="134"/>
                  </a:lnTo>
                  <a:lnTo>
                    <a:pt x="666" y="140"/>
                  </a:lnTo>
                  <a:lnTo>
                    <a:pt x="676" y="150"/>
                  </a:lnTo>
                  <a:lnTo>
                    <a:pt x="676" y="160"/>
                  </a:lnTo>
                  <a:lnTo>
                    <a:pt x="682" y="162"/>
                  </a:lnTo>
                  <a:lnTo>
                    <a:pt x="678" y="182"/>
                  </a:lnTo>
                  <a:lnTo>
                    <a:pt x="674" y="194"/>
                  </a:lnTo>
                  <a:lnTo>
                    <a:pt x="670" y="200"/>
                  </a:lnTo>
                  <a:lnTo>
                    <a:pt x="638" y="188"/>
                  </a:lnTo>
                  <a:lnTo>
                    <a:pt x="604" y="166"/>
                  </a:lnTo>
                  <a:lnTo>
                    <a:pt x="584" y="160"/>
                  </a:lnTo>
                  <a:lnTo>
                    <a:pt x="586" y="174"/>
                  </a:lnTo>
                  <a:lnTo>
                    <a:pt x="582" y="210"/>
                  </a:lnTo>
                  <a:lnTo>
                    <a:pt x="586" y="212"/>
                  </a:lnTo>
                  <a:lnTo>
                    <a:pt x="590" y="218"/>
                  </a:lnTo>
                  <a:lnTo>
                    <a:pt x="584" y="220"/>
                  </a:lnTo>
                  <a:lnTo>
                    <a:pt x="576" y="234"/>
                  </a:lnTo>
                  <a:lnTo>
                    <a:pt x="570" y="244"/>
                  </a:lnTo>
                  <a:lnTo>
                    <a:pt x="570" y="246"/>
                  </a:lnTo>
                  <a:lnTo>
                    <a:pt x="568" y="256"/>
                  </a:lnTo>
                  <a:lnTo>
                    <a:pt x="562" y="256"/>
                  </a:lnTo>
                  <a:lnTo>
                    <a:pt x="556" y="270"/>
                  </a:lnTo>
                  <a:lnTo>
                    <a:pt x="546" y="272"/>
                  </a:lnTo>
                  <a:lnTo>
                    <a:pt x="538" y="306"/>
                  </a:lnTo>
                  <a:lnTo>
                    <a:pt x="518" y="296"/>
                  </a:lnTo>
                  <a:lnTo>
                    <a:pt x="506" y="312"/>
                  </a:lnTo>
                  <a:lnTo>
                    <a:pt x="506" y="332"/>
                  </a:lnTo>
                  <a:lnTo>
                    <a:pt x="500" y="342"/>
                  </a:lnTo>
                  <a:lnTo>
                    <a:pt x="494" y="374"/>
                  </a:lnTo>
                  <a:lnTo>
                    <a:pt x="486" y="386"/>
                  </a:lnTo>
                  <a:lnTo>
                    <a:pt x="476" y="390"/>
                  </a:lnTo>
                  <a:lnTo>
                    <a:pt x="456" y="386"/>
                  </a:lnTo>
                  <a:lnTo>
                    <a:pt x="448" y="370"/>
                  </a:lnTo>
                  <a:lnTo>
                    <a:pt x="432" y="362"/>
                  </a:lnTo>
                  <a:lnTo>
                    <a:pt x="424" y="380"/>
                  </a:lnTo>
                  <a:lnTo>
                    <a:pt x="426" y="388"/>
                  </a:lnTo>
                  <a:lnTo>
                    <a:pt x="428" y="396"/>
                  </a:lnTo>
                  <a:lnTo>
                    <a:pt x="428" y="398"/>
                  </a:lnTo>
                  <a:lnTo>
                    <a:pt x="428" y="404"/>
                  </a:lnTo>
                  <a:lnTo>
                    <a:pt x="426" y="410"/>
                  </a:lnTo>
                  <a:lnTo>
                    <a:pt x="418" y="418"/>
                  </a:lnTo>
                  <a:lnTo>
                    <a:pt x="416" y="426"/>
                  </a:lnTo>
                  <a:lnTo>
                    <a:pt x="416" y="432"/>
                  </a:lnTo>
                  <a:lnTo>
                    <a:pt x="406" y="444"/>
                  </a:lnTo>
                  <a:lnTo>
                    <a:pt x="402" y="478"/>
                  </a:lnTo>
                  <a:lnTo>
                    <a:pt x="392" y="504"/>
                  </a:lnTo>
                  <a:lnTo>
                    <a:pt x="374" y="528"/>
                  </a:lnTo>
                  <a:lnTo>
                    <a:pt x="372" y="550"/>
                  </a:lnTo>
                  <a:lnTo>
                    <a:pt x="368" y="558"/>
                  </a:lnTo>
                  <a:lnTo>
                    <a:pt x="372" y="566"/>
                  </a:lnTo>
                  <a:lnTo>
                    <a:pt x="380" y="568"/>
                  </a:lnTo>
                  <a:lnTo>
                    <a:pt x="368" y="580"/>
                  </a:lnTo>
                  <a:lnTo>
                    <a:pt x="368" y="588"/>
                  </a:lnTo>
                  <a:lnTo>
                    <a:pt x="374" y="588"/>
                  </a:lnTo>
                  <a:lnTo>
                    <a:pt x="354" y="612"/>
                  </a:lnTo>
                  <a:lnTo>
                    <a:pt x="350" y="612"/>
                  </a:lnTo>
                  <a:lnTo>
                    <a:pt x="344" y="606"/>
                  </a:lnTo>
                  <a:lnTo>
                    <a:pt x="338" y="606"/>
                  </a:lnTo>
                  <a:lnTo>
                    <a:pt x="310" y="632"/>
                  </a:lnTo>
                  <a:lnTo>
                    <a:pt x="302" y="624"/>
                  </a:lnTo>
                  <a:lnTo>
                    <a:pt x="294" y="624"/>
                  </a:lnTo>
                  <a:lnTo>
                    <a:pt x="290" y="634"/>
                  </a:lnTo>
                  <a:lnTo>
                    <a:pt x="298" y="638"/>
                  </a:lnTo>
                  <a:lnTo>
                    <a:pt x="296" y="644"/>
                  </a:lnTo>
                  <a:lnTo>
                    <a:pt x="286" y="652"/>
                  </a:lnTo>
                  <a:lnTo>
                    <a:pt x="282" y="650"/>
                  </a:lnTo>
                  <a:lnTo>
                    <a:pt x="278" y="654"/>
                  </a:lnTo>
                  <a:lnTo>
                    <a:pt x="258" y="662"/>
                  </a:lnTo>
                  <a:lnTo>
                    <a:pt x="244" y="670"/>
                  </a:lnTo>
                  <a:lnTo>
                    <a:pt x="220" y="656"/>
                  </a:lnTo>
                  <a:lnTo>
                    <a:pt x="218" y="664"/>
                  </a:lnTo>
                  <a:lnTo>
                    <a:pt x="200" y="674"/>
                  </a:lnTo>
                  <a:lnTo>
                    <a:pt x="196" y="686"/>
                  </a:lnTo>
                  <a:lnTo>
                    <a:pt x="182" y="690"/>
                  </a:lnTo>
                  <a:lnTo>
                    <a:pt x="174" y="688"/>
                  </a:lnTo>
                  <a:lnTo>
                    <a:pt x="168" y="684"/>
                  </a:lnTo>
                  <a:lnTo>
                    <a:pt x="150" y="680"/>
                  </a:lnTo>
                  <a:lnTo>
                    <a:pt x="138" y="674"/>
                  </a:lnTo>
                  <a:lnTo>
                    <a:pt x="122" y="648"/>
                  </a:lnTo>
                  <a:lnTo>
                    <a:pt x="128" y="636"/>
                  </a:lnTo>
                  <a:lnTo>
                    <a:pt x="122" y="636"/>
                  </a:lnTo>
                  <a:lnTo>
                    <a:pt x="98" y="634"/>
                  </a:lnTo>
                  <a:lnTo>
                    <a:pt x="86" y="618"/>
                  </a:lnTo>
                  <a:lnTo>
                    <a:pt x="80" y="622"/>
                  </a:lnTo>
                  <a:lnTo>
                    <a:pt x="66" y="616"/>
                  </a:lnTo>
                  <a:lnTo>
                    <a:pt x="62" y="602"/>
                  </a:lnTo>
                  <a:lnTo>
                    <a:pt x="46" y="592"/>
                  </a:lnTo>
                  <a:lnTo>
                    <a:pt x="44" y="586"/>
                  </a:lnTo>
                  <a:lnTo>
                    <a:pt x="40" y="580"/>
                  </a:lnTo>
                  <a:lnTo>
                    <a:pt x="34" y="580"/>
                  </a:lnTo>
                  <a:lnTo>
                    <a:pt x="32" y="572"/>
                  </a:lnTo>
                  <a:lnTo>
                    <a:pt x="34" y="564"/>
                  </a:lnTo>
                  <a:lnTo>
                    <a:pt x="4" y="536"/>
                  </a:lnTo>
                  <a:lnTo>
                    <a:pt x="6" y="514"/>
                  </a:lnTo>
                  <a:lnTo>
                    <a:pt x="0" y="480"/>
                  </a:lnTo>
                  <a:lnTo>
                    <a:pt x="14" y="478"/>
                  </a:lnTo>
                  <a:lnTo>
                    <a:pt x="34" y="466"/>
                  </a:lnTo>
                  <a:lnTo>
                    <a:pt x="38" y="440"/>
                  </a:lnTo>
                  <a:lnTo>
                    <a:pt x="46" y="438"/>
                  </a:lnTo>
                  <a:lnTo>
                    <a:pt x="48" y="434"/>
                  </a:lnTo>
                  <a:lnTo>
                    <a:pt x="46" y="412"/>
                  </a:lnTo>
                  <a:lnTo>
                    <a:pt x="40" y="398"/>
                  </a:lnTo>
                  <a:lnTo>
                    <a:pt x="48" y="392"/>
                  </a:lnTo>
                  <a:lnTo>
                    <a:pt x="50" y="366"/>
                  </a:lnTo>
                  <a:lnTo>
                    <a:pt x="60" y="352"/>
                  </a:lnTo>
                  <a:lnTo>
                    <a:pt x="78" y="362"/>
                  </a:lnTo>
                  <a:lnTo>
                    <a:pt x="80" y="372"/>
                  </a:lnTo>
                  <a:lnTo>
                    <a:pt x="88" y="370"/>
                  </a:lnTo>
                  <a:lnTo>
                    <a:pt x="90" y="362"/>
                  </a:lnTo>
                  <a:lnTo>
                    <a:pt x="100" y="358"/>
                  </a:lnTo>
                  <a:lnTo>
                    <a:pt x="92" y="336"/>
                  </a:lnTo>
                  <a:lnTo>
                    <a:pt x="98" y="328"/>
                  </a:lnTo>
                  <a:lnTo>
                    <a:pt x="96" y="312"/>
                  </a:lnTo>
                  <a:lnTo>
                    <a:pt x="100" y="296"/>
                  </a:lnTo>
                  <a:lnTo>
                    <a:pt x="118" y="290"/>
                  </a:lnTo>
                  <a:lnTo>
                    <a:pt x="120" y="276"/>
                  </a:lnTo>
                  <a:lnTo>
                    <a:pt x="132" y="262"/>
                  </a:lnTo>
                  <a:lnTo>
                    <a:pt x="142" y="264"/>
                  </a:lnTo>
                  <a:lnTo>
                    <a:pt x="144" y="270"/>
                  </a:lnTo>
                  <a:lnTo>
                    <a:pt x="166" y="258"/>
                  </a:lnTo>
                  <a:lnTo>
                    <a:pt x="180" y="242"/>
                  </a:lnTo>
                  <a:lnTo>
                    <a:pt x="188" y="220"/>
                  </a:lnTo>
                  <a:lnTo>
                    <a:pt x="194" y="214"/>
                  </a:lnTo>
                  <a:lnTo>
                    <a:pt x="204" y="208"/>
                  </a:lnTo>
                  <a:lnTo>
                    <a:pt x="208" y="204"/>
                  </a:lnTo>
                  <a:lnTo>
                    <a:pt x="210" y="184"/>
                  </a:lnTo>
                  <a:lnTo>
                    <a:pt x="206" y="174"/>
                  </a:lnTo>
                  <a:lnTo>
                    <a:pt x="206" y="158"/>
                  </a:lnTo>
                  <a:lnTo>
                    <a:pt x="210" y="154"/>
                  </a:lnTo>
                  <a:lnTo>
                    <a:pt x="208" y="146"/>
                  </a:lnTo>
                  <a:lnTo>
                    <a:pt x="212" y="142"/>
                  </a:lnTo>
                  <a:lnTo>
                    <a:pt x="210" y="124"/>
                  </a:lnTo>
                  <a:lnTo>
                    <a:pt x="208" y="114"/>
                  </a:lnTo>
                  <a:lnTo>
                    <a:pt x="212" y="98"/>
                  </a:lnTo>
                  <a:lnTo>
                    <a:pt x="216" y="90"/>
                  </a:lnTo>
                  <a:lnTo>
                    <a:pt x="216" y="78"/>
                  </a:lnTo>
                  <a:lnTo>
                    <a:pt x="220" y="66"/>
                  </a:lnTo>
                  <a:lnTo>
                    <a:pt x="214" y="46"/>
                  </a:lnTo>
                  <a:lnTo>
                    <a:pt x="214" y="30"/>
                  </a:lnTo>
                  <a:lnTo>
                    <a:pt x="200" y="18"/>
                  </a:lnTo>
                  <a:lnTo>
                    <a:pt x="202" y="10"/>
                  </a:lnTo>
                  <a:lnTo>
                    <a:pt x="222" y="0"/>
                  </a:lnTo>
                  <a:lnTo>
                    <a:pt x="228" y="30"/>
                  </a:lnTo>
                  <a:lnTo>
                    <a:pt x="228" y="34"/>
                  </a:lnTo>
                  <a:lnTo>
                    <a:pt x="232" y="46"/>
                  </a:lnTo>
                  <a:lnTo>
                    <a:pt x="240" y="92"/>
                  </a:lnTo>
                  <a:lnTo>
                    <a:pt x="246" y="118"/>
                  </a:lnTo>
                  <a:lnTo>
                    <a:pt x="250" y="134"/>
                  </a:lnTo>
                  <a:lnTo>
                    <a:pt x="256" y="176"/>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76" name="Freeform 4">
              <a:extLst>
                <a:ext uri="{FF2B5EF4-FFF2-40B4-BE49-F238E27FC236}">
                  <a16:creationId xmlns:a16="http://schemas.microsoft.com/office/drawing/2014/main" id="{63DDFA5A-C6B3-C65A-E927-05DA40B16F38}"/>
                </a:ext>
              </a:extLst>
            </p:cNvPr>
            <p:cNvSpPr>
              <a:spLocks/>
            </p:cNvSpPr>
            <p:nvPr/>
          </p:nvSpPr>
          <p:spPr bwMode="auto">
            <a:xfrm>
              <a:off x="6989814" y="1505895"/>
              <a:ext cx="459875" cy="520479"/>
            </a:xfrm>
            <a:custGeom>
              <a:avLst/>
              <a:gdLst>
                <a:gd name="T0" fmla="*/ 635079375 w 1032"/>
                <a:gd name="T1" fmla="*/ 201612500 h 1168"/>
                <a:gd name="T2" fmla="*/ 695563125 w 1032"/>
                <a:gd name="T3" fmla="*/ 10080625 h 1168"/>
                <a:gd name="T4" fmla="*/ 766127500 w 1032"/>
                <a:gd name="T5" fmla="*/ 15120938 h 1168"/>
                <a:gd name="T6" fmla="*/ 846772500 w 1032"/>
                <a:gd name="T7" fmla="*/ 302418750 h 1168"/>
                <a:gd name="T8" fmla="*/ 992941563 w 1032"/>
                <a:gd name="T9" fmla="*/ 337700938 h 1168"/>
                <a:gd name="T10" fmla="*/ 1139110625 w 1032"/>
                <a:gd name="T11" fmla="*/ 357862188 h 1168"/>
                <a:gd name="T12" fmla="*/ 1144150938 w 1032"/>
                <a:gd name="T13" fmla="*/ 398184688 h 1168"/>
                <a:gd name="T14" fmla="*/ 1260078125 w 1032"/>
                <a:gd name="T15" fmla="*/ 388104063 h 1168"/>
                <a:gd name="T16" fmla="*/ 1391126250 w 1032"/>
                <a:gd name="T17" fmla="*/ 332660625 h 1168"/>
                <a:gd name="T18" fmla="*/ 1532255000 w 1032"/>
                <a:gd name="T19" fmla="*/ 367942813 h 1168"/>
                <a:gd name="T20" fmla="*/ 1522174375 w 1032"/>
                <a:gd name="T21" fmla="*/ 418345938 h 1168"/>
                <a:gd name="T22" fmla="*/ 1602819375 w 1032"/>
                <a:gd name="T23" fmla="*/ 468749063 h 1168"/>
                <a:gd name="T24" fmla="*/ 1658262813 w 1032"/>
                <a:gd name="T25" fmla="*/ 468749063 h 1168"/>
                <a:gd name="T26" fmla="*/ 1723786875 w 1032"/>
                <a:gd name="T27" fmla="*/ 438507188 h 1168"/>
                <a:gd name="T28" fmla="*/ 1784270625 w 1032"/>
                <a:gd name="T29" fmla="*/ 493950625 h 1168"/>
                <a:gd name="T30" fmla="*/ 1854835000 w 1032"/>
                <a:gd name="T31" fmla="*/ 519152188 h 1168"/>
                <a:gd name="T32" fmla="*/ 1910278438 w 1032"/>
                <a:gd name="T33" fmla="*/ 579635938 h 1168"/>
                <a:gd name="T34" fmla="*/ 1960681563 w 1032"/>
                <a:gd name="T35" fmla="*/ 574595625 h 1168"/>
                <a:gd name="T36" fmla="*/ 2081649063 w 1032"/>
                <a:gd name="T37" fmla="*/ 488910313 h 1168"/>
                <a:gd name="T38" fmla="*/ 2147173125 w 1032"/>
                <a:gd name="T39" fmla="*/ 493950625 h 1168"/>
                <a:gd name="T40" fmla="*/ 2147483646 w 1032"/>
                <a:gd name="T41" fmla="*/ 524192500 h 1168"/>
                <a:gd name="T42" fmla="*/ 2147483646 w 1032"/>
                <a:gd name="T43" fmla="*/ 498990938 h 1168"/>
                <a:gd name="T44" fmla="*/ 2147483646 w 1032"/>
                <a:gd name="T45" fmla="*/ 539313438 h 1168"/>
                <a:gd name="T46" fmla="*/ 2147483646 w 1032"/>
                <a:gd name="T47" fmla="*/ 609877813 h 1168"/>
                <a:gd name="T48" fmla="*/ 2147483646 w 1032"/>
                <a:gd name="T49" fmla="*/ 781248438 h 1168"/>
                <a:gd name="T50" fmla="*/ 2006044375 w 1032"/>
                <a:gd name="T51" fmla="*/ 1028223750 h 1168"/>
                <a:gd name="T52" fmla="*/ 1759069063 w 1032"/>
                <a:gd name="T53" fmla="*/ 1260078125 h 1168"/>
                <a:gd name="T54" fmla="*/ 1738907813 w 1032"/>
                <a:gd name="T55" fmla="*/ 1547375938 h 1168"/>
                <a:gd name="T56" fmla="*/ 1587698438 w 1032"/>
                <a:gd name="T57" fmla="*/ 1748988438 h 1168"/>
                <a:gd name="T58" fmla="*/ 1547375938 w 1032"/>
                <a:gd name="T59" fmla="*/ 1824593125 h 1168"/>
                <a:gd name="T60" fmla="*/ 1643141875 w 1032"/>
                <a:gd name="T61" fmla="*/ 1910278438 h 1168"/>
                <a:gd name="T62" fmla="*/ 1612900000 w 1032"/>
                <a:gd name="T63" fmla="*/ 2091729688 h 1168"/>
                <a:gd name="T64" fmla="*/ 1633061250 w 1032"/>
                <a:gd name="T65" fmla="*/ 2147483646 h 1168"/>
                <a:gd name="T66" fmla="*/ 1688504688 w 1032"/>
                <a:gd name="T67" fmla="*/ 2147483646 h 1168"/>
                <a:gd name="T68" fmla="*/ 1799391563 w 1032"/>
                <a:gd name="T69" fmla="*/ 2147483646 h 1168"/>
                <a:gd name="T70" fmla="*/ 1960681563 w 1032"/>
                <a:gd name="T71" fmla="*/ 2147483646 h 1168"/>
                <a:gd name="T72" fmla="*/ 2091729688 w 1032"/>
                <a:gd name="T73" fmla="*/ 2147483646 h 1168"/>
                <a:gd name="T74" fmla="*/ 2147483646 w 1032"/>
                <a:gd name="T75" fmla="*/ 2147483646 h 1168"/>
                <a:gd name="T76" fmla="*/ 2147483646 w 1032"/>
                <a:gd name="T77" fmla="*/ 2147483646 h 1168"/>
                <a:gd name="T78" fmla="*/ 2056447500 w 1032"/>
                <a:gd name="T79" fmla="*/ 2147483646 h 1168"/>
                <a:gd name="T80" fmla="*/ 1764109375 w 1032"/>
                <a:gd name="T81" fmla="*/ 2147483646 h 1168"/>
                <a:gd name="T82" fmla="*/ 1577617813 w 1032"/>
                <a:gd name="T83" fmla="*/ 2147483646 h 1168"/>
                <a:gd name="T84" fmla="*/ 1249997500 w 1032"/>
                <a:gd name="T85" fmla="*/ 2147483646 h 1168"/>
                <a:gd name="T86" fmla="*/ 937498125 w 1032"/>
                <a:gd name="T87" fmla="*/ 2147483646 h 1168"/>
                <a:gd name="T88" fmla="*/ 725805000 w 1032"/>
                <a:gd name="T89" fmla="*/ 2147483646 h 1168"/>
                <a:gd name="T90" fmla="*/ 443547500 w 1032"/>
                <a:gd name="T91" fmla="*/ 2147483646 h 1168"/>
                <a:gd name="T92" fmla="*/ 367942813 w 1032"/>
                <a:gd name="T93" fmla="*/ 2147483646 h 1168"/>
                <a:gd name="T94" fmla="*/ 347781563 w 1032"/>
                <a:gd name="T95" fmla="*/ 2147483646 h 1168"/>
                <a:gd name="T96" fmla="*/ 342741250 w 1032"/>
                <a:gd name="T97" fmla="*/ 2041326563 h 1168"/>
                <a:gd name="T98" fmla="*/ 196572188 w 1032"/>
                <a:gd name="T99" fmla="*/ 1915318750 h 1168"/>
                <a:gd name="T100" fmla="*/ 282257500 w 1032"/>
                <a:gd name="T101" fmla="*/ 1789310938 h 1168"/>
                <a:gd name="T102" fmla="*/ 297378438 w 1032"/>
                <a:gd name="T103" fmla="*/ 1668343438 h 1168"/>
                <a:gd name="T104" fmla="*/ 221773750 w 1032"/>
                <a:gd name="T105" fmla="*/ 1481851875 h 1168"/>
                <a:gd name="T106" fmla="*/ 201612500 w 1032"/>
                <a:gd name="T107" fmla="*/ 1249997500 h 1168"/>
                <a:gd name="T108" fmla="*/ 166330313 w 1032"/>
                <a:gd name="T109" fmla="*/ 1103828438 h 1168"/>
                <a:gd name="T110" fmla="*/ 141128750 w 1032"/>
                <a:gd name="T111" fmla="*/ 887095000 h 1168"/>
                <a:gd name="T112" fmla="*/ 45362813 w 1032"/>
                <a:gd name="T113" fmla="*/ 645160000 h 1168"/>
                <a:gd name="T114" fmla="*/ 50403125 w 1032"/>
                <a:gd name="T115" fmla="*/ 388104063 h 1168"/>
                <a:gd name="T116" fmla="*/ 0 w 1032"/>
                <a:gd name="T117" fmla="*/ 262096250 h 11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32" h="1168">
                  <a:moveTo>
                    <a:pt x="0" y="90"/>
                  </a:moveTo>
                  <a:lnTo>
                    <a:pt x="114" y="86"/>
                  </a:lnTo>
                  <a:lnTo>
                    <a:pt x="252" y="80"/>
                  </a:lnTo>
                  <a:lnTo>
                    <a:pt x="272" y="78"/>
                  </a:lnTo>
                  <a:lnTo>
                    <a:pt x="270" y="2"/>
                  </a:lnTo>
                  <a:lnTo>
                    <a:pt x="276" y="4"/>
                  </a:lnTo>
                  <a:lnTo>
                    <a:pt x="290" y="4"/>
                  </a:lnTo>
                  <a:lnTo>
                    <a:pt x="296" y="0"/>
                  </a:lnTo>
                  <a:lnTo>
                    <a:pt x="304" y="6"/>
                  </a:lnTo>
                  <a:lnTo>
                    <a:pt x="314" y="10"/>
                  </a:lnTo>
                  <a:lnTo>
                    <a:pt x="334" y="86"/>
                  </a:lnTo>
                  <a:lnTo>
                    <a:pt x="336" y="120"/>
                  </a:lnTo>
                  <a:lnTo>
                    <a:pt x="370" y="136"/>
                  </a:lnTo>
                  <a:lnTo>
                    <a:pt x="374" y="134"/>
                  </a:lnTo>
                  <a:lnTo>
                    <a:pt x="394" y="134"/>
                  </a:lnTo>
                  <a:lnTo>
                    <a:pt x="398" y="140"/>
                  </a:lnTo>
                  <a:lnTo>
                    <a:pt x="446" y="140"/>
                  </a:lnTo>
                  <a:lnTo>
                    <a:pt x="452" y="142"/>
                  </a:lnTo>
                  <a:lnTo>
                    <a:pt x="454" y="144"/>
                  </a:lnTo>
                  <a:lnTo>
                    <a:pt x="456" y="146"/>
                  </a:lnTo>
                  <a:lnTo>
                    <a:pt x="454" y="158"/>
                  </a:lnTo>
                  <a:lnTo>
                    <a:pt x="456" y="162"/>
                  </a:lnTo>
                  <a:lnTo>
                    <a:pt x="460" y="166"/>
                  </a:lnTo>
                  <a:lnTo>
                    <a:pt x="500" y="154"/>
                  </a:lnTo>
                  <a:lnTo>
                    <a:pt x="502" y="142"/>
                  </a:lnTo>
                  <a:lnTo>
                    <a:pt x="534" y="130"/>
                  </a:lnTo>
                  <a:lnTo>
                    <a:pt x="552" y="132"/>
                  </a:lnTo>
                  <a:lnTo>
                    <a:pt x="566" y="132"/>
                  </a:lnTo>
                  <a:lnTo>
                    <a:pt x="594" y="144"/>
                  </a:lnTo>
                  <a:lnTo>
                    <a:pt x="608" y="146"/>
                  </a:lnTo>
                  <a:lnTo>
                    <a:pt x="610" y="154"/>
                  </a:lnTo>
                  <a:lnTo>
                    <a:pt x="604" y="156"/>
                  </a:lnTo>
                  <a:lnTo>
                    <a:pt x="604" y="166"/>
                  </a:lnTo>
                  <a:lnTo>
                    <a:pt x="626" y="164"/>
                  </a:lnTo>
                  <a:lnTo>
                    <a:pt x="636" y="172"/>
                  </a:lnTo>
                  <a:lnTo>
                    <a:pt x="636" y="186"/>
                  </a:lnTo>
                  <a:lnTo>
                    <a:pt x="648" y="204"/>
                  </a:lnTo>
                  <a:lnTo>
                    <a:pt x="658" y="202"/>
                  </a:lnTo>
                  <a:lnTo>
                    <a:pt x="658" y="186"/>
                  </a:lnTo>
                  <a:lnTo>
                    <a:pt x="662" y="180"/>
                  </a:lnTo>
                  <a:lnTo>
                    <a:pt x="674" y="180"/>
                  </a:lnTo>
                  <a:lnTo>
                    <a:pt x="684" y="174"/>
                  </a:lnTo>
                  <a:lnTo>
                    <a:pt x="698" y="184"/>
                  </a:lnTo>
                  <a:lnTo>
                    <a:pt x="698" y="198"/>
                  </a:lnTo>
                  <a:lnTo>
                    <a:pt x="708" y="196"/>
                  </a:lnTo>
                  <a:lnTo>
                    <a:pt x="726" y="206"/>
                  </a:lnTo>
                  <a:lnTo>
                    <a:pt x="728" y="202"/>
                  </a:lnTo>
                  <a:lnTo>
                    <a:pt x="736" y="206"/>
                  </a:lnTo>
                  <a:lnTo>
                    <a:pt x="746" y="222"/>
                  </a:lnTo>
                  <a:lnTo>
                    <a:pt x="758" y="224"/>
                  </a:lnTo>
                  <a:lnTo>
                    <a:pt x="758" y="230"/>
                  </a:lnTo>
                  <a:lnTo>
                    <a:pt x="768" y="228"/>
                  </a:lnTo>
                  <a:lnTo>
                    <a:pt x="772" y="224"/>
                  </a:lnTo>
                  <a:lnTo>
                    <a:pt x="778" y="228"/>
                  </a:lnTo>
                  <a:lnTo>
                    <a:pt x="800" y="218"/>
                  </a:lnTo>
                  <a:lnTo>
                    <a:pt x="818" y="198"/>
                  </a:lnTo>
                  <a:lnTo>
                    <a:pt x="826" y="194"/>
                  </a:lnTo>
                  <a:lnTo>
                    <a:pt x="840" y="184"/>
                  </a:lnTo>
                  <a:lnTo>
                    <a:pt x="850" y="184"/>
                  </a:lnTo>
                  <a:lnTo>
                    <a:pt x="852" y="196"/>
                  </a:lnTo>
                  <a:lnTo>
                    <a:pt x="862" y="200"/>
                  </a:lnTo>
                  <a:lnTo>
                    <a:pt x="866" y="210"/>
                  </a:lnTo>
                  <a:lnTo>
                    <a:pt x="880" y="208"/>
                  </a:lnTo>
                  <a:lnTo>
                    <a:pt x="886" y="202"/>
                  </a:lnTo>
                  <a:lnTo>
                    <a:pt x="896" y="208"/>
                  </a:lnTo>
                  <a:lnTo>
                    <a:pt x="954" y="198"/>
                  </a:lnTo>
                  <a:lnTo>
                    <a:pt x="984" y="220"/>
                  </a:lnTo>
                  <a:lnTo>
                    <a:pt x="1000" y="212"/>
                  </a:lnTo>
                  <a:lnTo>
                    <a:pt x="1010" y="214"/>
                  </a:lnTo>
                  <a:lnTo>
                    <a:pt x="1032" y="212"/>
                  </a:lnTo>
                  <a:lnTo>
                    <a:pt x="1020" y="218"/>
                  </a:lnTo>
                  <a:lnTo>
                    <a:pt x="1000" y="242"/>
                  </a:lnTo>
                  <a:lnTo>
                    <a:pt x="958" y="266"/>
                  </a:lnTo>
                  <a:lnTo>
                    <a:pt x="904" y="288"/>
                  </a:lnTo>
                  <a:lnTo>
                    <a:pt x="880" y="310"/>
                  </a:lnTo>
                  <a:lnTo>
                    <a:pt x="868" y="314"/>
                  </a:lnTo>
                  <a:lnTo>
                    <a:pt x="844" y="342"/>
                  </a:lnTo>
                  <a:lnTo>
                    <a:pt x="796" y="408"/>
                  </a:lnTo>
                  <a:lnTo>
                    <a:pt x="750" y="448"/>
                  </a:lnTo>
                  <a:lnTo>
                    <a:pt x="732" y="470"/>
                  </a:lnTo>
                  <a:lnTo>
                    <a:pt x="698" y="500"/>
                  </a:lnTo>
                  <a:lnTo>
                    <a:pt x="682" y="516"/>
                  </a:lnTo>
                  <a:lnTo>
                    <a:pt x="686" y="562"/>
                  </a:lnTo>
                  <a:lnTo>
                    <a:pt x="690" y="614"/>
                  </a:lnTo>
                  <a:lnTo>
                    <a:pt x="692" y="632"/>
                  </a:lnTo>
                  <a:lnTo>
                    <a:pt x="632" y="676"/>
                  </a:lnTo>
                  <a:lnTo>
                    <a:pt x="630" y="694"/>
                  </a:lnTo>
                  <a:lnTo>
                    <a:pt x="622" y="702"/>
                  </a:lnTo>
                  <a:lnTo>
                    <a:pt x="620" y="718"/>
                  </a:lnTo>
                  <a:lnTo>
                    <a:pt x="614" y="724"/>
                  </a:lnTo>
                  <a:lnTo>
                    <a:pt x="616" y="732"/>
                  </a:lnTo>
                  <a:lnTo>
                    <a:pt x="636" y="734"/>
                  </a:lnTo>
                  <a:lnTo>
                    <a:pt x="652" y="758"/>
                  </a:lnTo>
                  <a:lnTo>
                    <a:pt x="640" y="788"/>
                  </a:lnTo>
                  <a:lnTo>
                    <a:pt x="644" y="802"/>
                  </a:lnTo>
                  <a:lnTo>
                    <a:pt x="640" y="830"/>
                  </a:lnTo>
                  <a:lnTo>
                    <a:pt x="646" y="856"/>
                  </a:lnTo>
                  <a:lnTo>
                    <a:pt x="646" y="862"/>
                  </a:lnTo>
                  <a:lnTo>
                    <a:pt x="648" y="872"/>
                  </a:lnTo>
                  <a:lnTo>
                    <a:pt x="644" y="892"/>
                  </a:lnTo>
                  <a:lnTo>
                    <a:pt x="658" y="902"/>
                  </a:lnTo>
                  <a:lnTo>
                    <a:pt x="670" y="912"/>
                  </a:lnTo>
                  <a:lnTo>
                    <a:pt x="680" y="922"/>
                  </a:lnTo>
                  <a:lnTo>
                    <a:pt x="698" y="922"/>
                  </a:lnTo>
                  <a:lnTo>
                    <a:pt x="714" y="930"/>
                  </a:lnTo>
                  <a:lnTo>
                    <a:pt x="726" y="946"/>
                  </a:lnTo>
                  <a:lnTo>
                    <a:pt x="750" y="950"/>
                  </a:lnTo>
                  <a:lnTo>
                    <a:pt x="778" y="966"/>
                  </a:lnTo>
                  <a:lnTo>
                    <a:pt x="782" y="984"/>
                  </a:lnTo>
                  <a:lnTo>
                    <a:pt x="788" y="992"/>
                  </a:lnTo>
                  <a:lnTo>
                    <a:pt x="830" y="1018"/>
                  </a:lnTo>
                  <a:lnTo>
                    <a:pt x="850" y="1024"/>
                  </a:lnTo>
                  <a:lnTo>
                    <a:pt x="874" y="1052"/>
                  </a:lnTo>
                  <a:lnTo>
                    <a:pt x="878" y="1074"/>
                  </a:lnTo>
                  <a:lnTo>
                    <a:pt x="876" y="1082"/>
                  </a:lnTo>
                  <a:lnTo>
                    <a:pt x="884" y="1094"/>
                  </a:lnTo>
                  <a:lnTo>
                    <a:pt x="880" y="1110"/>
                  </a:lnTo>
                  <a:lnTo>
                    <a:pt x="884" y="1120"/>
                  </a:lnTo>
                  <a:lnTo>
                    <a:pt x="834" y="1122"/>
                  </a:lnTo>
                  <a:lnTo>
                    <a:pt x="816" y="1122"/>
                  </a:lnTo>
                  <a:lnTo>
                    <a:pt x="766" y="1132"/>
                  </a:lnTo>
                  <a:lnTo>
                    <a:pt x="714" y="1134"/>
                  </a:lnTo>
                  <a:lnTo>
                    <a:pt x="700" y="1132"/>
                  </a:lnTo>
                  <a:lnTo>
                    <a:pt x="682" y="1132"/>
                  </a:lnTo>
                  <a:lnTo>
                    <a:pt x="632" y="1140"/>
                  </a:lnTo>
                  <a:lnTo>
                    <a:pt x="626" y="1138"/>
                  </a:lnTo>
                  <a:lnTo>
                    <a:pt x="564" y="1144"/>
                  </a:lnTo>
                  <a:lnTo>
                    <a:pt x="542" y="1144"/>
                  </a:lnTo>
                  <a:lnTo>
                    <a:pt x="496" y="1148"/>
                  </a:lnTo>
                  <a:lnTo>
                    <a:pt x="456" y="1152"/>
                  </a:lnTo>
                  <a:lnTo>
                    <a:pt x="430" y="1156"/>
                  </a:lnTo>
                  <a:lnTo>
                    <a:pt x="372" y="1158"/>
                  </a:lnTo>
                  <a:lnTo>
                    <a:pt x="364" y="1160"/>
                  </a:lnTo>
                  <a:lnTo>
                    <a:pt x="296" y="1164"/>
                  </a:lnTo>
                  <a:lnTo>
                    <a:pt x="288" y="1162"/>
                  </a:lnTo>
                  <a:lnTo>
                    <a:pt x="230" y="1166"/>
                  </a:lnTo>
                  <a:lnTo>
                    <a:pt x="204" y="1166"/>
                  </a:lnTo>
                  <a:lnTo>
                    <a:pt x="176" y="1168"/>
                  </a:lnTo>
                  <a:lnTo>
                    <a:pt x="156" y="1168"/>
                  </a:lnTo>
                  <a:lnTo>
                    <a:pt x="148" y="1168"/>
                  </a:lnTo>
                  <a:lnTo>
                    <a:pt x="146" y="1102"/>
                  </a:lnTo>
                  <a:lnTo>
                    <a:pt x="144" y="1030"/>
                  </a:lnTo>
                  <a:lnTo>
                    <a:pt x="142" y="948"/>
                  </a:lnTo>
                  <a:lnTo>
                    <a:pt x="138" y="910"/>
                  </a:lnTo>
                  <a:lnTo>
                    <a:pt x="138" y="878"/>
                  </a:lnTo>
                  <a:lnTo>
                    <a:pt x="136" y="824"/>
                  </a:lnTo>
                  <a:lnTo>
                    <a:pt x="136" y="810"/>
                  </a:lnTo>
                  <a:lnTo>
                    <a:pt x="116" y="798"/>
                  </a:lnTo>
                  <a:lnTo>
                    <a:pt x="82" y="764"/>
                  </a:lnTo>
                  <a:lnTo>
                    <a:pt x="78" y="760"/>
                  </a:lnTo>
                  <a:lnTo>
                    <a:pt x="78" y="750"/>
                  </a:lnTo>
                  <a:lnTo>
                    <a:pt x="100" y="730"/>
                  </a:lnTo>
                  <a:lnTo>
                    <a:pt x="112" y="710"/>
                  </a:lnTo>
                  <a:lnTo>
                    <a:pt x="112" y="692"/>
                  </a:lnTo>
                  <a:lnTo>
                    <a:pt x="114" y="674"/>
                  </a:lnTo>
                  <a:lnTo>
                    <a:pt x="118" y="662"/>
                  </a:lnTo>
                  <a:lnTo>
                    <a:pt x="108" y="652"/>
                  </a:lnTo>
                  <a:lnTo>
                    <a:pt x="108" y="618"/>
                  </a:lnTo>
                  <a:lnTo>
                    <a:pt x="88" y="588"/>
                  </a:lnTo>
                  <a:lnTo>
                    <a:pt x="84" y="568"/>
                  </a:lnTo>
                  <a:lnTo>
                    <a:pt x="78" y="556"/>
                  </a:lnTo>
                  <a:lnTo>
                    <a:pt x="80" y="496"/>
                  </a:lnTo>
                  <a:lnTo>
                    <a:pt x="70" y="484"/>
                  </a:lnTo>
                  <a:lnTo>
                    <a:pt x="70" y="454"/>
                  </a:lnTo>
                  <a:lnTo>
                    <a:pt x="66" y="438"/>
                  </a:lnTo>
                  <a:lnTo>
                    <a:pt x="68" y="410"/>
                  </a:lnTo>
                  <a:lnTo>
                    <a:pt x="64" y="386"/>
                  </a:lnTo>
                  <a:lnTo>
                    <a:pt x="56" y="352"/>
                  </a:lnTo>
                  <a:lnTo>
                    <a:pt x="42" y="314"/>
                  </a:lnTo>
                  <a:lnTo>
                    <a:pt x="36" y="312"/>
                  </a:lnTo>
                  <a:lnTo>
                    <a:pt x="18" y="256"/>
                  </a:lnTo>
                  <a:lnTo>
                    <a:pt x="18" y="252"/>
                  </a:lnTo>
                  <a:lnTo>
                    <a:pt x="14" y="178"/>
                  </a:lnTo>
                  <a:lnTo>
                    <a:pt x="20" y="154"/>
                  </a:lnTo>
                  <a:lnTo>
                    <a:pt x="8" y="124"/>
                  </a:lnTo>
                  <a:lnTo>
                    <a:pt x="10" y="110"/>
                  </a:lnTo>
                  <a:lnTo>
                    <a:pt x="0" y="104"/>
                  </a:lnTo>
                  <a:lnTo>
                    <a:pt x="0" y="90"/>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77" name="Freeform 5">
              <a:extLst>
                <a:ext uri="{FF2B5EF4-FFF2-40B4-BE49-F238E27FC236}">
                  <a16:creationId xmlns:a16="http://schemas.microsoft.com/office/drawing/2014/main" id="{C95C18B9-D812-60AE-E442-99E024AB242D}"/>
                </a:ext>
              </a:extLst>
            </p:cNvPr>
            <p:cNvSpPr>
              <a:spLocks/>
            </p:cNvSpPr>
            <p:nvPr/>
          </p:nvSpPr>
          <p:spPr bwMode="auto">
            <a:xfrm>
              <a:off x="7263422" y="1702857"/>
              <a:ext cx="368970" cy="385012"/>
            </a:xfrm>
            <a:custGeom>
              <a:avLst/>
              <a:gdLst>
                <a:gd name="T0" fmla="*/ 221773750 w 828"/>
                <a:gd name="T1" fmla="*/ 166330313 h 864"/>
                <a:gd name="T2" fmla="*/ 347781563 w 828"/>
                <a:gd name="T3" fmla="*/ 161290000 h 864"/>
                <a:gd name="T4" fmla="*/ 559474688 w 828"/>
                <a:gd name="T5" fmla="*/ 60483750 h 864"/>
                <a:gd name="T6" fmla="*/ 685482500 w 828"/>
                <a:gd name="T7" fmla="*/ 60483750 h 864"/>
                <a:gd name="T8" fmla="*/ 640119688 w 828"/>
                <a:gd name="T9" fmla="*/ 171370625 h 864"/>
                <a:gd name="T10" fmla="*/ 720764688 w 828"/>
                <a:gd name="T11" fmla="*/ 131048125 h 864"/>
                <a:gd name="T12" fmla="*/ 892135313 w 828"/>
                <a:gd name="T13" fmla="*/ 196572188 h 864"/>
                <a:gd name="T14" fmla="*/ 1003022188 w 828"/>
                <a:gd name="T15" fmla="*/ 292338125 h 864"/>
                <a:gd name="T16" fmla="*/ 1325602188 w 828"/>
                <a:gd name="T17" fmla="*/ 342741250 h 864"/>
                <a:gd name="T18" fmla="*/ 1421368125 w 828"/>
                <a:gd name="T19" fmla="*/ 367942813 h 864"/>
                <a:gd name="T20" fmla="*/ 1481851875 w 828"/>
                <a:gd name="T21" fmla="*/ 367942813 h 864"/>
                <a:gd name="T22" fmla="*/ 1648182188 w 828"/>
                <a:gd name="T23" fmla="*/ 413305625 h 864"/>
                <a:gd name="T24" fmla="*/ 1668343438 w 828"/>
                <a:gd name="T25" fmla="*/ 463708750 h 864"/>
                <a:gd name="T26" fmla="*/ 1759069063 w 828"/>
                <a:gd name="T27" fmla="*/ 559474688 h 864"/>
                <a:gd name="T28" fmla="*/ 1759069063 w 828"/>
                <a:gd name="T29" fmla="*/ 665321250 h 864"/>
                <a:gd name="T30" fmla="*/ 1814512500 w 828"/>
                <a:gd name="T31" fmla="*/ 740925938 h 864"/>
                <a:gd name="T32" fmla="*/ 1819552813 w 828"/>
                <a:gd name="T33" fmla="*/ 846772500 h 864"/>
                <a:gd name="T34" fmla="*/ 1764109375 w 828"/>
                <a:gd name="T35" fmla="*/ 972780313 h 864"/>
                <a:gd name="T36" fmla="*/ 1759069063 w 828"/>
                <a:gd name="T37" fmla="*/ 1078626875 h 864"/>
                <a:gd name="T38" fmla="*/ 1839714063 w 828"/>
                <a:gd name="T39" fmla="*/ 1008062500 h 864"/>
                <a:gd name="T40" fmla="*/ 1940520313 w 828"/>
                <a:gd name="T41" fmla="*/ 871974063 h 864"/>
                <a:gd name="T42" fmla="*/ 1955641250 w 828"/>
                <a:gd name="T43" fmla="*/ 856853125 h 864"/>
                <a:gd name="T44" fmla="*/ 2036286250 w 828"/>
                <a:gd name="T45" fmla="*/ 705643750 h 864"/>
                <a:gd name="T46" fmla="*/ 2086689375 w 828"/>
                <a:gd name="T47" fmla="*/ 675401875 h 864"/>
                <a:gd name="T48" fmla="*/ 2061487813 w 828"/>
                <a:gd name="T49" fmla="*/ 745966250 h 864"/>
                <a:gd name="T50" fmla="*/ 1985883125 w 828"/>
                <a:gd name="T51" fmla="*/ 917336875 h 864"/>
                <a:gd name="T52" fmla="*/ 1940520313 w 828"/>
                <a:gd name="T53" fmla="*/ 1123989688 h 864"/>
                <a:gd name="T54" fmla="*/ 1920359063 w 828"/>
                <a:gd name="T55" fmla="*/ 1270158750 h 864"/>
                <a:gd name="T56" fmla="*/ 1915318750 w 828"/>
                <a:gd name="T57" fmla="*/ 1552416250 h 864"/>
                <a:gd name="T58" fmla="*/ 1895157500 w 828"/>
                <a:gd name="T59" fmla="*/ 1804431875 h 864"/>
                <a:gd name="T60" fmla="*/ 1960681563 w 828"/>
                <a:gd name="T61" fmla="*/ 1915318750 h 864"/>
                <a:gd name="T62" fmla="*/ 1955641250 w 828"/>
                <a:gd name="T63" fmla="*/ 2041326563 h 864"/>
                <a:gd name="T64" fmla="*/ 1779230313 w 828"/>
                <a:gd name="T65" fmla="*/ 2081649063 h 864"/>
                <a:gd name="T66" fmla="*/ 1557456563 w 828"/>
                <a:gd name="T67" fmla="*/ 2111890938 h 864"/>
                <a:gd name="T68" fmla="*/ 1229836250 w 828"/>
                <a:gd name="T69" fmla="*/ 2142132813 h 864"/>
                <a:gd name="T70" fmla="*/ 942538438 w 828"/>
                <a:gd name="T71" fmla="*/ 2147483646 h 864"/>
                <a:gd name="T72" fmla="*/ 851812813 w 828"/>
                <a:gd name="T73" fmla="*/ 2096770000 h 864"/>
                <a:gd name="T74" fmla="*/ 766127500 w 828"/>
                <a:gd name="T75" fmla="*/ 2011084688 h 864"/>
                <a:gd name="T76" fmla="*/ 730845313 w 828"/>
                <a:gd name="T77" fmla="*/ 1910278438 h 864"/>
                <a:gd name="T78" fmla="*/ 720764688 w 828"/>
                <a:gd name="T79" fmla="*/ 1769149688 h 864"/>
                <a:gd name="T80" fmla="*/ 680442188 w 828"/>
                <a:gd name="T81" fmla="*/ 1708665938 h 864"/>
                <a:gd name="T82" fmla="*/ 660280938 w 828"/>
                <a:gd name="T83" fmla="*/ 1612900000 h 864"/>
                <a:gd name="T84" fmla="*/ 594756875 w 828"/>
                <a:gd name="T85" fmla="*/ 1466730938 h 864"/>
                <a:gd name="T86" fmla="*/ 423386250 w 828"/>
                <a:gd name="T87" fmla="*/ 1365924688 h 864"/>
                <a:gd name="T88" fmla="*/ 282257500 w 828"/>
                <a:gd name="T89" fmla="*/ 1270158750 h 864"/>
                <a:gd name="T90" fmla="*/ 166330313 w 828"/>
                <a:gd name="T91" fmla="*/ 1209675000 h 864"/>
                <a:gd name="T92" fmla="*/ 75604688 w 828"/>
                <a:gd name="T93" fmla="*/ 1134070313 h 864"/>
                <a:gd name="T94" fmla="*/ 80645000 w 828"/>
                <a:gd name="T95" fmla="*/ 1043344688 h 864"/>
                <a:gd name="T96" fmla="*/ 65524063 w 828"/>
                <a:gd name="T97" fmla="*/ 871974063 h 864"/>
                <a:gd name="T98" fmla="*/ 5040313 w 828"/>
                <a:gd name="T99" fmla="*/ 730845313 h 864"/>
                <a:gd name="T100" fmla="*/ 20161250 w 828"/>
                <a:gd name="T101" fmla="*/ 655240625 h 864"/>
                <a:gd name="T102" fmla="*/ 196572188 w 828"/>
                <a:gd name="T103" fmla="*/ 478829688 h 864"/>
                <a:gd name="T104" fmla="*/ 171370625 w 828"/>
                <a:gd name="T105" fmla="*/ 186491563 h 8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28" h="864">
                  <a:moveTo>
                    <a:pt x="68" y="74"/>
                  </a:moveTo>
                  <a:lnTo>
                    <a:pt x="84" y="58"/>
                  </a:lnTo>
                  <a:lnTo>
                    <a:pt x="88" y="66"/>
                  </a:lnTo>
                  <a:lnTo>
                    <a:pt x="96" y="56"/>
                  </a:lnTo>
                  <a:lnTo>
                    <a:pt x="120" y="66"/>
                  </a:lnTo>
                  <a:lnTo>
                    <a:pt x="138" y="64"/>
                  </a:lnTo>
                  <a:lnTo>
                    <a:pt x="166" y="50"/>
                  </a:lnTo>
                  <a:lnTo>
                    <a:pt x="208" y="26"/>
                  </a:lnTo>
                  <a:lnTo>
                    <a:pt x="222" y="24"/>
                  </a:lnTo>
                  <a:lnTo>
                    <a:pt x="256" y="0"/>
                  </a:lnTo>
                  <a:lnTo>
                    <a:pt x="274" y="6"/>
                  </a:lnTo>
                  <a:lnTo>
                    <a:pt x="272" y="24"/>
                  </a:lnTo>
                  <a:lnTo>
                    <a:pt x="264" y="32"/>
                  </a:lnTo>
                  <a:lnTo>
                    <a:pt x="266" y="50"/>
                  </a:lnTo>
                  <a:lnTo>
                    <a:pt x="254" y="68"/>
                  </a:lnTo>
                  <a:lnTo>
                    <a:pt x="258" y="70"/>
                  </a:lnTo>
                  <a:lnTo>
                    <a:pt x="262" y="70"/>
                  </a:lnTo>
                  <a:lnTo>
                    <a:pt x="286" y="52"/>
                  </a:lnTo>
                  <a:lnTo>
                    <a:pt x="308" y="64"/>
                  </a:lnTo>
                  <a:lnTo>
                    <a:pt x="328" y="66"/>
                  </a:lnTo>
                  <a:lnTo>
                    <a:pt x="354" y="78"/>
                  </a:lnTo>
                  <a:lnTo>
                    <a:pt x="366" y="102"/>
                  </a:lnTo>
                  <a:lnTo>
                    <a:pt x="374" y="112"/>
                  </a:lnTo>
                  <a:lnTo>
                    <a:pt x="398" y="116"/>
                  </a:lnTo>
                  <a:lnTo>
                    <a:pt x="478" y="130"/>
                  </a:lnTo>
                  <a:lnTo>
                    <a:pt x="520" y="132"/>
                  </a:lnTo>
                  <a:lnTo>
                    <a:pt x="526" y="136"/>
                  </a:lnTo>
                  <a:lnTo>
                    <a:pt x="536" y="142"/>
                  </a:lnTo>
                  <a:lnTo>
                    <a:pt x="550" y="148"/>
                  </a:lnTo>
                  <a:lnTo>
                    <a:pt x="564" y="146"/>
                  </a:lnTo>
                  <a:lnTo>
                    <a:pt x="572" y="148"/>
                  </a:lnTo>
                  <a:lnTo>
                    <a:pt x="580" y="150"/>
                  </a:lnTo>
                  <a:lnTo>
                    <a:pt x="588" y="146"/>
                  </a:lnTo>
                  <a:lnTo>
                    <a:pt x="648" y="154"/>
                  </a:lnTo>
                  <a:lnTo>
                    <a:pt x="648" y="160"/>
                  </a:lnTo>
                  <a:lnTo>
                    <a:pt x="654" y="164"/>
                  </a:lnTo>
                  <a:lnTo>
                    <a:pt x="648" y="174"/>
                  </a:lnTo>
                  <a:lnTo>
                    <a:pt x="656" y="184"/>
                  </a:lnTo>
                  <a:lnTo>
                    <a:pt x="662" y="184"/>
                  </a:lnTo>
                  <a:lnTo>
                    <a:pt x="672" y="182"/>
                  </a:lnTo>
                  <a:lnTo>
                    <a:pt x="694" y="192"/>
                  </a:lnTo>
                  <a:lnTo>
                    <a:pt x="698" y="222"/>
                  </a:lnTo>
                  <a:lnTo>
                    <a:pt x="702" y="234"/>
                  </a:lnTo>
                  <a:lnTo>
                    <a:pt x="694" y="260"/>
                  </a:lnTo>
                  <a:lnTo>
                    <a:pt x="698" y="264"/>
                  </a:lnTo>
                  <a:lnTo>
                    <a:pt x="720" y="256"/>
                  </a:lnTo>
                  <a:lnTo>
                    <a:pt x="728" y="262"/>
                  </a:lnTo>
                  <a:lnTo>
                    <a:pt x="720" y="294"/>
                  </a:lnTo>
                  <a:lnTo>
                    <a:pt x="742" y="308"/>
                  </a:lnTo>
                  <a:lnTo>
                    <a:pt x="742" y="328"/>
                  </a:lnTo>
                  <a:lnTo>
                    <a:pt x="722" y="336"/>
                  </a:lnTo>
                  <a:lnTo>
                    <a:pt x="708" y="366"/>
                  </a:lnTo>
                  <a:lnTo>
                    <a:pt x="708" y="380"/>
                  </a:lnTo>
                  <a:lnTo>
                    <a:pt x="700" y="386"/>
                  </a:lnTo>
                  <a:lnTo>
                    <a:pt x="698" y="400"/>
                  </a:lnTo>
                  <a:lnTo>
                    <a:pt x="694" y="420"/>
                  </a:lnTo>
                  <a:lnTo>
                    <a:pt x="698" y="428"/>
                  </a:lnTo>
                  <a:lnTo>
                    <a:pt x="712" y="422"/>
                  </a:lnTo>
                  <a:lnTo>
                    <a:pt x="718" y="410"/>
                  </a:lnTo>
                  <a:lnTo>
                    <a:pt x="730" y="400"/>
                  </a:lnTo>
                  <a:lnTo>
                    <a:pt x="734" y="394"/>
                  </a:lnTo>
                  <a:lnTo>
                    <a:pt x="746" y="360"/>
                  </a:lnTo>
                  <a:lnTo>
                    <a:pt x="770" y="346"/>
                  </a:lnTo>
                  <a:lnTo>
                    <a:pt x="778" y="354"/>
                  </a:lnTo>
                  <a:lnTo>
                    <a:pt x="780" y="352"/>
                  </a:lnTo>
                  <a:lnTo>
                    <a:pt x="776" y="340"/>
                  </a:lnTo>
                  <a:lnTo>
                    <a:pt x="792" y="298"/>
                  </a:lnTo>
                  <a:lnTo>
                    <a:pt x="792" y="288"/>
                  </a:lnTo>
                  <a:lnTo>
                    <a:pt x="808" y="280"/>
                  </a:lnTo>
                  <a:lnTo>
                    <a:pt x="806" y="270"/>
                  </a:lnTo>
                  <a:lnTo>
                    <a:pt x="818" y="258"/>
                  </a:lnTo>
                  <a:lnTo>
                    <a:pt x="828" y="268"/>
                  </a:lnTo>
                  <a:lnTo>
                    <a:pt x="820" y="274"/>
                  </a:lnTo>
                  <a:lnTo>
                    <a:pt x="816" y="286"/>
                  </a:lnTo>
                  <a:lnTo>
                    <a:pt x="818" y="296"/>
                  </a:lnTo>
                  <a:lnTo>
                    <a:pt x="808" y="308"/>
                  </a:lnTo>
                  <a:lnTo>
                    <a:pt x="802" y="340"/>
                  </a:lnTo>
                  <a:lnTo>
                    <a:pt x="788" y="364"/>
                  </a:lnTo>
                  <a:lnTo>
                    <a:pt x="786" y="390"/>
                  </a:lnTo>
                  <a:lnTo>
                    <a:pt x="776" y="412"/>
                  </a:lnTo>
                  <a:lnTo>
                    <a:pt x="770" y="446"/>
                  </a:lnTo>
                  <a:lnTo>
                    <a:pt x="774" y="460"/>
                  </a:lnTo>
                  <a:lnTo>
                    <a:pt x="780" y="484"/>
                  </a:lnTo>
                  <a:lnTo>
                    <a:pt x="762" y="504"/>
                  </a:lnTo>
                  <a:lnTo>
                    <a:pt x="756" y="548"/>
                  </a:lnTo>
                  <a:lnTo>
                    <a:pt x="766" y="582"/>
                  </a:lnTo>
                  <a:lnTo>
                    <a:pt x="760" y="616"/>
                  </a:lnTo>
                  <a:lnTo>
                    <a:pt x="748" y="682"/>
                  </a:lnTo>
                  <a:lnTo>
                    <a:pt x="758" y="710"/>
                  </a:lnTo>
                  <a:lnTo>
                    <a:pt x="752" y="716"/>
                  </a:lnTo>
                  <a:lnTo>
                    <a:pt x="764" y="728"/>
                  </a:lnTo>
                  <a:lnTo>
                    <a:pt x="770" y="750"/>
                  </a:lnTo>
                  <a:lnTo>
                    <a:pt x="778" y="760"/>
                  </a:lnTo>
                  <a:lnTo>
                    <a:pt x="776" y="786"/>
                  </a:lnTo>
                  <a:lnTo>
                    <a:pt x="774" y="798"/>
                  </a:lnTo>
                  <a:lnTo>
                    <a:pt x="776" y="810"/>
                  </a:lnTo>
                  <a:lnTo>
                    <a:pt x="780" y="818"/>
                  </a:lnTo>
                  <a:lnTo>
                    <a:pt x="724" y="826"/>
                  </a:lnTo>
                  <a:lnTo>
                    <a:pt x="706" y="826"/>
                  </a:lnTo>
                  <a:lnTo>
                    <a:pt x="654" y="834"/>
                  </a:lnTo>
                  <a:lnTo>
                    <a:pt x="642" y="834"/>
                  </a:lnTo>
                  <a:lnTo>
                    <a:pt x="618" y="838"/>
                  </a:lnTo>
                  <a:lnTo>
                    <a:pt x="554" y="844"/>
                  </a:lnTo>
                  <a:lnTo>
                    <a:pt x="550" y="844"/>
                  </a:lnTo>
                  <a:lnTo>
                    <a:pt x="488" y="850"/>
                  </a:lnTo>
                  <a:lnTo>
                    <a:pt x="478" y="854"/>
                  </a:lnTo>
                  <a:lnTo>
                    <a:pt x="406" y="860"/>
                  </a:lnTo>
                  <a:lnTo>
                    <a:pt x="374" y="864"/>
                  </a:lnTo>
                  <a:lnTo>
                    <a:pt x="370" y="850"/>
                  </a:lnTo>
                  <a:lnTo>
                    <a:pt x="362" y="840"/>
                  </a:lnTo>
                  <a:lnTo>
                    <a:pt x="338" y="832"/>
                  </a:lnTo>
                  <a:lnTo>
                    <a:pt x="330" y="830"/>
                  </a:lnTo>
                  <a:lnTo>
                    <a:pt x="306" y="820"/>
                  </a:lnTo>
                  <a:lnTo>
                    <a:pt x="304" y="798"/>
                  </a:lnTo>
                  <a:lnTo>
                    <a:pt x="296" y="790"/>
                  </a:lnTo>
                  <a:lnTo>
                    <a:pt x="292" y="774"/>
                  </a:lnTo>
                  <a:lnTo>
                    <a:pt x="290" y="758"/>
                  </a:lnTo>
                  <a:lnTo>
                    <a:pt x="286" y="756"/>
                  </a:lnTo>
                  <a:lnTo>
                    <a:pt x="298" y="720"/>
                  </a:lnTo>
                  <a:lnTo>
                    <a:pt x="286" y="702"/>
                  </a:lnTo>
                  <a:lnTo>
                    <a:pt x="282" y="694"/>
                  </a:lnTo>
                  <a:lnTo>
                    <a:pt x="272" y="688"/>
                  </a:lnTo>
                  <a:lnTo>
                    <a:pt x="270" y="678"/>
                  </a:lnTo>
                  <a:lnTo>
                    <a:pt x="266" y="668"/>
                  </a:lnTo>
                  <a:lnTo>
                    <a:pt x="270" y="652"/>
                  </a:lnTo>
                  <a:lnTo>
                    <a:pt x="262" y="640"/>
                  </a:lnTo>
                  <a:lnTo>
                    <a:pt x="264" y="632"/>
                  </a:lnTo>
                  <a:lnTo>
                    <a:pt x="260" y="610"/>
                  </a:lnTo>
                  <a:lnTo>
                    <a:pt x="236" y="582"/>
                  </a:lnTo>
                  <a:lnTo>
                    <a:pt x="216" y="576"/>
                  </a:lnTo>
                  <a:lnTo>
                    <a:pt x="174" y="550"/>
                  </a:lnTo>
                  <a:lnTo>
                    <a:pt x="168" y="542"/>
                  </a:lnTo>
                  <a:lnTo>
                    <a:pt x="164" y="524"/>
                  </a:lnTo>
                  <a:lnTo>
                    <a:pt x="136" y="508"/>
                  </a:lnTo>
                  <a:lnTo>
                    <a:pt x="112" y="504"/>
                  </a:lnTo>
                  <a:lnTo>
                    <a:pt x="100" y="488"/>
                  </a:lnTo>
                  <a:lnTo>
                    <a:pt x="84" y="480"/>
                  </a:lnTo>
                  <a:lnTo>
                    <a:pt x="66" y="480"/>
                  </a:lnTo>
                  <a:lnTo>
                    <a:pt x="56" y="470"/>
                  </a:lnTo>
                  <a:lnTo>
                    <a:pt x="44" y="460"/>
                  </a:lnTo>
                  <a:lnTo>
                    <a:pt x="30" y="450"/>
                  </a:lnTo>
                  <a:lnTo>
                    <a:pt x="34" y="430"/>
                  </a:lnTo>
                  <a:lnTo>
                    <a:pt x="32" y="418"/>
                  </a:lnTo>
                  <a:lnTo>
                    <a:pt x="32" y="414"/>
                  </a:lnTo>
                  <a:lnTo>
                    <a:pt x="26" y="388"/>
                  </a:lnTo>
                  <a:lnTo>
                    <a:pt x="30" y="360"/>
                  </a:lnTo>
                  <a:lnTo>
                    <a:pt x="26" y="346"/>
                  </a:lnTo>
                  <a:lnTo>
                    <a:pt x="38" y="316"/>
                  </a:lnTo>
                  <a:lnTo>
                    <a:pt x="22" y="292"/>
                  </a:lnTo>
                  <a:lnTo>
                    <a:pt x="2" y="290"/>
                  </a:lnTo>
                  <a:lnTo>
                    <a:pt x="0" y="282"/>
                  </a:lnTo>
                  <a:lnTo>
                    <a:pt x="6" y="276"/>
                  </a:lnTo>
                  <a:lnTo>
                    <a:pt x="8" y="260"/>
                  </a:lnTo>
                  <a:lnTo>
                    <a:pt x="16" y="252"/>
                  </a:lnTo>
                  <a:lnTo>
                    <a:pt x="18" y="234"/>
                  </a:lnTo>
                  <a:lnTo>
                    <a:pt x="78" y="190"/>
                  </a:lnTo>
                  <a:lnTo>
                    <a:pt x="76" y="172"/>
                  </a:lnTo>
                  <a:lnTo>
                    <a:pt x="72" y="120"/>
                  </a:lnTo>
                  <a:lnTo>
                    <a:pt x="68" y="74"/>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78" name="Freeform 6">
              <a:extLst>
                <a:ext uri="{FF2B5EF4-FFF2-40B4-BE49-F238E27FC236}">
                  <a16:creationId xmlns:a16="http://schemas.microsoft.com/office/drawing/2014/main" id="{EB742BC2-B05E-F411-5EDC-AD5189895C31}"/>
                </a:ext>
              </a:extLst>
            </p:cNvPr>
            <p:cNvSpPr>
              <a:spLocks/>
            </p:cNvSpPr>
            <p:nvPr/>
          </p:nvSpPr>
          <p:spPr bwMode="auto">
            <a:xfrm>
              <a:off x="7409584" y="1635124"/>
              <a:ext cx="397489" cy="204983"/>
            </a:xfrm>
            <a:custGeom>
              <a:avLst/>
              <a:gdLst>
                <a:gd name="T0" fmla="*/ 85685313 w 892"/>
                <a:gd name="T1" fmla="*/ 493950625 h 460"/>
                <a:gd name="T2" fmla="*/ 216733438 w 892"/>
                <a:gd name="T3" fmla="*/ 393144375 h 460"/>
                <a:gd name="T4" fmla="*/ 398184688 w 892"/>
                <a:gd name="T5" fmla="*/ 297378438 h 460"/>
                <a:gd name="T6" fmla="*/ 529232813 w 892"/>
                <a:gd name="T7" fmla="*/ 196572188 h 460"/>
                <a:gd name="T8" fmla="*/ 604837500 w 892"/>
                <a:gd name="T9" fmla="*/ 110886875 h 460"/>
                <a:gd name="T10" fmla="*/ 816530625 w 892"/>
                <a:gd name="T11" fmla="*/ 0 h 460"/>
                <a:gd name="T12" fmla="*/ 776208125 w 892"/>
                <a:gd name="T13" fmla="*/ 50403125 h 460"/>
                <a:gd name="T14" fmla="*/ 695563125 w 892"/>
                <a:gd name="T15" fmla="*/ 161290000 h 460"/>
                <a:gd name="T16" fmla="*/ 660280938 w 892"/>
                <a:gd name="T17" fmla="*/ 262096250 h 460"/>
                <a:gd name="T18" fmla="*/ 650200313 w 892"/>
                <a:gd name="T19" fmla="*/ 287297813 h 460"/>
                <a:gd name="T20" fmla="*/ 675401875 w 892"/>
                <a:gd name="T21" fmla="*/ 342741250 h 460"/>
                <a:gd name="T22" fmla="*/ 730845313 w 892"/>
                <a:gd name="T23" fmla="*/ 262096250 h 460"/>
                <a:gd name="T24" fmla="*/ 715724375 w 892"/>
                <a:gd name="T25" fmla="*/ 332660625 h 460"/>
                <a:gd name="T26" fmla="*/ 882054688 w 892"/>
                <a:gd name="T27" fmla="*/ 297378438 h 460"/>
                <a:gd name="T28" fmla="*/ 1018143125 w 892"/>
                <a:gd name="T29" fmla="*/ 433466875 h 460"/>
                <a:gd name="T30" fmla="*/ 1149191250 w 892"/>
                <a:gd name="T31" fmla="*/ 428426563 h 460"/>
                <a:gd name="T32" fmla="*/ 1280239375 w 892"/>
                <a:gd name="T33" fmla="*/ 468749063 h 460"/>
                <a:gd name="T34" fmla="*/ 1441529375 w 892"/>
                <a:gd name="T35" fmla="*/ 322580000 h 460"/>
                <a:gd name="T36" fmla="*/ 1622980625 w 892"/>
                <a:gd name="T37" fmla="*/ 282257500 h 460"/>
                <a:gd name="T38" fmla="*/ 1809472188 w 892"/>
                <a:gd name="T39" fmla="*/ 206652813 h 460"/>
                <a:gd name="T40" fmla="*/ 1829633438 w 892"/>
                <a:gd name="T41" fmla="*/ 352821875 h 460"/>
                <a:gd name="T42" fmla="*/ 1995963750 w 892"/>
                <a:gd name="T43" fmla="*/ 362902500 h 460"/>
                <a:gd name="T44" fmla="*/ 2111890938 w 892"/>
                <a:gd name="T45" fmla="*/ 367942813 h 460"/>
                <a:gd name="T46" fmla="*/ 2132052188 w 892"/>
                <a:gd name="T47" fmla="*/ 468749063 h 460"/>
                <a:gd name="T48" fmla="*/ 2147483646 w 892"/>
                <a:gd name="T49" fmla="*/ 554434375 h 460"/>
                <a:gd name="T50" fmla="*/ 2111890938 w 892"/>
                <a:gd name="T51" fmla="*/ 554434375 h 460"/>
                <a:gd name="T52" fmla="*/ 1980842813 w 892"/>
                <a:gd name="T53" fmla="*/ 554434375 h 460"/>
                <a:gd name="T54" fmla="*/ 1985883125 w 892"/>
                <a:gd name="T55" fmla="*/ 640119688 h 460"/>
                <a:gd name="T56" fmla="*/ 1779230313 w 892"/>
                <a:gd name="T57" fmla="*/ 564515000 h 460"/>
                <a:gd name="T58" fmla="*/ 1582658125 w 892"/>
                <a:gd name="T59" fmla="*/ 650200313 h 460"/>
                <a:gd name="T60" fmla="*/ 1446569688 w 892"/>
                <a:gd name="T61" fmla="*/ 675401875 h 460"/>
                <a:gd name="T62" fmla="*/ 1426408438 w 892"/>
                <a:gd name="T63" fmla="*/ 766127500 h 460"/>
                <a:gd name="T64" fmla="*/ 1310481250 w 892"/>
                <a:gd name="T65" fmla="*/ 831651563 h 460"/>
                <a:gd name="T66" fmla="*/ 1320561875 w 892"/>
                <a:gd name="T67" fmla="*/ 745966250 h 460"/>
                <a:gd name="T68" fmla="*/ 1260078125 w 892"/>
                <a:gd name="T69" fmla="*/ 816530625 h 460"/>
                <a:gd name="T70" fmla="*/ 1224795938 w 892"/>
                <a:gd name="T71" fmla="*/ 735885625 h 460"/>
                <a:gd name="T72" fmla="*/ 1184473438 w 892"/>
                <a:gd name="T73" fmla="*/ 826611250 h 460"/>
                <a:gd name="T74" fmla="*/ 1134070313 w 892"/>
                <a:gd name="T75" fmla="*/ 927417500 h 460"/>
                <a:gd name="T76" fmla="*/ 1043344688 w 892"/>
                <a:gd name="T77" fmla="*/ 1159271875 h 460"/>
                <a:gd name="T78" fmla="*/ 987901250 w 892"/>
                <a:gd name="T79" fmla="*/ 1028223750 h 460"/>
                <a:gd name="T80" fmla="*/ 942538438 w 892"/>
                <a:gd name="T81" fmla="*/ 972780313 h 460"/>
                <a:gd name="T82" fmla="*/ 866933750 w 892"/>
                <a:gd name="T83" fmla="*/ 841732188 h 460"/>
                <a:gd name="T84" fmla="*/ 821570938 w 892"/>
                <a:gd name="T85" fmla="*/ 796369375 h 460"/>
                <a:gd name="T86" fmla="*/ 655240625 w 892"/>
                <a:gd name="T87" fmla="*/ 751006563 h 460"/>
                <a:gd name="T88" fmla="*/ 559474688 w 892"/>
                <a:gd name="T89" fmla="*/ 756046875 h 460"/>
                <a:gd name="T90" fmla="*/ 378023438 w 892"/>
                <a:gd name="T91" fmla="*/ 710684063 h 460"/>
                <a:gd name="T92" fmla="*/ 65524063 w 892"/>
                <a:gd name="T93" fmla="*/ 579635938 h 4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2" h="460">
                  <a:moveTo>
                    <a:pt x="0" y="218"/>
                  </a:moveTo>
                  <a:lnTo>
                    <a:pt x="16" y="206"/>
                  </a:lnTo>
                  <a:lnTo>
                    <a:pt x="34" y="196"/>
                  </a:lnTo>
                  <a:lnTo>
                    <a:pt x="42" y="196"/>
                  </a:lnTo>
                  <a:lnTo>
                    <a:pt x="66" y="170"/>
                  </a:lnTo>
                  <a:lnTo>
                    <a:pt x="86" y="156"/>
                  </a:lnTo>
                  <a:lnTo>
                    <a:pt x="132" y="150"/>
                  </a:lnTo>
                  <a:lnTo>
                    <a:pt x="152" y="130"/>
                  </a:lnTo>
                  <a:lnTo>
                    <a:pt x="158" y="118"/>
                  </a:lnTo>
                  <a:lnTo>
                    <a:pt x="184" y="108"/>
                  </a:lnTo>
                  <a:lnTo>
                    <a:pt x="200" y="80"/>
                  </a:lnTo>
                  <a:lnTo>
                    <a:pt x="210" y="78"/>
                  </a:lnTo>
                  <a:lnTo>
                    <a:pt x="218" y="64"/>
                  </a:lnTo>
                  <a:lnTo>
                    <a:pt x="228" y="64"/>
                  </a:lnTo>
                  <a:lnTo>
                    <a:pt x="240" y="44"/>
                  </a:lnTo>
                  <a:lnTo>
                    <a:pt x="256" y="22"/>
                  </a:lnTo>
                  <a:lnTo>
                    <a:pt x="292" y="6"/>
                  </a:lnTo>
                  <a:lnTo>
                    <a:pt x="324" y="0"/>
                  </a:lnTo>
                  <a:lnTo>
                    <a:pt x="340" y="10"/>
                  </a:lnTo>
                  <a:lnTo>
                    <a:pt x="334" y="16"/>
                  </a:lnTo>
                  <a:lnTo>
                    <a:pt x="308" y="20"/>
                  </a:lnTo>
                  <a:lnTo>
                    <a:pt x="310" y="26"/>
                  </a:lnTo>
                  <a:lnTo>
                    <a:pt x="278" y="60"/>
                  </a:lnTo>
                  <a:lnTo>
                    <a:pt x="276" y="64"/>
                  </a:lnTo>
                  <a:lnTo>
                    <a:pt x="278" y="74"/>
                  </a:lnTo>
                  <a:lnTo>
                    <a:pt x="264" y="88"/>
                  </a:lnTo>
                  <a:lnTo>
                    <a:pt x="262" y="104"/>
                  </a:lnTo>
                  <a:lnTo>
                    <a:pt x="256" y="102"/>
                  </a:lnTo>
                  <a:lnTo>
                    <a:pt x="250" y="106"/>
                  </a:lnTo>
                  <a:lnTo>
                    <a:pt x="258" y="114"/>
                  </a:lnTo>
                  <a:lnTo>
                    <a:pt x="252" y="136"/>
                  </a:lnTo>
                  <a:lnTo>
                    <a:pt x="256" y="154"/>
                  </a:lnTo>
                  <a:lnTo>
                    <a:pt x="268" y="136"/>
                  </a:lnTo>
                  <a:lnTo>
                    <a:pt x="264" y="128"/>
                  </a:lnTo>
                  <a:lnTo>
                    <a:pt x="280" y="120"/>
                  </a:lnTo>
                  <a:lnTo>
                    <a:pt x="290" y="104"/>
                  </a:lnTo>
                  <a:lnTo>
                    <a:pt x="296" y="108"/>
                  </a:lnTo>
                  <a:lnTo>
                    <a:pt x="280" y="132"/>
                  </a:lnTo>
                  <a:lnTo>
                    <a:pt x="284" y="132"/>
                  </a:lnTo>
                  <a:lnTo>
                    <a:pt x="294" y="118"/>
                  </a:lnTo>
                  <a:lnTo>
                    <a:pt x="308" y="118"/>
                  </a:lnTo>
                  <a:lnTo>
                    <a:pt x="350" y="118"/>
                  </a:lnTo>
                  <a:lnTo>
                    <a:pt x="372" y="130"/>
                  </a:lnTo>
                  <a:lnTo>
                    <a:pt x="376" y="144"/>
                  </a:lnTo>
                  <a:lnTo>
                    <a:pt x="404" y="172"/>
                  </a:lnTo>
                  <a:lnTo>
                    <a:pt x="412" y="184"/>
                  </a:lnTo>
                  <a:lnTo>
                    <a:pt x="434" y="178"/>
                  </a:lnTo>
                  <a:lnTo>
                    <a:pt x="456" y="170"/>
                  </a:lnTo>
                  <a:lnTo>
                    <a:pt x="480" y="184"/>
                  </a:lnTo>
                  <a:lnTo>
                    <a:pt x="498" y="178"/>
                  </a:lnTo>
                  <a:lnTo>
                    <a:pt x="508" y="186"/>
                  </a:lnTo>
                  <a:lnTo>
                    <a:pt x="514" y="184"/>
                  </a:lnTo>
                  <a:lnTo>
                    <a:pt x="514" y="174"/>
                  </a:lnTo>
                  <a:lnTo>
                    <a:pt x="572" y="128"/>
                  </a:lnTo>
                  <a:lnTo>
                    <a:pt x="608" y="118"/>
                  </a:lnTo>
                  <a:lnTo>
                    <a:pt x="618" y="120"/>
                  </a:lnTo>
                  <a:lnTo>
                    <a:pt x="644" y="112"/>
                  </a:lnTo>
                  <a:lnTo>
                    <a:pt x="654" y="114"/>
                  </a:lnTo>
                  <a:lnTo>
                    <a:pt x="688" y="92"/>
                  </a:lnTo>
                  <a:lnTo>
                    <a:pt x="718" y="82"/>
                  </a:lnTo>
                  <a:lnTo>
                    <a:pt x="728" y="84"/>
                  </a:lnTo>
                  <a:lnTo>
                    <a:pt x="720" y="100"/>
                  </a:lnTo>
                  <a:lnTo>
                    <a:pt x="726" y="140"/>
                  </a:lnTo>
                  <a:lnTo>
                    <a:pt x="762" y="144"/>
                  </a:lnTo>
                  <a:lnTo>
                    <a:pt x="776" y="134"/>
                  </a:lnTo>
                  <a:lnTo>
                    <a:pt x="792" y="144"/>
                  </a:lnTo>
                  <a:lnTo>
                    <a:pt x="814" y="128"/>
                  </a:lnTo>
                  <a:lnTo>
                    <a:pt x="826" y="132"/>
                  </a:lnTo>
                  <a:lnTo>
                    <a:pt x="838" y="146"/>
                  </a:lnTo>
                  <a:lnTo>
                    <a:pt x="844" y="170"/>
                  </a:lnTo>
                  <a:lnTo>
                    <a:pt x="838" y="178"/>
                  </a:lnTo>
                  <a:lnTo>
                    <a:pt x="846" y="186"/>
                  </a:lnTo>
                  <a:lnTo>
                    <a:pt x="854" y="184"/>
                  </a:lnTo>
                  <a:lnTo>
                    <a:pt x="892" y="212"/>
                  </a:lnTo>
                  <a:lnTo>
                    <a:pt x="876" y="220"/>
                  </a:lnTo>
                  <a:lnTo>
                    <a:pt x="866" y="218"/>
                  </a:lnTo>
                  <a:lnTo>
                    <a:pt x="854" y="224"/>
                  </a:lnTo>
                  <a:lnTo>
                    <a:pt x="838" y="220"/>
                  </a:lnTo>
                  <a:lnTo>
                    <a:pt x="810" y="226"/>
                  </a:lnTo>
                  <a:lnTo>
                    <a:pt x="806" y="220"/>
                  </a:lnTo>
                  <a:lnTo>
                    <a:pt x="786" y="220"/>
                  </a:lnTo>
                  <a:lnTo>
                    <a:pt x="788" y="230"/>
                  </a:lnTo>
                  <a:lnTo>
                    <a:pt x="782" y="236"/>
                  </a:lnTo>
                  <a:lnTo>
                    <a:pt x="788" y="254"/>
                  </a:lnTo>
                  <a:lnTo>
                    <a:pt x="786" y="256"/>
                  </a:lnTo>
                  <a:lnTo>
                    <a:pt x="746" y="232"/>
                  </a:lnTo>
                  <a:lnTo>
                    <a:pt x="706" y="224"/>
                  </a:lnTo>
                  <a:lnTo>
                    <a:pt x="674" y="228"/>
                  </a:lnTo>
                  <a:lnTo>
                    <a:pt x="650" y="256"/>
                  </a:lnTo>
                  <a:lnTo>
                    <a:pt x="628" y="258"/>
                  </a:lnTo>
                  <a:lnTo>
                    <a:pt x="620" y="268"/>
                  </a:lnTo>
                  <a:lnTo>
                    <a:pt x="612" y="262"/>
                  </a:lnTo>
                  <a:lnTo>
                    <a:pt x="574" y="268"/>
                  </a:lnTo>
                  <a:lnTo>
                    <a:pt x="576" y="276"/>
                  </a:lnTo>
                  <a:lnTo>
                    <a:pt x="568" y="278"/>
                  </a:lnTo>
                  <a:lnTo>
                    <a:pt x="566" y="304"/>
                  </a:lnTo>
                  <a:lnTo>
                    <a:pt x="552" y="312"/>
                  </a:lnTo>
                  <a:lnTo>
                    <a:pt x="534" y="342"/>
                  </a:lnTo>
                  <a:lnTo>
                    <a:pt x="520" y="330"/>
                  </a:lnTo>
                  <a:lnTo>
                    <a:pt x="540" y="290"/>
                  </a:lnTo>
                  <a:lnTo>
                    <a:pt x="532" y="286"/>
                  </a:lnTo>
                  <a:lnTo>
                    <a:pt x="524" y="296"/>
                  </a:lnTo>
                  <a:lnTo>
                    <a:pt x="506" y="296"/>
                  </a:lnTo>
                  <a:lnTo>
                    <a:pt x="508" y="310"/>
                  </a:lnTo>
                  <a:lnTo>
                    <a:pt x="500" y="324"/>
                  </a:lnTo>
                  <a:lnTo>
                    <a:pt x="484" y="332"/>
                  </a:lnTo>
                  <a:lnTo>
                    <a:pt x="480" y="310"/>
                  </a:lnTo>
                  <a:lnTo>
                    <a:pt x="486" y="292"/>
                  </a:lnTo>
                  <a:lnTo>
                    <a:pt x="478" y="290"/>
                  </a:lnTo>
                  <a:lnTo>
                    <a:pt x="466" y="316"/>
                  </a:lnTo>
                  <a:lnTo>
                    <a:pt x="470" y="328"/>
                  </a:lnTo>
                  <a:lnTo>
                    <a:pt x="452" y="356"/>
                  </a:lnTo>
                  <a:lnTo>
                    <a:pt x="452" y="364"/>
                  </a:lnTo>
                  <a:lnTo>
                    <a:pt x="450" y="368"/>
                  </a:lnTo>
                  <a:lnTo>
                    <a:pt x="434" y="418"/>
                  </a:lnTo>
                  <a:lnTo>
                    <a:pt x="414" y="448"/>
                  </a:lnTo>
                  <a:lnTo>
                    <a:pt x="414" y="460"/>
                  </a:lnTo>
                  <a:lnTo>
                    <a:pt x="392" y="446"/>
                  </a:lnTo>
                  <a:lnTo>
                    <a:pt x="400" y="414"/>
                  </a:lnTo>
                  <a:lnTo>
                    <a:pt x="392" y="408"/>
                  </a:lnTo>
                  <a:lnTo>
                    <a:pt x="370" y="416"/>
                  </a:lnTo>
                  <a:lnTo>
                    <a:pt x="366" y="412"/>
                  </a:lnTo>
                  <a:lnTo>
                    <a:pt x="374" y="386"/>
                  </a:lnTo>
                  <a:lnTo>
                    <a:pt x="370" y="374"/>
                  </a:lnTo>
                  <a:lnTo>
                    <a:pt x="366" y="344"/>
                  </a:lnTo>
                  <a:lnTo>
                    <a:pt x="344" y="334"/>
                  </a:lnTo>
                  <a:lnTo>
                    <a:pt x="328" y="336"/>
                  </a:lnTo>
                  <a:lnTo>
                    <a:pt x="320" y="326"/>
                  </a:lnTo>
                  <a:lnTo>
                    <a:pt x="326" y="316"/>
                  </a:lnTo>
                  <a:lnTo>
                    <a:pt x="320" y="312"/>
                  </a:lnTo>
                  <a:lnTo>
                    <a:pt x="320" y="306"/>
                  </a:lnTo>
                  <a:lnTo>
                    <a:pt x="260" y="298"/>
                  </a:lnTo>
                  <a:lnTo>
                    <a:pt x="252" y="302"/>
                  </a:lnTo>
                  <a:lnTo>
                    <a:pt x="236" y="298"/>
                  </a:lnTo>
                  <a:lnTo>
                    <a:pt x="222" y="300"/>
                  </a:lnTo>
                  <a:lnTo>
                    <a:pt x="192" y="284"/>
                  </a:lnTo>
                  <a:lnTo>
                    <a:pt x="156" y="284"/>
                  </a:lnTo>
                  <a:lnTo>
                    <a:pt x="150" y="282"/>
                  </a:lnTo>
                  <a:lnTo>
                    <a:pt x="46" y="264"/>
                  </a:lnTo>
                  <a:lnTo>
                    <a:pt x="38" y="254"/>
                  </a:lnTo>
                  <a:lnTo>
                    <a:pt x="26" y="230"/>
                  </a:lnTo>
                  <a:lnTo>
                    <a:pt x="0" y="218"/>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79" name="Freeform 7">
              <a:extLst>
                <a:ext uri="{FF2B5EF4-FFF2-40B4-BE49-F238E27FC236}">
                  <a16:creationId xmlns:a16="http://schemas.microsoft.com/office/drawing/2014/main" id="{77E5AF11-2BB4-7906-9E4F-80230CA6C9E6}"/>
                </a:ext>
              </a:extLst>
            </p:cNvPr>
            <p:cNvSpPr>
              <a:spLocks/>
            </p:cNvSpPr>
            <p:nvPr/>
          </p:nvSpPr>
          <p:spPr bwMode="auto">
            <a:xfrm>
              <a:off x="7675171" y="1755440"/>
              <a:ext cx="267815" cy="365405"/>
            </a:xfrm>
            <a:custGeom>
              <a:avLst/>
              <a:gdLst>
                <a:gd name="T0" fmla="*/ 45362789 w 601"/>
                <a:gd name="T1" fmla="*/ 1053425313 h 820"/>
                <a:gd name="T2" fmla="*/ 15120930 w 601"/>
                <a:gd name="T3" fmla="*/ 967740000 h 820"/>
                <a:gd name="T4" fmla="*/ 30241859 w 601"/>
                <a:gd name="T5" fmla="*/ 866933750 h 820"/>
                <a:gd name="T6" fmla="*/ 60483718 w 601"/>
                <a:gd name="T7" fmla="*/ 695563125 h 820"/>
                <a:gd name="T8" fmla="*/ 60483718 w 601"/>
                <a:gd name="T9" fmla="*/ 594756875 h 820"/>
                <a:gd name="T10" fmla="*/ 126007746 w 601"/>
                <a:gd name="T11" fmla="*/ 463708750 h 820"/>
                <a:gd name="T12" fmla="*/ 206652704 w 601"/>
                <a:gd name="T13" fmla="*/ 398184688 h 820"/>
                <a:gd name="T14" fmla="*/ 257055803 w 601"/>
                <a:gd name="T15" fmla="*/ 357862188 h 820"/>
                <a:gd name="T16" fmla="*/ 236894563 w 601"/>
                <a:gd name="T17" fmla="*/ 433466875 h 820"/>
                <a:gd name="T18" fmla="*/ 246975183 w 601"/>
                <a:gd name="T19" fmla="*/ 534273125 h 820"/>
                <a:gd name="T20" fmla="*/ 287297662 w 601"/>
                <a:gd name="T21" fmla="*/ 423386250 h 820"/>
                <a:gd name="T22" fmla="*/ 272176732 w 601"/>
                <a:gd name="T23" fmla="*/ 539313438 h 820"/>
                <a:gd name="T24" fmla="*/ 317539521 w 601"/>
                <a:gd name="T25" fmla="*/ 448587813 h 820"/>
                <a:gd name="T26" fmla="*/ 307458901 w 601"/>
                <a:gd name="T27" fmla="*/ 277217188 h 820"/>
                <a:gd name="T28" fmla="*/ 388103859 w 601"/>
                <a:gd name="T29" fmla="*/ 216733438 h 820"/>
                <a:gd name="T30" fmla="*/ 372982930 w 601"/>
                <a:gd name="T31" fmla="*/ 105846563 h 820"/>
                <a:gd name="T32" fmla="*/ 458668197 w 601"/>
                <a:gd name="T33" fmla="*/ 20161250 h 820"/>
                <a:gd name="T34" fmla="*/ 493950366 w 601"/>
                <a:gd name="T35" fmla="*/ 0 h 820"/>
                <a:gd name="T36" fmla="*/ 640119352 w 601"/>
                <a:gd name="T37" fmla="*/ 30241875 h 820"/>
                <a:gd name="T38" fmla="*/ 725804620 w 601"/>
                <a:gd name="T39" fmla="*/ 100806250 h 820"/>
                <a:gd name="T40" fmla="*/ 977820113 w 601"/>
                <a:gd name="T41" fmla="*/ 166330313 h 820"/>
                <a:gd name="T42" fmla="*/ 1043344141 w 601"/>
                <a:gd name="T43" fmla="*/ 287297813 h 820"/>
                <a:gd name="T44" fmla="*/ 1023182901 w 601"/>
                <a:gd name="T45" fmla="*/ 372983125 h 820"/>
                <a:gd name="T46" fmla="*/ 1076105361 w 601"/>
                <a:gd name="T47" fmla="*/ 539313438 h 820"/>
                <a:gd name="T48" fmla="*/ 1028223211 w 601"/>
                <a:gd name="T49" fmla="*/ 670361563 h 820"/>
                <a:gd name="T50" fmla="*/ 977820113 w 601"/>
                <a:gd name="T51" fmla="*/ 811490313 h 820"/>
                <a:gd name="T52" fmla="*/ 912296084 w 601"/>
                <a:gd name="T53" fmla="*/ 866933750 h 820"/>
                <a:gd name="T54" fmla="*/ 1003021662 w 601"/>
                <a:gd name="T55" fmla="*/ 997981875 h 820"/>
                <a:gd name="T56" fmla="*/ 1091226291 w 601"/>
                <a:gd name="T57" fmla="*/ 932457813 h 820"/>
                <a:gd name="T58" fmla="*/ 1116427840 w 601"/>
                <a:gd name="T59" fmla="*/ 831651563 h 820"/>
                <a:gd name="T60" fmla="*/ 1212193727 w 601"/>
                <a:gd name="T61" fmla="*/ 740925938 h 820"/>
                <a:gd name="T62" fmla="*/ 1363403023 w 601"/>
                <a:gd name="T63" fmla="*/ 801409688 h 820"/>
                <a:gd name="T64" fmla="*/ 1408765812 w 601"/>
                <a:gd name="T65" fmla="*/ 962699688 h 820"/>
                <a:gd name="T66" fmla="*/ 1509572009 w 601"/>
                <a:gd name="T67" fmla="*/ 1209675000 h 820"/>
                <a:gd name="T68" fmla="*/ 1489410769 w 601"/>
                <a:gd name="T69" fmla="*/ 1441529375 h 820"/>
                <a:gd name="T70" fmla="*/ 1444047981 w 601"/>
                <a:gd name="T71" fmla="*/ 1391126250 h 820"/>
                <a:gd name="T72" fmla="*/ 1403725502 w 601"/>
                <a:gd name="T73" fmla="*/ 1466730938 h 820"/>
                <a:gd name="T74" fmla="*/ 1338201474 w 601"/>
                <a:gd name="T75" fmla="*/ 1602819375 h 820"/>
                <a:gd name="T76" fmla="*/ 1318040234 w 601"/>
                <a:gd name="T77" fmla="*/ 1774190000 h 820"/>
                <a:gd name="T78" fmla="*/ 1262596826 w 601"/>
                <a:gd name="T79" fmla="*/ 1890117188 h 820"/>
                <a:gd name="T80" fmla="*/ 932457324 w 601"/>
                <a:gd name="T81" fmla="*/ 1960681563 h 820"/>
                <a:gd name="T82" fmla="*/ 766127099 w 601"/>
                <a:gd name="T83" fmla="*/ 1955641250 h 820"/>
                <a:gd name="T84" fmla="*/ 584675944 w 601"/>
                <a:gd name="T85" fmla="*/ 1980842813 h 820"/>
                <a:gd name="T86" fmla="*/ 317539521 w 601"/>
                <a:gd name="T87" fmla="*/ 2036286250 h 820"/>
                <a:gd name="T88" fmla="*/ 40322479 w 601"/>
                <a:gd name="T89" fmla="*/ 2066528125 h 820"/>
                <a:gd name="T90" fmla="*/ 166330225 w 601"/>
                <a:gd name="T91" fmla="*/ 1809472188 h 820"/>
                <a:gd name="T92" fmla="*/ 186491465 w 601"/>
                <a:gd name="T93" fmla="*/ 1617940313 h 820"/>
                <a:gd name="T94" fmla="*/ 216733324 w 601"/>
                <a:gd name="T95" fmla="*/ 1607859688 h 820"/>
                <a:gd name="T96" fmla="*/ 181451155 w 601"/>
                <a:gd name="T97" fmla="*/ 1512093750 h 820"/>
                <a:gd name="T98" fmla="*/ 55443408 w 601"/>
                <a:gd name="T99" fmla="*/ 1239916875 h 820"/>
                <a:gd name="T100" fmla="*/ 15120930 w 601"/>
                <a:gd name="T101" fmla="*/ 1139110625 h 8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01" h="820">
                  <a:moveTo>
                    <a:pt x="6" y="452"/>
                  </a:moveTo>
                  <a:lnTo>
                    <a:pt x="14" y="434"/>
                  </a:lnTo>
                  <a:lnTo>
                    <a:pt x="18" y="418"/>
                  </a:lnTo>
                  <a:lnTo>
                    <a:pt x="12" y="406"/>
                  </a:lnTo>
                  <a:lnTo>
                    <a:pt x="10" y="390"/>
                  </a:lnTo>
                  <a:lnTo>
                    <a:pt x="6" y="384"/>
                  </a:lnTo>
                  <a:lnTo>
                    <a:pt x="0" y="376"/>
                  </a:lnTo>
                  <a:lnTo>
                    <a:pt x="2" y="364"/>
                  </a:lnTo>
                  <a:lnTo>
                    <a:pt x="12" y="344"/>
                  </a:lnTo>
                  <a:lnTo>
                    <a:pt x="18" y="322"/>
                  </a:lnTo>
                  <a:lnTo>
                    <a:pt x="26" y="300"/>
                  </a:lnTo>
                  <a:lnTo>
                    <a:pt x="24" y="276"/>
                  </a:lnTo>
                  <a:lnTo>
                    <a:pt x="24" y="260"/>
                  </a:lnTo>
                  <a:lnTo>
                    <a:pt x="16" y="248"/>
                  </a:lnTo>
                  <a:lnTo>
                    <a:pt x="24" y="236"/>
                  </a:lnTo>
                  <a:lnTo>
                    <a:pt x="38" y="222"/>
                  </a:lnTo>
                  <a:lnTo>
                    <a:pt x="38" y="196"/>
                  </a:lnTo>
                  <a:lnTo>
                    <a:pt x="50" y="184"/>
                  </a:lnTo>
                  <a:lnTo>
                    <a:pt x="72" y="182"/>
                  </a:lnTo>
                  <a:lnTo>
                    <a:pt x="74" y="166"/>
                  </a:lnTo>
                  <a:lnTo>
                    <a:pt x="82" y="158"/>
                  </a:lnTo>
                  <a:lnTo>
                    <a:pt x="88" y="142"/>
                  </a:lnTo>
                  <a:lnTo>
                    <a:pt x="98" y="128"/>
                  </a:lnTo>
                  <a:lnTo>
                    <a:pt x="102" y="142"/>
                  </a:lnTo>
                  <a:lnTo>
                    <a:pt x="94" y="146"/>
                  </a:lnTo>
                  <a:lnTo>
                    <a:pt x="100" y="162"/>
                  </a:lnTo>
                  <a:lnTo>
                    <a:pt x="94" y="172"/>
                  </a:lnTo>
                  <a:lnTo>
                    <a:pt x="98" y="180"/>
                  </a:lnTo>
                  <a:lnTo>
                    <a:pt x="96" y="194"/>
                  </a:lnTo>
                  <a:lnTo>
                    <a:pt x="98" y="212"/>
                  </a:lnTo>
                  <a:lnTo>
                    <a:pt x="102" y="210"/>
                  </a:lnTo>
                  <a:lnTo>
                    <a:pt x="106" y="178"/>
                  </a:lnTo>
                  <a:lnTo>
                    <a:pt x="114" y="168"/>
                  </a:lnTo>
                  <a:lnTo>
                    <a:pt x="116" y="176"/>
                  </a:lnTo>
                  <a:lnTo>
                    <a:pt x="114" y="196"/>
                  </a:lnTo>
                  <a:lnTo>
                    <a:pt x="108" y="214"/>
                  </a:lnTo>
                  <a:lnTo>
                    <a:pt x="116" y="214"/>
                  </a:lnTo>
                  <a:lnTo>
                    <a:pt x="126" y="194"/>
                  </a:lnTo>
                  <a:lnTo>
                    <a:pt x="126" y="178"/>
                  </a:lnTo>
                  <a:lnTo>
                    <a:pt x="128" y="152"/>
                  </a:lnTo>
                  <a:lnTo>
                    <a:pt x="120" y="124"/>
                  </a:lnTo>
                  <a:lnTo>
                    <a:pt x="122" y="110"/>
                  </a:lnTo>
                  <a:lnTo>
                    <a:pt x="132" y="106"/>
                  </a:lnTo>
                  <a:lnTo>
                    <a:pt x="146" y="88"/>
                  </a:lnTo>
                  <a:lnTo>
                    <a:pt x="154" y="86"/>
                  </a:lnTo>
                  <a:lnTo>
                    <a:pt x="176" y="82"/>
                  </a:lnTo>
                  <a:lnTo>
                    <a:pt x="152" y="66"/>
                  </a:lnTo>
                  <a:lnTo>
                    <a:pt x="148" y="42"/>
                  </a:lnTo>
                  <a:lnTo>
                    <a:pt x="164" y="22"/>
                  </a:lnTo>
                  <a:lnTo>
                    <a:pt x="160" y="12"/>
                  </a:lnTo>
                  <a:lnTo>
                    <a:pt x="182" y="8"/>
                  </a:lnTo>
                  <a:lnTo>
                    <a:pt x="186" y="0"/>
                  </a:lnTo>
                  <a:lnTo>
                    <a:pt x="192" y="0"/>
                  </a:lnTo>
                  <a:lnTo>
                    <a:pt x="196" y="0"/>
                  </a:lnTo>
                  <a:lnTo>
                    <a:pt x="232" y="16"/>
                  </a:lnTo>
                  <a:lnTo>
                    <a:pt x="244" y="18"/>
                  </a:lnTo>
                  <a:lnTo>
                    <a:pt x="254" y="12"/>
                  </a:lnTo>
                  <a:lnTo>
                    <a:pt x="262" y="18"/>
                  </a:lnTo>
                  <a:lnTo>
                    <a:pt x="272" y="20"/>
                  </a:lnTo>
                  <a:lnTo>
                    <a:pt x="288" y="40"/>
                  </a:lnTo>
                  <a:lnTo>
                    <a:pt x="310" y="38"/>
                  </a:lnTo>
                  <a:lnTo>
                    <a:pt x="368" y="54"/>
                  </a:lnTo>
                  <a:lnTo>
                    <a:pt x="388" y="66"/>
                  </a:lnTo>
                  <a:lnTo>
                    <a:pt x="390" y="80"/>
                  </a:lnTo>
                  <a:lnTo>
                    <a:pt x="404" y="94"/>
                  </a:lnTo>
                  <a:lnTo>
                    <a:pt x="414" y="114"/>
                  </a:lnTo>
                  <a:lnTo>
                    <a:pt x="398" y="110"/>
                  </a:lnTo>
                  <a:lnTo>
                    <a:pt x="390" y="126"/>
                  </a:lnTo>
                  <a:lnTo>
                    <a:pt x="406" y="148"/>
                  </a:lnTo>
                  <a:lnTo>
                    <a:pt x="414" y="150"/>
                  </a:lnTo>
                  <a:lnTo>
                    <a:pt x="425" y="182"/>
                  </a:lnTo>
                  <a:lnTo>
                    <a:pt x="427" y="214"/>
                  </a:lnTo>
                  <a:lnTo>
                    <a:pt x="427" y="252"/>
                  </a:lnTo>
                  <a:lnTo>
                    <a:pt x="418" y="266"/>
                  </a:lnTo>
                  <a:lnTo>
                    <a:pt x="408" y="266"/>
                  </a:lnTo>
                  <a:lnTo>
                    <a:pt x="404" y="286"/>
                  </a:lnTo>
                  <a:lnTo>
                    <a:pt x="402" y="306"/>
                  </a:lnTo>
                  <a:lnTo>
                    <a:pt x="388" y="322"/>
                  </a:lnTo>
                  <a:lnTo>
                    <a:pt x="382" y="320"/>
                  </a:lnTo>
                  <a:lnTo>
                    <a:pt x="368" y="328"/>
                  </a:lnTo>
                  <a:lnTo>
                    <a:pt x="362" y="344"/>
                  </a:lnTo>
                  <a:lnTo>
                    <a:pt x="360" y="374"/>
                  </a:lnTo>
                  <a:lnTo>
                    <a:pt x="378" y="392"/>
                  </a:lnTo>
                  <a:lnTo>
                    <a:pt x="398" y="396"/>
                  </a:lnTo>
                  <a:lnTo>
                    <a:pt x="404" y="400"/>
                  </a:lnTo>
                  <a:lnTo>
                    <a:pt x="425" y="372"/>
                  </a:lnTo>
                  <a:lnTo>
                    <a:pt x="433" y="370"/>
                  </a:lnTo>
                  <a:lnTo>
                    <a:pt x="435" y="346"/>
                  </a:lnTo>
                  <a:lnTo>
                    <a:pt x="441" y="338"/>
                  </a:lnTo>
                  <a:lnTo>
                    <a:pt x="443" y="330"/>
                  </a:lnTo>
                  <a:lnTo>
                    <a:pt x="457" y="312"/>
                  </a:lnTo>
                  <a:lnTo>
                    <a:pt x="479" y="302"/>
                  </a:lnTo>
                  <a:lnTo>
                    <a:pt x="481" y="294"/>
                  </a:lnTo>
                  <a:lnTo>
                    <a:pt x="497" y="290"/>
                  </a:lnTo>
                  <a:lnTo>
                    <a:pt x="525" y="298"/>
                  </a:lnTo>
                  <a:lnTo>
                    <a:pt x="541" y="318"/>
                  </a:lnTo>
                  <a:lnTo>
                    <a:pt x="551" y="338"/>
                  </a:lnTo>
                  <a:lnTo>
                    <a:pt x="555" y="354"/>
                  </a:lnTo>
                  <a:lnTo>
                    <a:pt x="559" y="382"/>
                  </a:lnTo>
                  <a:lnTo>
                    <a:pt x="577" y="414"/>
                  </a:lnTo>
                  <a:lnTo>
                    <a:pt x="585" y="450"/>
                  </a:lnTo>
                  <a:lnTo>
                    <a:pt x="599" y="480"/>
                  </a:lnTo>
                  <a:lnTo>
                    <a:pt x="595" y="510"/>
                  </a:lnTo>
                  <a:lnTo>
                    <a:pt x="601" y="546"/>
                  </a:lnTo>
                  <a:lnTo>
                    <a:pt x="591" y="572"/>
                  </a:lnTo>
                  <a:lnTo>
                    <a:pt x="583" y="568"/>
                  </a:lnTo>
                  <a:lnTo>
                    <a:pt x="585" y="558"/>
                  </a:lnTo>
                  <a:lnTo>
                    <a:pt x="573" y="552"/>
                  </a:lnTo>
                  <a:lnTo>
                    <a:pt x="561" y="564"/>
                  </a:lnTo>
                  <a:lnTo>
                    <a:pt x="565" y="570"/>
                  </a:lnTo>
                  <a:lnTo>
                    <a:pt x="557" y="582"/>
                  </a:lnTo>
                  <a:lnTo>
                    <a:pt x="559" y="596"/>
                  </a:lnTo>
                  <a:lnTo>
                    <a:pt x="559" y="610"/>
                  </a:lnTo>
                  <a:lnTo>
                    <a:pt x="531" y="636"/>
                  </a:lnTo>
                  <a:lnTo>
                    <a:pt x="527" y="650"/>
                  </a:lnTo>
                  <a:lnTo>
                    <a:pt x="531" y="686"/>
                  </a:lnTo>
                  <a:lnTo>
                    <a:pt x="523" y="704"/>
                  </a:lnTo>
                  <a:lnTo>
                    <a:pt x="515" y="706"/>
                  </a:lnTo>
                  <a:lnTo>
                    <a:pt x="501" y="730"/>
                  </a:lnTo>
                  <a:lnTo>
                    <a:pt x="501" y="750"/>
                  </a:lnTo>
                  <a:lnTo>
                    <a:pt x="457" y="760"/>
                  </a:lnTo>
                  <a:lnTo>
                    <a:pt x="439" y="764"/>
                  </a:lnTo>
                  <a:lnTo>
                    <a:pt x="370" y="778"/>
                  </a:lnTo>
                  <a:lnTo>
                    <a:pt x="364" y="780"/>
                  </a:lnTo>
                  <a:lnTo>
                    <a:pt x="308" y="788"/>
                  </a:lnTo>
                  <a:lnTo>
                    <a:pt x="304" y="776"/>
                  </a:lnTo>
                  <a:lnTo>
                    <a:pt x="300" y="776"/>
                  </a:lnTo>
                  <a:lnTo>
                    <a:pt x="246" y="786"/>
                  </a:lnTo>
                  <a:lnTo>
                    <a:pt x="232" y="786"/>
                  </a:lnTo>
                  <a:lnTo>
                    <a:pt x="182" y="798"/>
                  </a:lnTo>
                  <a:lnTo>
                    <a:pt x="170" y="800"/>
                  </a:lnTo>
                  <a:lnTo>
                    <a:pt x="126" y="808"/>
                  </a:lnTo>
                  <a:lnTo>
                    <a:pt x="100" y="810"/>
                  </a:lnTo>
                  <a:lnTo>
                    <a:pt x="60" y="818"/>
                  </a:lnTo>
                  <a:lnTo>
                    <a:pt x="16" y="820"/>
                  </a:lnTo>
                  <a:lnTo>
                    <a:pt x="44" y="790"/>
                  </a:lnTo>
                  <a:lnTo>
                    <a:pt x="44" y="772"/>
                  </a:lnTo>
                  <a:lnTo>
                    <a:pt x="66" y="718"/>
                  </a:lnTo>
                  <a:lnTo>
                    <a:pt x="78" y="684"/>
                  </a:lnTo>
                  <a:lnTo>
                    <a:pt x="78" y="652"/>
                  </a:lnTo>
                  <a:lnTo>
                    <a:pt x="74" y="642"/>
                  </a:lnTo>
                  <a:lnTo>
                    <a:pt x="78" y="638"/>
                  </a:lnTo>
                  <a:lnTo>
                    <a:pt x="82" y="640"/>
                  </a:lnTo>
                  <a:lnTo>
                    <a:pt x="86" y="638"/>
                  </a:lnTo>
                  <a:lnTo>
                    <a:pt x="78" y="628"/>
                  </a:lnTo>
                  <a:lnTo>
                    <a:pt x="78" y="616"/>
                  </a:lnTo>
                  <a:lnTo>
                    <a:pt x="72" y="600"/>
                  </a:lnTo>
                  <a:lnTo>
                    <a:pt x="74" y="582"/>
                  </a:lnTo>
                  <a:lnTo>
                    <a:pt x="62" y="550"/>
                  </a:lnTo>
                  <a:lnTo>
                    <a:pt x="22" y="492"/>
                  </a:lnTo>
                  <a:lnTo>
                    <a:pt x="24" y="486"/>
                  </a:lnTo>
                  <a:lnTo>
                    <a:pt x="22" y="476"/>
                  </a:lnTo>
                  <a:lnTo>
                    <a:pt x="6" y="452"/>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80" name="Freeform 8">
              <a:extLst>
                <a:ext uri="{FF2B5EF4-FFF2-40B4-BE49-F238E27FC236}">
                  <a16:creationId xmlns:a16="http://schemas.microsoft.com/office/drawing/2014/main" id="{DF305A67-8DAC-5AF3-57E6-069EFDA59675}"/>
                </a:ext>
              </a:extLst>
            </p:cNvPr>
            <p:cNvSpPr>
              <a:spLocks/>
            </p:cNvSpPr>
            <p:nvPr/>
          </p:nvSpPr>
          <p:spPr bwMode="auto">
            <a:xfrm>
              <a:off x="7393542" y="2067371"/>
              <a:ext cx="278955" cy="483047"/>
            </a:xfrm>
            <a:custGeom>
              <a:avLst/>
              <a:gdLst>
                <a:gd name="T0" fmla="*/ 468749063 w 626"/>
                <a:gd name="T1" fmla="*/ 90725625 h 1084"/>
                <a:gd name="T2" fmla="*/ 821570938 w 626"/>
                <a:gd name="T3" fmla="*/ 50403125 h 1084"/>
                <a:gd name="T4" fmla="*/ 1043344688 w 626"/>
                <a:gd name="T5" fmla="*/ 20161250 h 1084"/>
                <a:gd name="T6" fmla="*/ 1229836250 w 626"/>
                <a:gd name="T7" fmla="*/ 95765938 h 1084"/>
                <a:gd name="T8" fmla="*/ 1305440938 w 626"/>
                <a:gd name="T9" fmla="*/ 206652813 h 1084"/>
                <a:gd name="T10" fmla="*/ 1376005313 w 626"/>
                <a:gd name="T11" fmla="*/ 362902500 h 1084"/>
                <a:gd name="T12" fmla="*/ 1411287500 w 626"/>
                <a:gd name="T13" fmla="*/ 630039063 h 1084"/>
                <a:gd name="T14" fmla="*/ 1451610000 w 626"/>
                <a:gd name="T15" fmla="*/ 967740000 h 1084"/>
                <a:gd name="T16" fmla="*/ 1512093750 w 626"/>
                <a:gd name="T17" fmla="*/ 1386085938 h 1084"/>
                <a:gd name="T18" fmla="*/ 1496972813 w 626"/>
                <a:gd name="T19" fmla="*/ 1547375938 h 1084"/>
                <a:gd name="T20" fmla="*/ 1527214688 w 626"/>
                <a:gd name="T21" fmla="*/ 1658262813 h 1084"/>
                <a:gd name="T22" fmla="*/ 1552416250 w 626"/>
                <a:gd name="T23" fmla="*/ 1723786875 h 1084"/>
                <a:gd name="T24" fmla="*/ 1522174375 w 626"/>
                <a:gd name="T25" fmla="*/ 1900197813 h 1084"/>
                <a:gd name="T26" fmla="*/ 1502013125 w 626"/>
                <a:gd name="T27" fmla="*/ 1970762188 h 1084"/>
                <a:gd name="T28" fmla="*/ 1436489063 w 626"/>
                <a:gd name="T29" fmla="*/ 2051407188 h 1084"/>
                <a:gd name="T30" fmla="*/ 1421368125 w 626"/>
                <a:gd name="T31" fmla="*/ 2147483646 h 1084"/>
                <a:gd name="T32" fmla="*/ 1416327813 w 626"/>
                <a:gd name="T33" fmla="*/ 2147483646 h 1084"/>
                <a:gd name="T34" fmla="*/ 1401206875 w 626"/>
                <a:gd name="T35" fmla="*/ 2147483646 h 1084"/>
                <a:gd name="T36" fmla="*/ 1426408438 w 626"/>
                <a:gd name="T37" fmla="*/ 2147483646 h 1084"/>
                <a:gd name="T38" fmla="*/ 1330642500 w 626"/>
                <a:gd name="T39" fmla="*/ 2147483646 h 1084"/>
                <a:gd name="T40" fmla="*/ 1285279688 w 626"/>
                <a:gd name="T41" fmla="*/ 2147483646 h 1084"/>
                <a:gd name="T42" fmla="*/ 1310481250 w 626"/>
                <a:gd name="T43" fmla="*/ 2147483646 h 1084"/>
                <a:gd name="T44" fmla="*/ 1159271875 w 626"/>
                <a:gd name="T45" fmla="*/ 2147483646 h 1084"/>
                <a:gd name="T46" fmla="*/ 1068546250 w 626"/>
                <a:gd name="T47" fmla="*/ 2147483646 h 1084"/>
                <a:gd name="T48" fmla="*/ 1003022188 w 626"/>
                <a:gd name="T49" fmla="*/ 2147483646 h 1084"/>
                <a:gd name="T50" fmla="*/ 987901250 w 626"/>
                <a:gd name="T51" fmla="*/ 2147483646 h 1084"/>
                <a:gd name="T52" fmla="*/ 942538438 w 626"/>
                <a:gd name="T53" fmla="*/ 2147483646 h 1084"/>
                <a:gd name="T54" fmla="*/ 892135313 w 626"/>
                <a:gd name="T55" fmla="*/ 2147483646 h 1084"/>
                <a:gd name="T56" fmla="*/ 927417500 w 626"/>
                <a:gd name="T57" fmla="*/ 2147483646 h 1084"/>
                <a:gd name="T58" fmla="*/ 816530625 w 626"/>
                <a:gd name="T59" fmla="*/ 2147483646 h 1084"/>
                <a:gd name="T60" fmla="*/ 735885625 w 626"/>
                <a:gd name="T61" fmla="*/ 2147483646 h 1084"/>
                <a:gd name="T62" fmla="*/ 695563125 w 626"/>
                <a:gd name="T63" fmla="*/ 2147483646 h 1084"/>
                <a:gd name="T64" fmla="*/ 594756875 w 626"/>
                <a:gd name="T65" fmla="*/ 2147483646 h 1084"/>
                <a:gd name="T66" fmla="*/ 498990938 w 626"/>
                <a:gd name="T67" fmla="*/ 2127011875 h 1084"/>
                <a:gd name="T68" fmla="*/ 549394063 w 626"/>
                <a:gd name="T69" fmla="*/ 2016125000 h 1084"/>
                <a:gd name="T70" fmla="*/ 564515000 w 626"/>
                <a:gd name="T71" fmla="*/ 1920359063 h 1084"/>
                <a:gd name="T72" fmla="*/ 509071563 w 626"/>
                <a:gd name="T73" fmla="*/ 1834673750 h 1084"/>
                <a:gd name="T74" fmla="*/ 357862188 w 626"/>
                <a:gd name="T75" fmla="*/ 1854835000 h 1084"/>
                <a:gd name="T76" fmla="*/ 327620313 w 626"/>
                <a:gd name="T77" fmla="*/ 1713706250 h 1084"/>
                <a:gd name="T78" fmla="*/ 181451250 w 626"/>
                <a:gd name="T79" fmla="*/ 1582658125 h 1084"/>
                <a:gd name="T80" fmla="*/ 70564375 w 626"/>
                <a:gd name="T81" fmla="*/ 1471771250 h 1084"/>
                <a:gd name="T82" fmla="*/ 5040313 w 626"/>
                <a:gd name="T83" fmla="*/ 1320561875 h 1084"/>
                <a:gd name="T84" fmla="*/ 30241875 w 626"/>
                <a:gd name="T85" fmla="*/ 1164312188 h 1084"/>
                <a:gd name="T86" fmla="*/ 15120938 w 626"/>
                <a:gd name="T87" fmla="*/ 1083667188 h 1084"/>
                <a:gd name="T88" fmla="*/ 120967500 w 626"/>
                <a:gd name="T89" fmla="*/ 1018143125 h 1084"/>
                <a:gd name="T90" fmla="*/ 166330313 w 626"/>
                <a:gd name="T91" fmla="*/ 882054688 h 1084"/>
                <a:gd name="T92" fmla="*/ 100806250 w 626"/>
                <a:gd name="T93" fmla="*/ 745966250 h 1084"/>
                <a:gd name="T94" fmla="*/ 211693125 w 626"/>
                <a:gd name="T95" fmla="*/ 619958438 h 1084"/>
                <a:gd name="T96" fmla="*/ 317539688 w 626"/>
                <a:gd name="T97" fmla="*/ 579635938 h 1084"/>
                <a:gd name="T98" fmla="*/ 372983125 w 626"/>
                <a:gd name="T99" fmla="*/ 448587813 h 1084"/>
                <a:gd name="T100" fmla="*/ 408265313 w 626"/>
                <a:gd name="T101" fmla="*/ 372983125 h 1084"/>
                <a:gd name="T102" fmla="*/ 388104063 w 626"/>
                <a:gd name="T103" fmla="*/ 282257500 h 1084"/>
                <a:gd name="T104" fmla="*/ 302418750 w 626"/>
                <a:gd name="T105" fmla="*/ 226814063 h 1084"/>
                <a:gd name="T106" fmla="*/ 201612500 w 626"/>
                <a:gd name="T107" fmla="*/ 126007813 h 10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26" h="1084">
                  <a:moveTo>
                    <a:pt x="82" y="46"/>
                  </a:moveTo>
                  <a:lnTo>
                    <a:pt x="120" y="42"/>
                  </a:lnTo>
                  <a:lnTo>
                    <a:pt x="186" y="36"/>
                  </a:lnTo>
                  <a:lnTo>
                    <a:pt x="196" y="32"/>
                  </a:lnTo>
                  <a:lnTo>
                    <a:pt x="258" y="26"/>
                  </a:lnTo>
                  <a:lnTo>
                    <a:pt x="326" y="20"/>
                  </a:lnTo>
                  <a:lnTo>
                    <a:pt x="350" y="16"/>
                  </a:lnTo>
                  <a:lnTo>
                    <a:pt x="360" y="16"/>
                  </a:lnTo>
                  <a:lnTo>
                    <a:pt x="414" y="8"/>
                  </a:lnTo>
                  <a:lnTo>
                    <a:pt x="432" y="8"/>
                  </a:lnTo>
                  <a:lnTo>
                    <a:pt x="488" y="0"/>
                  </a:lnTo>
                  <a:lnTo>
                    <a:pt x="488" y="38"/>
                  </a:lnTo>
                  <a:lnTo>
                    <a:pt x="494" y="54"/>
                  </a:lnTo>
                  <a:lnTo>
                    <a:pt x="500" y="64"/>
                  </a:lnTo>
                  <a:lnTo>
                    <a:pt x="518" y="82"/>
                  </a:lnTo>
                  <a:lnTo>
                    <a:pt x="524" y="96"/>
                  </a:lnTo>
                  <a:lnTo>
                    <a:pt x="536" y="134"/>
                  </a:lnTo>
                  <a:lnTo>
                    <a:pt x="546" y="144"/>
                  </a:lnTo>
                  <a:lnTo>
                    <a:pt x="552" y="194"/>
                  </a:lnTo>
                  <a:lnTo>
                    <a:pt x="556" y="226"/>
                  </a:lnTo>
                  <a:lnTo>
                    <a:pt x="560" y="250"/>
                  </a:lnTo>
                  <a:lnTo>
                    <a:pt x="564" y="280"/>
                  </a:lnTo>
                  <a:lnTo>
                    <a:pt x="570" y="334"/>
                  </a:lnTo>
                  <a:lnTo>
                    <a:pt x="576" y="384"/>
                  </a:lnTo>
                  <a:lnTo>
                    <a:pt x="586" y="450"/>
                  </a:lnTo>
                  <a:lnTo>
                    <a:pt x="592" y="502"/>
                  </a:lnTo>
                  <a:lnTo>
                    <a:pt x="600" y="550"/>
                  </a:lnTo>
                  <a:lnTo>
                    <a:pt x="602" y="576"/>
                  </a:lnTo>
                  <a:lnTo>
                    <a:pt x="606" y="600"/>
                  </a:lnTo>
                  <a:lnTo>
                    <a:pt x="594" y="614"/>
                  </a:lnTo>
                  <a:lnTo>
                    <a:pt x="598" y="618"/>
                  </a:lnTo>
                  <a:lnTo>
                    <a:pt x="592" y="640"/>
                  </a:lnTo>
                  <a:lnTo>
                    <a:pt x="606" y="658"/>
                  </a:lnTo>
                  <a:lnTo>
                    <a:pt x="608" y="670"/>
                  </a:lnTo>
                  <a:lnTo>
                    <a:pt x="616" y="676"/>
                  </a:lnTo>
                  <a:lnTo>
                    <a:pt x="616" y="684"/>
                  </a:lnTo>
                  <a:lnTo>
                    <a:pt x="614" y="698"/>
                  </a:lnTo>
                  <a:lnTo>
                    <a:pt x="626" y="720"/>
                  </a:lnTo>
                  <a:lnTo>
                    <a:pt x="604" y="754"/>
                  </a:lnTo>
                  <a:lnTo>
                    <a:pt x="604" y="762"/>
                  </a:lnTo>
                  <a:lnTo>
                    <a:pt x="596" y="774"/>
                  </a:lnTo>
                  <a:lnTo>
                    <a:pt x="596" y="782"/>
                  </a:lnTo>
                  <a:lnTo>
                    <a:pt x="588" y="790"/>
                  </a:lnTo>
                  <a:lnTo>
                    <a:pt x="586" y="810"/>
                  </a:lnTo>
                  <a:lnTo>
                    <a:pt x="570" y="814"/>
                  </a:lnTo>
                  <a:lnTo>
                    <a:pt x="562" y="824"/>
                  </a:lnTo>
                  <a:lnTo>
                    <a:pt x="576" y="834"/>
                  </a:lnTo>
                  <a:lnTo>
                    <a:pt x="564" y="860"/>
                  </a:lnTo>
                  <a:lnTo>
                    <a:pt x="564" y="886"/>
                  </a:lnTo>
                  <a:lnTo>
                    <a:pt x="558" y="890"/>
                  </a:lnTo>
                  <a:lnTo>
                    <a:pt x="562" y="896"/>
                  </a:lnTo>
                  <a:lnTo>
                    <a:pt x="560" y="902"/>
                  </a:lnTo>
                  <a:lnTo>
                    <a:pt x="570" y="908"/>
                  </a:lnTo>
                  <a:lnTo>
                    <a:pt x="556" y="926"/>
                  </a:lnTo>
                  <a:lnTo>
                    <a:pt x="550" y="940"/>
                  </a:lnTo>
                  <a:lnTo>
                    <a:pt x="556" y="952"/>
                  </a:lnTo>
                  <a:lnTo>
                    <a:pt x="566" y="960"/>
                  </a:lnTo>
                  <a:lnTo>
                    <a:pt x="566" y="966"/>
                  </a:lnTo>
                  <a:lnTo>
                    <a:pt x="544" y="976"/>
                  </a:lnTo>
                  <a:lnTo>
                    <a:pt x="528" y="986"/>
                  </a:lnTo>
                  <a:lnTo>
                    <a:pt x="520" y="986"/>
                  </a:lnTo>
                  <a:lnTo>
                    <a:pt x="514" y="988"/>
                  </a:lnTo>
                  <a:lnTo>
                    <a:pt x="510" y="1006"/>
                  </a:lnTo>
                  <a:lnTo>
                    <a:pt x="506" y="1012"/>
                  </a:lnTo>
                  <a:lnTo>
                    <a:pt x="520" y="1032"/>
                  </a:lnTo>
                  <a:lnTo>
                    <a:pt x="520" y="1054"/>
                  </a:lnTo>
                  <a:lnTo>
                    <a:pt x="506" y="1056"/>
                  </a:lnTo>
                  <a:lnTo>
                    <a:pt x="478" y="1048"/>
                  </a:lnTo>
                  <a:lnTo>
                    <a:pt x="460" y="1034"/>
                  </a:lnTo>
                  <a:lnTo>
                    <a:pt x="448" y="1034"/>
                  </a:lnTo>
                  <a:lnTo>
                    <a:pt x="440" y="1030"/>
                  </a:lnTo>
                  <a:lnTo>
                    <a:pt x="424" y="1042"/>
                  </a:lnTo>
                  <a:lnTo>
                    <a:pt x="406" y="1076"/>
                  </a:lnTo>
                  <a:lnTo>
                    <a:pt x="402" y="1074"/>
                  </a:lnTo>
                  <a:lnTo>
                    <a:pt x="398" y="1068"/>
                  </a:lnTo>
                  <a:lnTo>
                    <a:pt x="394" y="1068"/>
                  </a:lnTo>
                  <a:lnTo>
                    <a:pt x="396" y="1082"/>
                  </a:lnTo>
                  <a:lnTo>
                    <a:pt x="392" y="1084"/>
                  </a:lnTo>
                  <a:lnTo>
                    <a:pt x="388" y="1084"/>
                  </a:lnTo>
                  <a:lnTo>
                    <a:pt x="376" y="1066"/>
                  </a:lnTo>
                  <a:lnTo>
                    <a:pt x="374" y="1058"/>
                  </a:lnTo>
                  <a:lnTo>
                    <a:pt x="366" y="1054"/>
                  </a:lnTo>
                  <a:lnTo>
                    <a:pt x="360" y="1038"/>
                  </a:lnTo>
                  <a:lnTo>
                    <a:pt x="354" y="1034"/>
                  </a:lnTo>
                  <a:lnTo>
                    <a:pt x="356" y="1030"/>
                  </a:lnTo>
                  <a:lnTo>
                    <a:pt x="362" y="1022"/>
                  </a:lnTo>
                  <a:lnTo>
                    <a:pt x="368" y="1014"/>
                  </a:lnTo>
                  <a:lnTo>
                    <a:pt x="346" y="976"/>
                  </a:lnTo>
                  <a:lnTo>
                    <a:pt x="348" y="962"/>
                  </a:lnTo>
                  <a:lnTo>
                    <a:pt x="324" y="946"/>
                  </a:lnTo>
                  <a:lnTo>
                    <a:pt x="320" y="936"/>
                  </a:lnTo>
                  <a:lnTo>
                    <a:pt x="312" y="936"/>
                  </a:lnTo>
                  <a:lnTo>
                    <a:pt x="292" y="924"/>
                  </a:lnTo>
                  <a:lnTo>
                    <a:pt x="276" y="924"/>
                  </a:lnTo>
                  <a:lnTo>
                    <a:pt x="268" y="918"/>
                  </a:lnTo>
                  <a:lnTo>
                    <a:pt x="276" y="910"/>
                  </a:lnTo>
                  <a:lnTo>
                    <a:pt x="272" y="906"/>
                  </a:lnTo>
                  <a:lnTo>
                    <a:pt x="266" y="910"/>
                  </a:lnTo>
                  <a:lnTo>
                    <a:pt x="236" y="892"/>
                  </a:lnTo>
                  <a:lnTo>
                    <a:pt x="226" y="886"/>
                  </a:lnTo>
                  <a:lnTo>
                    <a:pt x="204" y="866"/>
                  </a:lnTo>
                  <a:lnTo>
                    <a:pt x="198" y="844"/>
                  </a:lnTo>
                  <a:lnTo>
                    <a:pt x="210" y="828"/>
                  </a:lnTo>
                  <a:lnTo>
                    <a:pt x="216" y="812"/>
                  </a:lnTo>
                  <a:lnTo>
                    <a:pt x="218" y="800"/>
                  </a:lnTo>
                  <a:lnTo>
                    <a:pt x="226" y="782"/>
                  </a:lnTo>
                  <a:lnTo>
                    <a:pt x="220" y="774"/>
                  </a:lnTo>
                  <a:lnTo>
                    <a:pt x="224" y="762"/>
                  </a:lnTo>
                  <a:lnTo>
                    <a:pt x="230" y="752"/>
                  </a:lnTo>
                  <a:lnTo>
                    <a:pt x="230" y="744"/>
                  </a:lnTo>
                  <a:lnTo>
                    <a:pt x="202" y="728"/>
                  </a:lnTo>
                  <a:lnTo>
                    <a:pt x="178" y="726"/>
                  </a:lnTo>
                  <a:lnTo>
                    <a:pt x="158" y="748"/>
                  </a:lnTo>
                  <a:lnTo>
                    <a:pt x="142" y="736"/>
                  </a:lnTo>
                  <a:lnTo>
                    <a:pt x="136" y="712"/>
                  </a:lnTo>
                  <a:lnTo>
                    <a:pt x="138" y="700"/>
                  </a:lnTo>
                  <a:lnTo>
                    <a:pt x="130" y="680"/>
                  </a:lnTo>
                  <a:lnTo>
                    <a:pt x="100" y="648"/>
                  </a:lnTo>
                  <a:lnTo>
                    <a:pt x="78" y="640"/>
                  </a:lnTo>
                  <a:lnTo>
                    <a:pt x="72" y="628"/>
                  </a:lnTo>
                  <a:lnTo>
                    <a:pt x="54" y="614"/>
                  </a:lnTo>
                  <a:lnTo>
                    <a:pt x="38" y="598"/>
                  </a:lnTo>
                  <a:lnTo>
                    <a:pt x="28" y="584"/>
                  </a:lnTo>
                  <a:lnTo>
                    <a:pt x="12" y="568"/>
                  </a:lnTo>
                  <a:lnTo>
                    <a:pt x="12" y="552"/>
                  </a:lnTo>
                  <a:lnTo>
                    <a:pt x="2" y="524"/>
                  </a:lnTo>
                  <a:lnTo>
                    <a:pt x="0" y="498"/>
                  </a:lnTo>
                  <a:lnTo>
                    <a:pt x="8" y="466"/>
                  </a:lnTo>
                  <a:lnTo>
                    <a:pt x="12" y="462"/>
                  </a:lnTo>
                  <a:lnTo>
                    <a:pt x="8" y="456"/>
                  </a:lnTo>
                  <a:lnTo>
                    <a:pt x="10" y="444"/>
                  </a:lnTo>
                  <a:lnTo>
                    <a:pt x="6" y="430"/>
                  </a:lnTo>
                  <a:lnTo>
                    <a:pt x="20" y="416"/>
                  </a:lnTo>
                  <a:lnTo>
                    <a:pt x="34" y="416"/>
                  </a:lnTo>
                  <a:lnTo>
                    <a:pt x="48" y="404"/>
                  </a:lnTo>
                  <a:lnTo>
                    <a:pt x="46" y="394"/>
                  </a:lnTo>
                  <a:lnTo>
                    <a:pt x="54" y="368"/>
                  </a:lnTo>
                  <a:lnTo>
                    <a:pt x="66" y="350"/>
                  </a:lnTo>
                  <a:lnTo>
                    <a:pt x="64" y="326"/>
                  </a:lnTo>
                  <a:lnTo>
                    <a:pt x="54" y="306"/>
                  </a:lnTo>
                  <a:lnTo>
                    <a:pt x="40" y="296"/>
                  </a:lnTo>
                  <a:lnTo>
                    <a:pt x="42" y="278"/>
                  </a:lnTo>
                  <a:lnTo>
                    <a:pt x="48" y="258"/>
                  </a:lnTo>
                  <a:lnTo>
                    <a:pt x="84" y="246"/>
                  </a:lnTo>
                  <a:lnTo>
                    <a:pt x="102" y="246"/>
                  </a:lnTo>
                  <a:lnTo>
                    <a:pt x="106" y="236"/>
                  </a:lnTo>
                  <a:lnTo>
                    <a:pt x="126" y="230"/>
                  </a:lnTo>
                  <a:lnTo>
                    <a:pt x="140" y="216"/>
                  </a:lnTo>
                  <a:lnTo>
                    <a:pt x="144" y="188"/>
                  </a:lnTo>
                  <a:lnTo>
                    <a:pt x="148" y="178"/>
                  </a:lnTo>
                  <a:lnTo>
                    <a:pt x="156" y="176"/>
                  </a:lnTo>
                  <a:lnTo>
                    <a:pt x="160" y="170"/>
                  </a:lnTo>
                  <a:lnTo>
                    <a:pt x="162" y="148"/>
                  </a:lnTo>
                  <a:lnTo>
                    <a:pt x="166" y="132"/>
                  </a:lnTo>
                  <a:lnTo>
                    <a:pt x="160" y="128"/>
                  </a:lnTo>
                  <a:lnTo>
                    <a:pt x="154" y="112"/>
                  </a:lnTo>
                  <a:lnTo>
                    <a:pt x="142" y="98"/>
                  </a:lnTo>
                  <a:lnTo>
                    <a:pt x="132" y="98"/>
                  </a:lnTo>
                  <a:lnTo>
                    <a:pt x="120" y="90"/>
                  </a:lnTo>
                  <a:lnTo>
                    <a:pt x="120" y="74"/>
                  </a:lnTo>
                  <a:lnTo>
                    <a:pt x="104" y="64"/>
                  </a:lnTo>
                  <a:lnTo>
                    <a:pt x="80" y="50"/>
                  </a:lnTo>
                  <a:lnTo>
                    <a:pt x="82" y="46"/>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81" name="Freeform 9">
              <a:extLst>
                <a:ext uri="{FF2B5EF4-FFF2-40B4-BE49-F238E27FC236}">
                  <a16:creationId xmlns:a16="http://schemas.microsoft.com/office/drawing/2014/main" id="{ECA42B20-056B-64F9-3F93-0483B6CBACE6}"/>
                </a:ext>
              </a:extLst>
            </p:cNvPr>
            <p:cNvSpPr>
              <a:spLocks/>
            </p:cNvSpPr>
            <p:nvPr/>
          </p:nvSpPr>
          <p:spPr bwMode="auto">
            <a:xfrm>
              <a:off x="7045961" y="2004985"/>
              <a:ext cx="421552" cy="270043"/>
            </a:xfrm>
            <a:custGeom>
              <a:avLst/>
              <a:gdLst>
                <a:gd name="T0" fmla="*/ 196572188 w 946"/>
                <a:gd name="T1" fmla="*/ 115927188 h 606"/>
                <a:gd name="T2" fmla="*/ 599797188 w 946"/>
                <a:gd name="T3" fmla="*/ 100806250 h 606"/>
                <a:gd name="T4" fmla="*/ 831651563 w 946"/>
                <a:gd name="T5" fmla="*/ 80645000 h 606"/>
                <a:gd name="T6" fmla="*/ 1103828438 w 946"/>
                <a:gd name="T7" fmla="*/ 60483750 h 606"/>
                <a:gd name="T8" fmla="*/ 1401206875 w 946"/>
                <a:gd name="T9" fmla="*/ 30241875 h 606"/>
                <a:gd name="T10" fmla="*/ 1612900000 w 946"/>
                <a:gd name="T11" fmla="*/ 30241875 h 606"/>
                <a:gd name="T12" fmla="*/ 1910278438 w 946"/>
                <a:gd name="T13" fmla="*/ 0 h 606"/>
                <a:gd name="T14" fmla="*/ 1950600938 w 946"/>
                <a:gd name="T15" fmla="*/ 60483750 h 606"/>
                <a:gd name="T16" fmla="*/ 1960681563 w 946"/>
                <a:gd name="T17" fmla="*/ 201612500 h 606"/>
                <a:gd name="T18" fmla="*/ 1990923438 w 946"/>
                <a:gd name="T19" fmla="*/ 292338125 h 606"/>
                <a:gd name="T20" fmla="*/ 2066528125 w 946"/>
                <a:gd name="T21" fmla="*/ 383063750 h 606"/>
                <a:gd name="T22" fmla="*/ 2147483646 w 946"/>
                <a:gd name="T23" fmla="*/ 468749063 h 606"/>
                <a:gd name="T24" fmla="*/ 2147483646 w 946"/>
                <a:gd name="T25" fmla="*/ 579635938 h 606"/>
                <a:gd name="T26" fmla="*/ 2147483646 w 946"/>
                <a:gd name="T27" fmla="*/ 635079375 h 606"/>
                <a:gd name="T28" fmla="*/ 2147483646 w 946"/>
                <a:gd name="T29" fmla="*/ 725805000 h 606"/>
                <a:gd name="T30" fmla="*/ 2147483646 w 946"/>
                <a:gd name="T31" fmla="*/ 801409688 h 606"/>
                <a:gd name="T32" fmla="*/ 2147483646 w 946"/>
                <a:gd name="T33" fmla="*/ 932457813 h 606"/>
                <a:gd name="T34" fmla="*/ 2147483646 w 946"/>
                <a:gd name="T35" fmla="*/ 972780313 h 606"/>
                <a:gd name="T36" fmla="*/ 2066528125 w 946"/>
                <a:gd name="T37" fmla="*/ 1098788125 h 606"/>
                <a:gd name="T38" fmla="*/ 2132052188 w 946"/>
                <a:gd name="T39" fmla="*/ 1234876563 h 606"/>
                <a:gd name="T40" fmla="*/ 2086689375 w 946"/>
                <a:gd name="T41" fmla="*/ 1370965000 h 606"/>
                <a:gd name="T42" fmla="*/ 1980842813 w 946"/>
                <a:gd name="T43" fmla="*/ 1436489063 h 606"/>
                <a:gd name="T44" fmla="*/ 1995963750 w 946"/>
                <a:gd name="T45" fmla="*/ 1517134063 h 606"/>
                <a:gd name="T46" fmla="*/ 1905238125 w 946"/>
                <a:gd name="T47" fmla="*/ 1446569688 h 606"/>
                <a:gd name="T48" fmla="*/ 1784270625 w 946"/>
                <a:gd name="T49" fmla="*/ 1431448750 h 606"/>
                <a:gd name="T50" fmla="*/ 1527214688 w 946"/>
                <a:gd name="T51" fmla="*/ 1456650313 h 606"/>
                <a:gd name="T52" fmla="*/ 1179433125 w 946"/>
                <a:gd name="T53" fmla="*/ 1486892188 h 606"/>
                <a:gd name="T54" fmla="*/ 942538438 w 946"/>
                <a:gd name="T55" fmla="*/ 1502013125 h 606"/>
                <a:gd name="T56" fmla="*/ 680442188 w 946"/>
                <a:gd name="T57" fmla="*/ 1512093750 h 606"/>
                <a:gd name="T58" fmla="*/ 367942813 w 946"/>
                <a:gd name="T59" fmla="*/ 1527214688 h 606"/>
                <a:gd name="T60" fmla="*/ 332660625 w 946"/>
                <a:gd name="T61" fmla="*/ 1376005313 h 606"/>
                <a:gd name="T62" fmla="*/ 322580000 w 946"/>
                <a:gd name="T63" fmla="*/ 1290320000 h 606"/>
                <a:gd name="T64" fmla="*/ 287297813 w 946"/>
                <a:gd name="T65" fmla="*/ 1174392813 h 606"/>
                <a:gd name="T66" fmla="*/ 252015625 w 946"/>
                <a:gd name="T67" fmla="*/ 1083667188 h 606"/>
                <a:gd name="T68" fmla="*/ 206652813 w 946"/>
                <a:gd name="T69" fmla="*/ 1033264063 h 606"/>
                <a:gd name="T70" fmla="*/ 206652813 w 946"/>
                <a:gd name="T71" fmla="*/ 922377188 h 606"/>
                <a:gd name="T72" fmla="*/ 161290000 w 946"/>
                <a:gd name="T73" fmla="*/ 841732188 h 606"/>
                <a:gd name="T74" fmla="*/ 131048125 w 946"/>
                <a:gd name="T75" fmla="*/ 751006563 h 606"/>
                <a:gd name="T76" fmla="*/ 95765938 w 946"/>
                <a:gd name="T77" fmla="*/ 660280938 h 606"/>
                <a:gd name="T78" fmla="*/ 70564375 w 946"/>
                <a:gd name="T79" fmla="*/ 614918125 h 606"/>
                <a:gd name="T80" fmla="*/ 15120938 w 946"/>
                <a:gd name="T81" fmla="*/ 473789375 h 606"/>
                <a:gd name="T82" fmla="*/ 40322500 w 946"/>
                <a:gd name="T83" fmla="*/ 398184688 h 606"/>
                <a:gd name="T84" fmla="*/ 60483750 w 946"/>
                <a:gd name="T85" fmla="*/ 337700938 h 606"/>
                <a:gd name="T86" fmla="*/ 30241875 w 946"/>
                <a:gd name="T87" fmla="*/ 262096250 h 606"/>
                <a:gd name="T88" fmla="*/ 30241875 w 946"/>
                <a:gd name="T89" fmla="*/ 206652813 h 606"/>
                <a:gd name="T90" fmla="*/ 0 w 946"/>
                <a:gd name="T91" fmla="*/ 141128750 h 6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46" h="606">
                  <a:moveTo>
                    <a:pt x="4" y="50"/>
                  </a:moveTo>
                  <a:lnTo>
                    <a:pt x="22" y="48"/>
                  </a:lnTo>
                  <a:lnTo>
                    <a:pt x="78" y="46"/>
                  </a:lnTo>
                  <a:lnTo>
                    <a:pt x="162" y="42"/>
                  </a:lnTo>
                  <a:lnTo>
                    <a:pt x="170" y="44"/>
                  </a:lnTo>
                  <a:lnTo>
                    <a:pt x="238" y="40"/>
                  </a:lnTo>
                  <a:lnTo>
                    <a:pt x="246" y="38"/>
                  </a:lnTo>
                  <a:lnTo>
                    <a:pt x="304" y="36"/>
                  </a:lnTo>
                  <a:lnTo>
                    <a:pt x="330" y="32"/>
                  </a:lnTo>
                  <a:lnTo>
                    <a:pt x="370" y="28"/>
                  </a:lnTo>
                  <a:lnTo>
                    <a:pt x="418" y="22"/>
                  </a:lnTo>
                  <a:lnTo>
                    <a:pt x="438" y="24"/>
                  </a:lnTo>
                  <a:lnTo>
                    <a:pt x="500" y="18"/>
                  </a:lnTo>
                  <a:lnTo>
                    <a:pt x="506" y="20"/>
                  </a:lnTo>
                  <a:lnTo>
                    <a:pt x="556" y="12"/>
                  </a:lnTo>
                  <a:lnTo>
                    <a:pt x="574" y="12"/>
                  </a:lnTo>
                  <a:lnTo>
                    <a:pt x="588" y="14"/>
                  </a:lnTo>
                  <a:lnTo>
                    <a:pt x="640" y="12"/>
                  </a:lnTo>
                  <a:lnTo>
                    <a:pt x="690" y="2"/>
                  </a:lnTo>
                  <a:lnTo>
                    <a:pt x="708" y="2"/>
                  </a:lnTo>
                  <a:lnTo>
                    <a:pt x="758" y="0"/>
                  </a:lnTo>
                  <a:lnTo>
                    <a:pt x="760" y="10"/>
                  </a:lnTo>
                  <a:lnTo>
                    <a:pt x="770" y="16"/>
                  </a:lnTo>
                  <a:lnTo>
                    <a:pt x="774" y="24"/>
                  </a:lnTo>
                  <a:lnTo>
                    <a:pt x="786" y="42"/>
                  </a:lnTo>
                  <a:lnTo>
                    <a:pt x="774" y="78"/>
                  </a:lnTo>
                  <a:lnTo>
                    <a:pt x="778" y="80"/>
                  </a:lnTo>
                  <a:lnTo>
                    <a:pt x="784" y="112"/>
                  </a:lnTo>
                  <a:lnTo>
                    <a:pt x="788" y="114"/>
                  </a:lnTo>
                  <a:lnTo>
                    <a:pt x="790" y="116"/>
                  </a:lnTo>
                  <a:lnTo>
                    <a:pt x="792" y="120"/>
                  </a:lnTo>
                  <a:lnTo>
                    <a:pt x="794" y="142"/>
                  </a:lnTo>
                  <a:lnTo>
                    <a:pt x="820" y="152"/>
                  </a:lnTo>
                  <a:lnTo>
                    <a:pt x="850" y="162"/>
                  </a:lnTo>
                  <a:lnTo>
                    <a:pt x="858" y="172"/>
                  </a:lnTo>
                  <a:lnTo>
                    <a:pt x="862" y="186"/>
                  </a:lnTo>
                  <a:lnTo>
                    <a:pt x="860" y="190"/>
                  </a:lnTo>
                  <a:lnTo>
                    <a:pt x="900" y="214"/>
                  </a:lnTo>
                  <a:lnTo>
                    <a:pt x="900" y="230"/>
                  </a:lnTo>
                  <a:lnTo>
                    <a:pt x="912" y="238"/>
                  </a:lnTo>
                  <a:lnTo>
                    <a:pt x="922" y="238"/>
                  </a:lnTo>
                  <a:lnTo>
                    <a:pt x="934" y="252"/>
                  </a:lnTo>
                  <a:lnTo>
                    <a:pt x="940" y="268"/>
                  </a:lnTo>
                  <a:lnTo>
                    <a:pt x="946" y="272"/>
                  </a:lnTo>
                  <a:lnTo>
                    <a:pt x="942" y="288"/>
                  </a:lnTo>
                  <a:lnTo>
                    <a:pt x="940" y="310"/>
                  </a:lnTo>
                  <a:lnTo>
                    <a:pt x="936" y="316"/>
                  </a:lnTo>
                  <a:lnTo>
                    <a:pt x="928" y="318"/>
                  </a:lnTo>
                  <a:lnTo>
                    <a:pt x="924" y="328"/>
                  </a:lnTo>
                  <a:lnTo>
                    <a:pt x="920" y="356"/>
                  </a:lnTo>
                  <a:lnTo>
                    <a:pt x="906" y="370"/>
                  </a:lnTo>
                  <a:lnTo>
                    <a:pt x="886" y="376"/>
                  </a:lnTo>
                  <a:lnTo>
                    <a:pt x="882" y="386"/>
                  </a:lnTo>
                  <a:lnTo>
                    <a:pt x="864" y="386"/>
                  </a:lnTo>
                  <a:lnTo>
                    <a:pt x="828" y="398"/>
                  </a:lnTo>
                  <a:lnTo>
                    <a:pt x="822" y="418"/>
                  </a:lnTo>
                  <a:lnTo>
                    <a:pt x="820" y="436"/>
                  </a:lnTo>
                  <a:lnTo>
                    <a:pt x="834" y="446"/>
                  </a:lnTo>
                  <a:lnTo>
                    <a:pt x="844" y="466"/>
                  </a:lnTo>
                  <a:lnTo>
                    <a:pt x="846" y="490"/>
                  </a:lnTo>
                  <a:lnTo>
                    <a:pt x="834" y="506"/>
                  </a:lnTo>
                  <a:lnTo>
                    <a:pt x="826" y="534"/>
                  </a:lnTo>
                  <a:lnTo>
                    <a:pt x="828" y="544"/>
                  </a:lnTo>
                  <a:lnTo>
                    <a:pt x="814" y="556"/>
                  </a:lnTo>
                  <a:lnTo>
                    <a:pt x="800" y="556"/>
                  </a:lnTo>
                  <a:lnTo>
                    <a:pt x="786" y="570"/>
                  </a:lnTo>
                  <a:lnTo>
                    <a:pt x="790" y="584"/>
                  </a:lnTo>
                  <a:lnTo>
                    <a:pt x="788" y="596"/>
                  </a:lnTo>
                  <a:lnTo>
                    <a:pt x="792" y="602"/>
                  </a:lnTo>
                  <a:lnTo>
                    <a:pt x="788" y="606"/>
                  </a:lnTo>
                  <a:lnTo>
                    <a:pt x="762" y="586"/>
                  </a:lnTo>
                  <a:lnTo>
                    <a:pt x="756" y="574"/>
                  </a:lnTo>
                  <a:lnTo>
                    <a:pt x="750" y="574"/>
                  </a:lnTo>
                  <a:lnTo>
                    <a:pt x="742" y="564"/>
                  </a:lnTo>
                  <a:lnTo>
                    <a:pt x="708" y="568"/>
                  </a:lnTo>
                  <a:lnTo>
                    <a:pt x="674" y="572"/>
                  </a:lnTo>
                  <a:lnTo>
                    <a:pt x="648" y="574"/>
                  </a:lnTo>
                  <a:lnTo>
                    <a:pt x="606" y="578"/>
                  </a:lnTo>
                  <a:lnTo>
                    <a:pt x="598" y="580"/>
                  </a:lnTo>
                  <a:lnTo>
                    <a:pt x="498" y="588"/>
                  </a:lnTo>
                  <a:lnTo>
                    <a:pt x="468" y="590"/>
                  </a:lnTo>
                  <a:lnTo>
                    <a:pt x="440" y="592"/>
                  </a:lnTo>
                  <a:lnTo>
                    <a:pt x="402" y="594"/>
                  </a:lnTo>
                  <a:lnTo>
                    <a:pt x="374" y="596"/>
                  </a:lnTo>
                  <a:lnTo>
                    <a:pt x="334" y="598"/>
                  </a:lnTo>
                  <a:lnTo>
                    <a:pt x="314" y="600"/>
                  </a:lnTo>
                  <a:lnTo>
                    <a:pt x="270" y="600"/>
                  </a:lnTo>
                  <a:lnTo>
                    <a:pt x="232" y="604"/>
                  </a:lnTo>
                  <a:lnTo>
                    <a:pt x="204" y="606"/>
                  </a:lnTo>
                  <a:lnTo>
                    <a:pt x="146" y="606"/>
                  </a:lnTo>
                  <a:lnTo>
                    <a:pt x="130" y="588"/>
                  </a:lnTo>
                  <a:lnTo>
                    <a:pt x="128" y="576"/>
                  </a:lnTo>
                  <a:lnTo>
                    <a:pt x="132" y="546"/>
                  </a:lnTo>
                  <a:lnTo>
                    <a:pt x="134" y="540"/>
                  </a:lnTo>
                  <a:lnTo>
                    <a:pt x="124" y="522"/>
                  </a:lnTo>
                  <a:lnTo>
                    <a:pt x="128" y="512"/>
                  </a:lnTo>
                  <a:lnTo>
                    <a:pt x="118" y="484"/>
                  </a:lnTo>
                  <a:lnTo>
                    <a:pt x="124" y="472"/>
                  </a:lnTo>
                  <a:lnTo>
                    <a:pt x="114" y="466"/>
                  </a:lnTo>
                  <a:lnTo>
                    <a:pt x="114" y="446"/>
                  </a:lnTo>
                  <a:lnTo>
                    <a:pt x="102" y="436"/>
                  </a:lnTo>
                  <a:lnTo>
                    <a:pt x="100" y="430"/>
                  </a:lnTo>
                  <a:lnTo>
                    <a:pt x="90" y="424"/>
                  </a:lnTo>
                  <a:lnTo>
                    <a:pt x="96" y="414"/>
                  </a:lnTo>
                  <a:lnTo>
                    <a:pt x="82" y="410"/>
                  </a:lnTo>
                  <a:lnTo>
                    <a:pt x="82" y="404"/>
                  </a:lnTo>
                  <a:lnTo>
                    <a:pt x="88" y="386"/>
                  </a:lnTo>
                  <a:lnTo>
                    <a:pt x="82" y="366"/>
                  </a:lnTo>
                  <a:lnTo>
                    <a:pt x="76" y="356"/>
                  </a:lnTo>
                  <a:lnTo>
                    <a:pt x="78" y="346"/>
                  </a:lnTo>
                  <a:lnTo>
                    <a:pt x="64" y="334"/>
                  </a:lnTo>
                  <a:lnTo>
                    <a:pt x="46" y="312"/>
                  </a:lnTo>
                  <a:lnTo>
                    <a:pt x="46" y="306"/>
                  </a:lnTo>
                  <a:lnTo>
                    <a:pt x="52" y="298"/>
                  </a:lnTo>
                  <a:lnTo>
                    <a:pt x="44" y="288"/>
                  </a:lnTo>
                  <a:lnTo>
                    <a:pt x="36" y="270"/>
                  </a:lnTo>
                  <a:lnTo>
                    <a:pt x="38" y="262"/>
                  </a:lnTo>
                  <a:lnTo>
                    <a:pt x="40" y="258"/>
                  </a:lnTo>
                  <a:lnTo>
                    <a:pt x="38" y="250"/>
                  </a:lnTo>
                  <a:lnTo>
                    <a:pt x="28" y="244"/>
                  </a:lnTo>
                  <a:lnTo>
                    <a:pt x="28" y="230"/>
                  </a:lnTo>
                  <a:lnTo>
                    <a:pt x="6" y="212"/>
                  </a:lnTo>
                  <a:lnTo>
                    <a:pt x="6" y="188"/>
                  </a:lnTo>
                  <a:lnTo>
                    <a:pt x="16" y="174"/>
                  </a:lnTo>
                  <a:lnTo>
                    <a:pt x="18" y="166"/>
                  </a:lnTo>
                  <a:lnTo>
                    <a:pt x="16" y="158"/>
                  </a:lnTo>
                  <a:lnTo>
                    <a:pt x="20" y="154"/>
                  </a:lnTo>
                  <a:lnTo>
                    <a:pt x="16" y="140"/>
                  </a:lnTo>
                  <a:lnTo>
                    <a:pt x="24" y="134"/>
                  </a:lnTo>
                  <a:lnTo>
                    <a:pt x="28" y="118"/>
                  </a:lnTo>
                  <a:lnTo>
                    <a:pt x="22" y="106"/>
                  </a:lnTo>
                  <a:lnTo>
                    <a:pt x="12" y="104"/>
                  </a:lnTo>
                  <a:lnTo>
                    <a:pt x="8" y="98"/>
                  </a:lnTo>
                  <a:lnTo>
                    <a:pt x="6" y="90"/>
                  </a:lnTo>
                  <a:lnTo>
                    <a:pt x="12" y="82"/>
                  </a:lnTo>
                  <a:lnTo>
                    <a:pt x="14" y="72"/>
                  </a:lnTo>
                  <a:lnTo>
                    <a:pt x="6" y="66"/>
                  </a:lnTo>
                  <a:lnTo>
                    <a:pt x="0" y="56"/>
                  </a:lnTo>
                  <a:lnTo>
                    <a:pt x="4" y="50"/>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82" name="Freeform 10">
              <a:extLst>
                <a:ext uri="{FF2B5EF4-FFF2-40B4-BE49-F238E27FC236}">
                  <a16:creationId xmlns:a16="http://schemas.microsoft.com/office/drawing/2014/main" id="{517E4854-8E6C-5D17-4952-91E7D227390A}"/>
                </a:ext>
              </a:extLst>
            </p:cNvPr>
            <p:cNvSpPr>
              <a:spLocks/>
            </p:cNvSpPr>
            <p:nvPr/>
          </p:nvSpPr>
          <p:spPr bwMode="auto">
            <a:xfrm>
              <a:off x="7111021" y="2256312"/>
              <a:ext cx="474135" cy="388131"/>
            </a:xfrm>
            <a:custGeom>
              <a:avLst/>
              <a:gdLst>
                <a:gd name="T0" fmla="*/ 146169063 w 1064"/>
                <a:gd name="T1" fmla="*/ 362902369 h 871"/>
                <a:gd name="T2" fmla="*/ 90725625 w 1064"/>
                <a:gd name="T3" fmla="*/ 272176777 h 871"/>
                <a:gd name="T4" fmla="*/ 60483750 w 1064"/>
                <a:gd name="T5" fmla="*/ 211693048 h 871"/>
                <a:gd name="T6" fmla="*/ 146169063 w 1064"/>
                <a:gd name="T7" fmla="*/ 105846524 h 871"/>
                <a:gd name="T8" fmla="*/ 423386250 w 1064"/>
                <a:gd name="T9" fmla="*/ 90725592 h 871"/>
                <a:gd name="T10" fmla="*/ 645160000 w 1064"/>
                <a:gd name="T11" fmla="*/ 75604660 h 871"/>
                <a:gd name="T12" fmla="*/ 887095000 w 1064"/>
                <a:gd name="T13" fmla="*/ 60483728 h 871"/>
                <a:gd name="T14" fmla="*/ 1265118438 w 1064"/>
                <a:gd name="T15" fmla="*/ 25201553 h 871"/>
                <a:gd name="T16" fmla="*/ 1502013125 w 1064"/>
                <a:gd name="T17" fmla="*/ 0 h 871"/>
                <a:gd name="T18" fmla="*/ 1552416250 w 1064"/>
                <a:gd name="T19" fmla="*/ 55443417 h 871"/>
                <a:gd name="T20" fmla="*/ 1602819375 w 1064"/>
                <a:gd name="T21" fmla="*/ 252015534 h 871"/>
                <a:gd name="T22" fmla="*/ 1668343438 w 1064"/>
                <a:gd name="T23" fmla="*/ 403224854 h 871"/>
                <a:gd name="T24" fmla="*/ 1779230313 w 1064"/>
                <a:gd name="T25" fmla="*/ 514111689 h 871"/>
                <a:gd name="T26" fmla="*/ 1925399375 w 1064"/>
                <a:gd name="T27" fmla="*/ 645159767 h 871"/>
                <a:gd name="T28" fmla="*/ 1955641250 w 1064"/>
                <a:gd name="T29" fmla="*/ 786288466 h 871"/>
                <a:gd name="T30" fmla="*/ 2106850625 w 1064"/>
                <a:gd name="T31" fmla="*/ 766127223 h 871"/>
                <a:gd name="T32" fmla="*/ 2147483646 w 1064"/>
                <a:gd name="T33" fmla="*/ 851812504 h 871"/>
                <a:gd name="T34" fmla="*/ 2147173125 w 1064"/>
                <a:gd name="T35" fmla="*/ 942538097 h 871"/>
                <a:gd name="T36" fmla="*/ 2096770000 w 1064"/>
                <a:gd name="T37" fmla="*/ 1058465242 h 871"/>
                <a:gd name="T38" fmla="*/ 2147483646 w 1064"/>
                <a:gd name="T39" fmla="*/ 1224795495 h 871"/>
                <a:gd name="T40" fmla="*/ 2147483646 w 1064"/>
                <a:gd name="T41" fmla="*/ 1244956737 h 871"/>
                <a:gd name="T42" fmla="*/ 2147483646 w 1064"/>
                <a:gd name="T43" fmla="*/ 1290319533 h 871"/>
                <a:gd name="T44" fmla="*/ 2147483646 w 1064"/>
                <a:gd name="T45" fmla="*/ 1355843572 h 871"/>
                <a:gd name="T46" fmla="*/ 2147483646 w 1064"/>
                <a:gd name="T47" fmla="*/ 1507052893 h 871"/>
                <a:gd name="T48" fmla="*/ 2147483646 w 1064"/>
                <a:gd name="T49" fmla="*/ 1547375378 h 871"/>
                <a:gd name="T50" fmla="*/ 2147483646 w 1064"/>
                <a:gd name="T51" fmla="*/ 1617939727 h 871"/>
                <a:gd name="T52" fmla="*/ 2147483646 w 1064"/>
                <a:gd name="T53" fmla="*/ 1658262213 h 871"/>
                <a:gd name="T54" fmla="*/ 2147483646 w 1064"/>
                <a:gd name="T55" fmla="*/ 1643141281 h 871"/>
                <a:gd name="T56" fmla="*/ 2147483646 w 1064"/>
                <a:gd name="T57" fmla="*/ 1683463766 h 871"/>
                <a:gd name="T58" fmla="*/ 2147483646 w 1064"/>
                <a:gd name="T59" fmla="*/ 1764108737 h 871"/>
                <a:gd name="T60" fmla="*/ 2147483646 w 1064"/>
                <a:gd name="T61" fmla="*/ 1859874640 h 871"/>
                <a:gd name="T62" fmla="*/ 2147483646 w 1064"/>
                <a:gd name="T63" fmla="*/ 1905237436 h 871"/>
                <a:gd name="T64" fmla="*/ 2147483646 w 1064"/>
                <a:gd name="T65" fmla="*/ 1900197125 h 871"/>
                <a:gd name="T66" fmla="*/ 2147483646 w 1064"/>
                <a:gd name="T67" fmla="*/ 1910277747 h 871"/>
                <a:gd name="T68" fmla="*/ 2147483646 w 1064"/>
                <a:gd name="T69" fmla="*/ 1985882407 h 871"/>
                <a:gd name="T70" fmla="*/ 2147483646 w 1064"/>
                <a:gd name="T71" fmla="*/ 2041325824 h 871"/>
                <a:gd name="T72" fmla="*/ 2147483646 w 1064"/>
                <a:gd name="T73" fmla="*/ 2081648310 h 871"/>
                <a:gd name="T74" fmla="*/ 2147483646 w 1064"/>
                <a:gd name="T75" fmla="*/ 2147483646 h 871"/>
                <a:gd name="T76" fmla="*/ 2147483646 w 1064"/>
                <a:gd name="T77" fmla="*/ 2091728931 h 871"/>
                <a:gd name="T78" fmla="*/ 2147483646 w 1064"/>
                <a:gd name="T79" fmla="*/ 1985882407 h 871"/>
                <a:gd name="T80" fmla="*/ 2121971563 w 1064"/>
                <a:gd name="T81" fmla="*/ 1955640543 h 871"/>
                <a:gd name="T82" fmla="*/ 1794351250 w 1064"/>
                <a:gd name="T83" fmla="*/ 1990922718 h 871"/>
                <a:gd name="T84" fmla="*/ 1512093750 w 1064"/>
                <a:gd name="T85" fmla="*/ 2016124271 h 871"/>
                <a:gd name="T86" fmla="*/ 1265118438 w 1064"/>
                <a:gd name="T87" fmla="*/ 2036285514 h 871"/>
                <a:gd name="T88" fmla="*/ 1043344688 w 1064"/>
                <a:gd name="T89" fmla="*/ 2051406446 h 871"/>
                <a:gd name="T90" fmla="*/ 751006563 w 1064"/>
                <a:gd name="T91" fmla="*/ 2071567688 h 871"/>
                <a:gd name="T92" fmla="*/ 529232813 w 1064"/>
                <a:gd name="T93" fmla="*/ 1945559921 h 871"/>
                <a:gd name="T94" fmla="*/ 509071563 w 1064"/>
                <a:gd name="T95" fmla="*/ 1663302524 h 871"/>
                <a:gd name="T96" fmla="*/ 483870000 w 1064"/>
                <a:gd name="T97" fmla="*/ 1164311766 h 871"/>
                <a:gd name="T98" fmla="*/ 478829688 w 1064"/>
                <a:gd name="T99" fmla="*/ 942538097 h 871"/>
                <a:gd name="T100" fmla="*/ 438507188 w 1064"/>
                <a:gd name="T101" fmla="*/ 771167534 h 871"/>
                <a:gd name="T102" fmla="*/ 357862188 w 1064"/>
                <a:gd name="T103" fmla="*/ 715724116 h 871"/>
                <a:gd name="T104" fmla="*/ 277217188 w 1064"/>
                <a:gd name="T105" fmla="*/ 624998524 h 871"/>
                <a:gd name="T106" fmla="*/ 312499375 w 1064"/>
                <a:gd name="T107" fmla="*/ 514111689 h 871"/>
                <a:gd name="T108" fmla="*/ 347781563 w 1064"/>
                <a:gd name="T109" fmla="*/ 468748893 h 871"/>
                <a:gd name="T110" fmla="*/ 302418750 w 1064"/>
                <a:gd name="T111" fmla="*/ 428426408 h 871"/>
                <a:gd name="T112" fmla="*/ 186491563 w 1064"/>
                <a:gd name="T113" fmla="*/ 388103922 h 8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64" h="871">
                  <a:moveTo>
                    <a:pt x="74" y="154"/>
                  </a:moveTo>
                  <a:lnTo>
                    <a:pt x="68" y="154"/>
                  </a:lnTo>
                  <a:lnTo>
                    <a:pt x="58" y="144"/>
                  </a:lnTo>
                  <a:lnTo>
                    <a:pt x="56" y="122"/>
                  </a:lnTo>
                  <a:lnTo>
                    <a:pt x="46" y="108"/>
                  </a:lnTo>
                  <a:lnTo>
                    <a:pt x="36" y="108"/>
                  </a:lnTo>
                  <a:lnTo>
                    <a:pt x="32" y="102"/>
                  </a:lnTo>
                  <a:lnTo>
                    <a:pt x="20" y="100"/>
                  </a:lnTo>
                  <a:lnTo>
                    <a:pt x="24" y="84"/>
                  </a:lnTo>
                  <a:lnTo>
                    <a:pt x="6" y="56"/>
                  </a:lnTo>
                  <a:lnTo>
                    <a:pt x="0" y="42"/>
                  </a:lnTo>
                  <a:lnTo>
                    <a:pt x="58" y="42"/>
                  </a:lnTo>
                  <a:lnTo>
                    <a:pt x="86" y="40"/>
                  </a:lnTo>
                  <a:lnTo>
                    <a:pt x="124" y="36"/>
                  </a:lnTo>
                  <a:lnTo>
                    <a:pt x="168" y="36"/>
                  </a:lnTo>
                  <a:lnTo>
                    <a:pt x="188" y="34"/>
                  </a:lnTo>
                  <a:lnTo>
                    <a:pt x="228" y="32"/>
                  </a:lnTo>
                  <a:lnTo>
                    <a:pt x="256" y="30"/>
                  </a:lnTo>
                  <a:lnTo>
                    <a:pt x="294" y="28"/>
                  </a:lnTo>
                  <a:lnTo>
                    <a:pt x="322" y="26"/>
                  </a:lnTo>
                  <a:lnTo>
                    <a:pt x="352" y="24"/>
                  </a:lnTo>
                  <a:lnTo>
                    <a:pt x="452" y="16"/>
                  </a:lnTo>
                  <a:lnTo>
                    <a:pt x="460" y="14"/>
                  </a:lnTo>
                  <a:lnTo>
                    <a:pt x="502" y="10"/>
                  </a:lnTo>
                  <a:lnTo>
                    <a:pt x="528" y="8"/>
                  </a:lnTo>
                  <a:lnTo>
                    <a:pt x="562" y="4"/>
                  </a:lnTo>
                  <a:lnTo>
                    <a:pt x="596" y="0"/>
                  </a:lnTo>
                  <a:lnTo>
                    <a:pt x="604" y="10"/>
                  </a:lnTo>
                  <a:lnTo>
                    <a:pt x="610" y="10"/>
                  </a:lnTo>
                  <a:lnTo>
                    <a:pt x="616" y="22"/>
                  </a:lnTo>
                  <a:lnTo>
                    <a:pt x="642" y="42"/>
                  </a:lnTo>
                  <a:lnTo>
                    <a:pt x="634" y="74"/>
                  </a:lnTo>
                  <a:lnTo>
                    <a:pt x="636" y="100"/>
                  </a:lnTo>
                  <a:lnTo>
                    <a:pt x="646" y="128"/>
                  </a:lnTo>
                  <a:lnTo>
                    <a:pt x="646" y="144"/>
                  </a:lnTo>
                  <a:lnTo>
                    <a:pt x="662" y="160"/>
                  </a:lnTo>
                  <a:lnTo>
                    <a:pt x="672" y="174"/>
                  </a:lnTo>
                  <a:lnTo>
                    <a:pt x="688" y="190"/>
                  </a:lnTo>
                  <a:lnTo>
                    <a:pt x="706" y="204"/>
                  </a:lnTo>
                  <a:lnTo>
                    <a:pt x="712" y="216"/>
                  </a:lnTo>
                  <a:lnTo>
                    <a:pt x="734" y="224"/>
                  </a:lnTo>
                  <a:lnTo>
                    <a:pt x="764" y="256"/>
                  </a:lnTo>
                  <a:lnTo>
                    <a:pt x="772" y="276"/>
                  </a:lnTo>
                  <a:lnTo>
                    <a:pt x="770" y="288"/>
                  </a:lnTo>
                  <a:lnTo>
                    <a:pt x="776" y="312"/>
                  </a:lnTo>
                  <a:lnTo>
                    <a:pt x="792" y="324"/>
                  </a:lnTo>
                  <a:lnTo>
                    <a:pt x="812" y="302"/>
                  </a:lnTo>
                  <a:lnTo>
                    <a:pt x="836" y="304"/>
                  </a:lnTo>
                  <a:lnTo>
                    <a:pt x="864" y="320"/>
                  </a:lnTo>
                  <a:lnTo>
                    <a:pt x="864" y="328"/>
                  </a:lnTo>
                  <a:lnTo>
                    <a:pt x="858" y="338"/>
                  </a:lnTo>
                  <a:lnTo>
                    <a:pt x="854" y="350"/>
                  </a:lnTo>
                  <a:lnTo>
                    <a:pt x="860" y="358"/>
                  </a:lnTo>
                  <a:lnTo>
                    <a:pt x="852" y="374"/>
                  </a:lnTo>
                  <a:lnTo>
                    <a:pt x="850" y="388"/>
                  </a:lnTo>
                  <a:lnTo>
                    <a:pt x="844" y="404"/>
                  </a:lnTo>
                  <a:lnTo>
                    <a:pt x="832" y="420"/>
                  </a:lnTo>
                  <a:lnTo>
                    <a:pt x="838" y="442"/>
                  </a:lnTo>
                  <a:lnTo>
                    <a:pt x="860" y="462"/>
                  </a:lnTo>
                  <a:lnTo>
                    <a:pt x="900" y="486"/>
                  </a:lnTo>
                  <a:lnTo>
                    <a:pt x="906" y="482"/>
                  </a:lnTo>
                  <a:lnTo>
                    <a:pt x="910" y="486"/>
                  </a:lnTo>
                  <a:lnTo>
                    <a:pt x="902" y="494"/>
                  </a:lnTo>
                  <a:lnTo>
                    <a:pt x="910" y="500"/>
                  </a:lnTo>
                  <a:lnTo>
                    <a:pt x="926" y="500"/>
                  </a:lnTo>
                  <a:lnTo>
                    <a:pt x="946" y="512"/>
                  </a:lnTo>
                  <a:lnTo>
                    <a:pt x="954" y="512"/>
                  </a:lnTo>
                  <a:lnTo>
                    <a:pt x="958" y="522"/>
                  </a:lnTo>
                  <a:lnTo>
                    <a:pt x="982" y="538"/>
                  </a:lnTo>
                  <a:lnTo>
                    <a:pt x="980" y="552"/>
                  </a:lnTo>
                  <a:lnTo>
                    <a:pt x="1002" y="590"/>
                  </a:lnTo>
                  <a:lnTo>
                    <a:pt x="996" y="598"/>
                  </a:lnTo>
                  <a:lnTo>
                    <a:pt x="990" y="606"/>
                  </a:lnTo>
                  <a:lnTo>
                    <a:pt x="988" y="610"/>
                  </a:lnTo>
                  <a:lnTo>
                    <a:pt x="994" y="614"/>
                  </a:lnTo>
                  <a:lnTo>
                    <a:pt x="1000" y="630"/>
                  </a:lnTo>
                  <a:lnTo>
                    <a:pt x="1008" y="634"/>
                  </a:lnTo>
                  <a:lnTo>
                    <a:pt x="1010" y="642"/>
                  </a:lnTo>
                  <a:lnTo>
                    <a:pt x="1022" y="660"/>
                  </a:lnTo>
                  <a:lnTo>
                    <a:pt x="1026" y="660"/>
                  </a:lnTo>
                  <a:lnTo>
                    <a:pt x="1030" y="658"/>
                  </a:lnTo>
                  <a:lnTo>
                    <a:pt x="1028" y="644"/>
                  </a:lnTo>
                  <a:lnTo>
                    <a:pt x="1032" y="644"/>
                  </a:lnTo>
                  <a:lnTo>
                    <a:pt x="1040" y="652"/>
                  </a:lnTo>
                  <a:lnTo>
                    <a:pt x="1046" y="658"/>
                  </a:lnTo>
                  <a:lnTo>
                    <a:pt x="1054" y="658"/>
                  </a:lnTo>
                  <a:lnTo>
                    <a:pt x="1064" y="668"/>
                  </a:lnTo>
                  <a:lnTo>
                    <a:pt x="1064" y="678"/>
                  </a:lnTo>
                  <a:lnTo>
                    <a:pt x="1054" y="694"/>
                  </a:lnTo>
                  <a:lnTo>
                    <a:pt x="1062" y="700"/>
                  </a:lnTo>
                  <a:lnTo>
                    <a:pt x="1062" y="708"/>
                  </a:lnTo>
                  <a:lnTo>
                    <a:pt x="1058" y="724"/>
                  </a:lnTo>
                  <a:lnTo>
                    <a:pt x="1058" y="738"/>
                  </a:lnTo>
                  <a:lnTo>
                    <a:pt x="1052" y="744"/>
                  </a:lnTo>
                  <a:lnTo>
                    <a:pt x="1030" y="734"/>
                  </a:lnTo>
                  <a:lnTo>
                    <a:pt x="1024" y="756"/>
                  </a:lnTo>
                  <a:lnTo>
                    <a:pt x="1016" y="770"/>
                  </a:lnTo>
                  <a:lnTo>
                    <a:pt x="1012" y="766"/>
                  </a:lnTo>
                  <a:lnTo>
                    <a:pt x="1010" y="754"/>
                  </a:lnTo>
                  <a:lnTo>
                    <a:pt x="1002" y="744"/>
                  </a:lnTo>
                  <a:lnTo>
                    <a:pt x="996" y="752"/>
                  </a:lnTo>
                  <a:lnTo>
                    <a:pt x="1004" y="758"/>
                  </a:lnTo>
                  <a:lnTo>
                    <a:pt x="1000" y="766"/>
                  </a:lnTo>
                  <a:lnTo>
                    <a:pt x="1010" y="784"/>
                  </a:lnTo>
                  <a:lnTo>
                    <a:pt x="1000" y="788"/>
                  </a:lnTo>
                  <a:lnTo>
                    <a:pt x="992" y="794"/>
                  </a:lnTo>
                  <a:lnTo>
                    <a:pt x="1004" y="804"/>
                  </a:lnTo>
                  <a:lnTo>
                    <a:pt x="998" y="810"/>
                  </a:lnTo>
                  <a:lnTo>
                    <a:pt x="988" y="808"/>
                  </a:lnTo>
                  <a:lnTo>
                    <a:pt x="982" y="816"/>
                  </a:lnTo>
                  <a:lnTo>
                    <a:pt x="998" y="826"/>
                  </a:lnTo>
                  <a:lnTo>
                    <a:pt x="992" y="849"/>
                  </a:lnTo>
                  <a:lnTo>
                    <a:pt x="986" y="861"/>
                  </a:lnTo>
                  <a:lnTo>
                    <a:pt x="946" y="865"/>
                  </a:lnTo>
                  <a:lnTo>
                    <a:pt x="894" y="871"/>
                  </a:lnTo>
                  <a:lnTo>
                    <a:pt x="882" y="869"/>
                  </a:lnTo>
                  <a:lnTo>
                    <a:pt x="906" y="830"/>
                  </a:lnTo>
                  <a:lnTo>
                    <a:pt x="916" y="824"/>
                  </a:lnTo>
                  <a:lnTo>
                    <a:pt x="922" y="794"/>
                  </a:lnTo>
                  <a:lnTo>
                    <a:pt x="910" y="788"/>
                  </a:lnTo>
                  <a:lnTo>
                    <a:pt x="910" y="778"/>
                  </a:lnTo>
                  <a:lnTo>
                    <a:pt x="896" y="768"/>
                  </a:lnTo>
                  <a:lnTo>
                    <a:pt x="842" y="776"/>
                  </a:lnTo>
                  <a:lnTo>
                    <a:pt x="810" y="782"/>
                  </a:lnTo>
                  <a:lnTo>
                    <a:pt x="752" y="786"/>
                  </a:lnTo>
                  <a:lnTo>
                    <a:pt x="712" y="790"/>
                  </a:lnTo>
                  <a:lnTo>
                    <a:pt x="704" y="790"/>
                  </a:lnTo>
                  <a:lnTo>
                    <a:pt x="672" y="794"/>
                  </a:lnTo>
                  <a:lnTo>
                    <a:pt x="600" y="800"/>
                  </a:lnTo>
                  <a:lnTo>
                    <a:pt x="596" y="802"/>
                  </a:lnTo>
                  <a:lnTo>
                    <a:pt x="534" y="806"/>
                  </a:lnTo>
                  <a:lnTo>
                    <a:pt x="502" y="808"/>
                  </a:lnTo>
                  <a:lnTo>
                    <a:pt x="490" y="808"/>
                  </a:lnTo>
                  <a:lnTo>
                    <a:pt x="420" y="816"/>
                  </a:lnTo>
                  <a:lnTo>
                    <a:pt x="414" y="814"/>
                  </a:lnTo>
                  <a:lnTo>
                    <a:pt x="372" y="816"/>
                  </a:lnTo>
                  <a:lnTo>
                    <a:pt x="332" y="822"/>
                  </a:lnTo>
                  <a:lnTo>
                    <a:pt x="298" y="822"/>
                  </a:lnTo>
                  <a:lnTo>
                    <a:pt x="216" y="824"/>
                  </a:lnTo>
                  <a:lnTo>
                    <a:pt x="210" y="792"/>
                  </a:lnTo>
                  <a:lnTo>
                    <a:pt x="210" y="772"/>
                  </a:lnTo>
                  <a:lnTo>
                    <a:pt x="206" y="728"/>
                  </a:lnTo>
                  <a:lnTo>
                    <a:pt x="208" y="718"/>
                  </a:lnTo>
                  <a:lnTo>
                    <a:pt x="202" y="660"/>
                  </a:lnTo>
                  <a:lnTo>
                    <a:pt x="200" y="606"/>
                  </a:lnTo>
                  <a:lnTo>
                    <a:pt x="198" y="526"/>
                  </a:lnTo>
                  <a:lnTo>
                    <a:pt x="192" y="462"/>
                  </a:lnTo>
                  <a:lnTo>
                    <a:pt x="194" y="446"/>
                  </a:lnTo>
                  <a:lnTo>
                    <a:pt x="188" y="396"/>
                  </a:lnTo>
                  <a:lnTo>
                    <a:pt x="190" y="374"/>
                  </a:lnTo>
                  <a:lnTo>
                    <a:pt x="184" y="334"/>
                  </a:lnTo>
                  <a:lnTo>
                    <a:pt x="188" y="316"/>
                  </a:lnTo>
                  <a:lnTo>
                    <a:pt x="174" y="306"/>
                  </a:lnTo>
                  <a:lnTo>
                    <a:pt x="168" y="310"/>
                  </a:lnTo>
                  <a:lnTo>
                    <a:pt x="154" y="304"/>
                  </a:lnTo>
                  <a:lnTo>
                    <a:pt x="142" y="284"/>
                  </a:lnTo>
                  <a:lnTo>
                    <a:pt x="142" y="272"/>
                  </a:lnTo>
                  <a:lnTo>
                    <a:pt x="132" y="264"/>
                  </a:lnTo>
                  <a:lnTo>
                    <a:pt x="110" y="248"/>
                  </a:lnTo>
                  <a:lnTo>
                    <a:pt x="106" y="246"/>
                  </a:lnTo>
                  <a:lnTo>
                    <a:pt x="106" y="242"/>
                  </a:lnTo>
                  <a:lnTo>
                    <a:pt x="124" y="204"/>
                  </a:lnTo>
                  <a:lnTo>
                    <a:pt x="142" y="202"/>
                  </a:lnTo>
                  <a:lnTo>
                    <a:pt x="132" y="196"/>
                  </a:lnTo>
                  <a:lnTo>
                    <a:pt x="138" y="186"/>
                  </a:lnTo>
                  <a:lnTo>
                    <a:pt x="134" y="180"/>
                  </a:lnTo>
                  <a:lnTo>
                    <a:pt x="128" y="180"/>
                  </a:lnTo>
                  <a:lnTo>
                    <a:pt x="120" y="170"/>
                  </a:lnTo>
                  <a:lnTo>
                    <a:pt x="112" y="178"/>
                  </a:lnTo>
                  <a:lnTo>
                    <a:pt x="102" y="180"/>
                  </a:lnTo>
                  <a:lnTo>
                    <a:pt x="74" y="154"/>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83" name="Freeform 11">
              <a:extLst>
                <a:ext uri="{FF2B5EF4-FFF2-40B4-BE49-F238E27FC236}">
                  <a16:creationId xmlns:a16="http://schemas.microsoft.com/office/drawing/2014/main" id="{383C08C8-5733-17BB-83CD-CFB0A8D75A5B}"/>
                </a:ext>
              </a:extLst>
            </p:cNvPr>
            <p:cNvSpPr>
              <a:spLocks/>
            </p:cNvSpPr>
            <p:nvPr/>
          </p:nvSpPr>
          <p:spPr bwMode="auto">
            <a:xfrm>
              <a:off x="7207274" y="2598545"/>
              <a:ext cx="347580" cy="322180"/>
            </a:xfrm>
            <a:custGeom>
              <a:avLst/>
              <a:gdLst>
                <a:gd name="T0" fmla="*/ 292338125 w 780"/>
                <a:gd name="T1" fmla="*/ 136088378 h 723"/>
                <a:gd name="T2" fmla="*/ 498990938 w 780"/>
                <a:gd name="T3" fmla="*/ 115927137 h 723"/>
                <a:gd name="T4" fmla="*/ 720764688 w 780"/>
                <a:gd name="T5" fmla="*/ 100806206 h 723"/>
                <a:gd name="T6" fmla="*/ 967740000 w 780"/>
                <a:gd name="T7" fmla="*/ 80644965 h 723"/>
                <a:gd name="T8" fmla="*/ 1350803750 w 780"/>
                <a:gd name="T9" fmla="*/ 45362793 h 723"/>
                <a:gd name="T10" fmla="*/ 1713706250 w 780"/>
                <a:gd name="T11" fmla="*/ 0 h 723"/>
                <a:gd name="T12" fmla="*/ 1779230313 w 780"/>
                <a:gd name="T13" fmla="*/ 65524034 h 723"/>
                <a:gd name="T14" fmla="*/ 1678424063 w 780"/>
                <a:gd name="T15" fmla="*/ 254534877 h 723"/>
                <a:gd name="T16" fmla="*/ 1940520313 w 780"/>
                <a:gd name="T17" fmla="*/ 234373635 h 723"/>
                <a:gd name="T18" fmla="*/ 1935480000 w 780"/>
                <a:gd name="T19" fmla="*/ 284776738 h 723"/>
                <a:gd name="T20" fmla="*/ 1864915625 w 780"/>
                <a:gd name="T21" fmla="*/ 380542634 h 723"/>
                <a:gd name="T22" fmla="*/ 1885076875 w 780"/>
                <a:gd name="T23" fmla="*/ 476308530 h 723"/>
                <a:gd name="T24" fmla="*/ 1824593125 w 780"/>
                <a:gd name="T25" fmla="*/ 526711633 h 723"/>
                <a:gd name="T26" fmla="*/ 1779230313 w 780"/>
                <a:gd name="T27" fmla="*/ 531751943 h 723"/>
                <a:gd name="T28" fmla="*/ 1844754375 w 780"/>
                <a:gd name="T29" fmla="*/ 632558149 h 723"/>
                <a:gd name="T30" fmla="*/ 1764109375 w 780"/>
                <a:gd name="T31" fmla="*/ 723283735 h 723"/>
                <a:gd name="T32" fmla="*/ 1703625625 w 780"/>
                <a:gd name="T33" fmla="*/ 864412423 h 723"/>
                <a:gd name="T34" fmla="*/ 1703625625 w 780"/>
                <a:gd name="T35" fmla="*/ 894654285 h 723"/>
                <a:gd name="T36" fmla="*/ 1668343438 w 780"/>
                <a:gd name="T37" fmla="*/ 929936457 h 723"/>
                <a:gd name="T38" fmla="*/ 1678424063 w 780"/>
                <a:gd name="T39" fmla="*/ 980339560 h 723"/>
                <a:gd name="T40" fmla="*/ 1617940313 w 780"/>
                <a:gd name="T41" fmla="*/ 1055944215 h 723"/>
                <a:gd name="T42" fmla="*/ 1552416250 w 780"/>
                <a:gd name="T43" fmla="*/ 1126508559 h 723"/>
                <a:gd name="T44" fmla="*/ 1587698438 w 780"/>
                <a:gd name="T45" fmla="*/ 1171871352 h 723"/>
                <a:gd name="T46" fmla="*/ 1532255000 w 780"/>
                <a:gd name="T47" fmla="*/ 1262596937 h 723"/>
                <a:gd name="T48" fmla="*/ 1507053438 w 780"/>
                <a:gd name="T49" fmla="*/ 1277717868 h 723"/>
                <a:gd name="T50" fmla="*/ 1507053438 w 780"/>
                <a:gd name="T51" fmla="*/ 1398685316 h 723"/>
                <a:gd name="T52" fmla="*/ 1456650313 w 780"/>
                <a:gd name="T53" fmla="*/ 1398685316 h 723"/>
                <a:gd name="T54" fmla="*/ 1476811563 w 780"/>
                <a:gd name="T55" fmla="*/ 1454128729 h 723"/>
                <a:gd name="T56" fmla="*/ 1461690625 w 780"/>
                <a:gd name="T57" fmla="*/ 1494451211 h 723"/>
                <a:gd name="T58" fmla="*/ 1496972813 w 780"/>
                <a:gd name="T59" fmla="*/ 1514612453 h 723"/>
                <a:gd name="T60" fmla="*/ 1522174375 w 780"/>
                <a:gd name="T61" fmla="*/ 1534773694 h 723"/>
                <a:gd name="T62" fmla="*/ 1527214688 w 780"/>
                <a:gd name="T63" fmla="*/ 1600297728 h 723"/>
                <a:gd name="T64" fmla="*/ 1527214688 w 780"/>
                <a:gd name="T65" fmla="*/ 1660781452 h 723"/>
                <a:gd name="T66" fmla="*/ 1512093750 w 780"/>
                <a:gd name="T67" fmla="*/ 1711184555 h 723"/>
                <a:gd name="T68" fmla="*/ 1386085938 w 780"/>
                <a:gd name="T69" fmla="*/ 1756547347 h 723"/>
                <a:gd name="T70" fmla="*/ 766127500 w 780"/>
                <a:gd name="T71" fmla="*/ 1796869830 h 723"/>
                <a:gd name="T72" fmla="*/ 549394063 w 780"/>
                <a:gd name="T73" fmla="*/ 1822071381 h 723"/>
                <a:gd name="T74" fmla="*/ 317539688 w 780"/>
                <a:gd name="T75" fmla="*/ 1691023313 h 723"/>
                <a:gd name="T76" fmla="*/ 272176875 w 780"/>
                <a:gd name="T77" fmla="*/ 1559975245 h 723"/>
                <a:gd name="T78" fmla="*/ 171370625 w 780"/>
                <a:gd name="T79" fmla="*/ 1570055866 h 723"/>
                <a:gd name="T80" fmla="*/ 120967500 w 780"/>
                <a:gd name="T81" fmla="*/ 1257556627 h 723"/>
                <a:gd name="T82" fmla="*/ 110886875 w 780"/>
                <a:gd name="T83" fmla="*/ 884573665 h 723"/>
                <a:gd name="T84" fmla="*/ 75604688 w 780"/>
                <a:gd name="T85" fmla="*/ 561993805 h 723"/>
                <a:gd name="T86" fmla="*/ 25201563 w 780"/>
                <a:gd name="T87" fmla="*/ 304937980 h 7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80" h="723">
                  <a:moveTo>
                    <a:pt x="0" y="56"/>
                  </a:moveTo>
                  <a:lnTo>
                    <a:pt x="82" y="54"/>
                  </a:lnTo>
                  <a:lnTo>
                    <a:pt x="116" y="54"/>
                  </a:lnTo>
                  <a:lnTo>
                    <a:pt x="156" y="48"/>
                  </a:lnTo>
                  <a:lnTo>
                    <a:pt x="176" y="46"/>
                  </a:lnTo>
                  <a:lnTo>
                    <a:pt x="198" y="46"/>
                  </a:lnTo>
                  <a:lnTo>
                    <a:pt x="204" y="48"/>
                  </a:lnTo>
                  <a:lnTo>
                    <a:pt x="274" y="40"/>
                  </a:lnTo>
                  <a:lnTo>
                    <a:pt x="286" y="40"/>
                  </a:lnTo>
                  <a:lnTo>
                    <a:pt x="318" y="38"/>
                  </a:lnTo>
                  <a:lnTo>
                    <a:pt x="380" y="34"/>
                  </a:lnTo>
                  <a:lnTo>
                    <a:pt x="384" y="32"/>
                  </a:lnTo>
                  <a:lnTo>
                    <a:pt x="456" y="26"/>
                  </a:lnTo>
                  <a:lnTo>
                    <a:pt x="488" y="22"/>
                  </a:lnTo>
                  <a:lnTo>
                    <a:pt x="536" y="18"/>
                  </a:lnTo>
                  <a:lnTo>
                    <a:pt x="594" y="14"/>
                  </a:lnTo>
                  <a:lnTo>
                    <a:pt x="626" y="8"/>
                  </a:lnTo>
                  <a:lnTo>
                    <a:pt x="680" y="0"/>
                  </a:lnTo>
                  <a:lnTo>
                    <a:pt x="694" y="10"/>
                  </a:lnTo>
                  <a:lnTo>
                    <a:pt x="694" y="20"/>
                  </a:lnTo>
                  <a:lnTo>
                    <a:pt x="706" y="26"/>
                  </a:lnTo>
                  <a:lnTo>
                    <a:pt x="700" y="56"/>
                  </a:lnTo>
                  <a:lnTo>
                    <a:pt x="690" y="62"/>
                  </a:lnTo>
                  <a:lnTo>
                    <a:pt x="666" y="101"/>
                  </a:lnTo>
                  <a:lnTo>
                    <a:pt x="678" y="103"/>
                  </a:lnTo>
                  <a:lnTo>
                    <a:pt x="730" y="97"/>
                  </a:lnTo>
                  <a:lnTo>
                    <a:pt x="770" y="93"/>
                  </a:lnTo>
                  <a:lnTo>
                    <a:pt x="780" y="101"/>
                  </a:lnTo>
                  <a:lnTo>
                    <a:pt x="780" y="107"/>
                  </a:lnTo>
                  <a:lnTo>
                    <a:pt x="768" y="113"/>
                  </a:lnTo>
                  <a:lnTo>
                    <a:pt x="770" y="125"/>
                  </a:lnTo>
                  <a:lnTo>
                    <a:pt x="742" y="143"/>
                  </a:lnTo>
                  <a:lnTo>
                    <a:pt x="740" y="151"/>
                  </a:lnTo>
                  <a:lnTo>
                    <a:pt x="744" y="161"/>
                  </a:lnTo>
                  <a:lnTo>
                    <a:pt x="752" y="161"/>
                  </a:lnTo>
                  <a:lnTo>
                    <a:pt x="748" y="189"/>
                  </a:lnTo>
                  <a:lnTo>
                    <a:pt x="734" y="191"/>
                  </a:lnTo>
                  <a:lnTo>
                    <a:pt x="732" y="207"/>
                  </a:lnTo>
                  <a:lnTo>
                    <a:pt x="724" y="209"/>
                  </a:lnTo>
                  <a:lnTo>
                    <a:pt x="718" y="201"/>
                  </a:lnTo>
                  <a:lnTo>
                    <a:pt x="716" y="207"/>
                  </a:lnTo>
                  <a:lnTo>
                    <a:pt x="706" y="211"/>
                  </a:lnTo>
                  <a:lnTo>
                    <a:pt x="712" y="223"/>
                  </a:lnTo>
                  <a:lnTo>
                    <a:pt x="720" y="215"/>
                  </a:lnTo>
                  <a:lnTo>
                    <a:pt x="732" y="251"/>
                  </a:lnTo>
                  <a:lnTo>
                    <a:pt x="726" y="275"/>
                  </a:lnTo>
                  <a:lnTo>
                    <a:pt x="714" y="277"/>
                  </a:lnTo>
                  <a:lnTo>
                    <a:pt x="700" y="287"/>
                  </a:lnTo>
                  <a:lnTo>
                    <a:pt x="706" y="309"/>
                  </a:lnTo>
                  <a:lnTo>
                    <a:pt x="684" y="327"/>
                  </a:lnTo>
                  <a:lnTo>
                    <a:pt x="676" y="343"/>
                  </a:lnTo>
                  <a:lnTo>
                    <a:pt x="668" y="343"/>
                  </a:lnTo>
                  <a:lnTo>
                    <a:pt x="664" y="349"/>
                  </a:lnTo>
                  <a:lnTo>
                    <a:pt x="676" y="355"/>
                  </a:lnTo>
                  <a:lnTo>
                    <a:pt x="678" y="365"/>
                  </a:lnTo>
                  <a:lnTo>
                    <a:pt x="666" y="361"/>
                  </a:lnTo>
                  <a:lnTo>
                    <a:pt x="662" y="369"/>
                  </a:lnTo>
                  <a:lnTo>
                    <a:pt x="668" y="377"/>
                  </a:lnTo>
                  <a:lnTo>
                    <a:pt x="670" y="385"/>
                  </a:lnTo>
                  <a:lnTo>
                    <a:pt x="666" y="389"/>
                  </a:lnTo>
                  <a:lnTo>
                    <a:pt x="664" y="407"/>
                  </a:lnTo>
                  <a:lnTo>
                    <a:pt x="656" y="419"/>
                  </a:lnTo>
                  <a:lnTo>
                    <a:pt x="642" y="419"/>
                  </a:lnTo>
                  <a:lnTo>
                    <a:pt x="642" y="435"/>
                  </a:lnTo>
                  <a:lnTo>
                    <a:pt x="622" y="451"/>
                  </a:lnTo>
                  <a:lnTo>
                    <a:pt x="616" y="447"/>
                  </a:lnTo>
                  <a:lnTo>
                    <a:pt x="616" y="455"/>
                  </a:lnTo>
                  <a:lnTo>
                    <a:pt x="632" y="459"/>
                  </a:lnTo>
                  <a:lnTo>
                    <a:pt x="630" y="465"/>
                  </a:lnTo>
                  <a:lnTo>
                    <a:pt x="606" y="467"/>
                  </a:lnTo>
                  <a:lnTo>
                    <a:pt x="616" y="483"/>
                  </a:lnTo>
                  <a:lnTo>
                    <a:pt x="608" y="501"/>
                  </a:lnTo>
                  <a:lnTo>
                    <a:pt x="592" y="495"/>
                  </a:lnTo>
                  <a:lnTo>
                    <a:pt x="592" y="501"/>
                  </a:lnTo>
                  <a:lnTo>
                    <a:pt x="598" y="507"/>
                  </a:lnTo>
                  <a:lnTo>
                    <a:pt x="602" y="531"/>
                  </a:lnTo>
                  <a:lnTo>
                    <a:pt x="590" y="551"/>
                  </a:lnTo>
                  <a:lnTo>
                    <a:pt x="598" y="555"/>
                  </a:lnTo>
                  <a:lnTo>
                    <a:pt x="598" y="561"/>
                  </a:lnTo>
                  <a:lnTo>
                    <a:pt x="592" y="561"/>
                  </a:lnTo>
                  <a:lnTo>
                    <a:pt x="578" y="555"/>
                  </a:lnTo>
                  <a:lnTo>
                    <a:pt x="576" y="563"/>
                  </a:lnTo>
                  <a:lnTo>
                    <a:pt x="584" y="571"/>
                  </a:lnTo>
                  <a:lnTo>
                    <a:pt x="586" y="577"/>
                  </a:lnTo>
                  <a:lnTo>
                    <a:pt x="576" y="579"/>
                  </a:lnTo>
                  <a:lnTo>
                    <a:pt x="576" y="587"/>
                  </a:lnTo>
                  <a:lnTo>
                    <a:pt x="580" y="593"/>
                  </a:lnTo>
                  <a:lnTo>
                    <a:pt x="578" y="605"/>
                  </a:lnTo>
                  <a:lnTo>
                    <a:pt x="590" y="597"/>
                  </a:lnTo>
                  <a:lnTo>
                    <a:pt x="594" y="601"/>
                  </a:lnTo>
                  <a:lnTo>
                    <a:pt x="588" y="613"/>
                  </a:lnTo>
                  <a:lnTo>
                    <a:pt x="598" y="605"/>
                  </a:lnTo>
                  <a:lnTo>
                    <a:pt x="604" y="609"/>
                  </a:lnTo>
                  <a:lnTo>
                    <a:pt x="590" y="627"/>
                  </a:lnTo>
                  <a:lnTo>
                    <a:pt x="598" y="643"/>
                  </a:lnTo>
                  <a:lnTo>
                    <a:pt x="606" y="635"/>
                  </a:lnTo>
                  <a:lnTo>
                    <a:pt x="612" y="637"/>
                  </a:lnTo>
                  <a:lnTo>
                    <a:pt x="608" y="649"/>
                  </a:lnTo>
                  <a:lnTo>
                    <a:pt x="606" y="659"/>
                  </a:lnTo>
                  <a:lnTo>
                    <a:pt x="596" y="665"/>
                  </a:lnTo>
                  <a:lnTo>
                    <a:pt x="592" y="669"/>
                  </a:lnTo>
                  <a:lnTo>
                    <a:pt x="600" y="679"/>
                  </a:lnTo>
                  <a:lnTo>
                    <a:pt x="594" y="693"/>
                  </a:lnTo>
                  <a:lnTo>
                    <a:pt x="578" y="695"/>
                  </a:lnTo>
                  <a:lnTo>
                    <a:pt x="550" y="697"/>
                  </a:lnTo>
                  <a:lnTo>
                    <a:pt x="448" y="705"/>
                  </a:lnTo>
                  <a:lnTo>
                    <a:pt x="342" y="713"/>
                  </a:lnTo>
                  <a:lnTo>
                    <a:pt x="304" y="713"/>
                  </a:lnTo>
                  <a:lnTo>
                    <a:pt x="262" y="719"/>
                  </a:lnTo>
                  <a:lnTo>
                    <a:pt x="224" y="721"/>
                  </a:lnTo>
                  <a:lnTo>
                    <a:pt x="218" y="723"/>
                  </a:lnTo>
                  <a:lnTo>
                    <a:pt x="166" y="721"/>
                  </a:lnTo>
                  <a:lnTo>
                    <a:pt x="130" y="723"/>
                  </a:lnTo>
                  <a:lnTo>
                    <a:pt x="126" y="671"/>
                  </a:lnTo>
                  <a:lnTo>
                    <a:pt x="126" y="621"/>
                  </a:lnTo>
                  <a:lnTo>
                    <a:pt x="116" y="615"/>
                  </a:lnTo>
                  <a:lnTo>
                    <a:pt x="108" y="619"/>
                  </a:lnTo>
                  <a:lnTo>
                    <a:pt x="96" y="613"/>
                  </a:lnTo>
                  <a:lnTo>
                    <a:pt x="84" y="621"/>
                  </a:lnTo>
                  <a:lnTo>
                    <a:pt x="68" y="623"/>
                  </a:lnTo>
                  <a:lnTo>
                    <a:pt x="50" y="607"/>
                  </a:lnTo>
                  <a:lnTo>
                    <a:pt x="48" y="549"/>
                  </a:lnTo>
                  <a:lnTo>
                    <a:pt x="48" y="499"/>
                  </a:lnTo>
                  <a:lnTo>
                    <a:pt x="42" y="437"/>
                  </a:lnTo>
                  <a:lnTo>
                    <a:pt x="44" y="397"/>
                  </a:lnTo>
                  <a:lnTo>
                    <a:pt x="44" y="351"/>
                  </a:lnTo>
                  <a:lnTo>
                    <a:pt x="42" y="273"/>
                  </a:lnTo>
                  <a:lnTo>
                    <a:pt x="38" y="261"/>
                  </a:lnTo>
                  <a:lnTo>
                    <a:pt x="30" y="223"/>
                  </a:lnTo>
                  <a:lnTo>
                    <a:pt x="26" y="201"/>
                  </a:lnTo>
                  <a:lnTo>
                    <a:pt x="12" y="133"/>
                  </a:lnTo>
                  <a:lnTo>
                    <a:pt x="10" y="121"/>
                  </a:lnTo>
                  <a:lnTo>
                    <a:pt x="0" y="56"/>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84" name="Freeform 12">
              <a:extLst>
                <a:ext uri="{FF2B5EF4-FFF2-40B4-BE49-F238E27FC236}">
                  <a16:creationId xmlns:a16="http://schemas.microsoft.com/office/drawing/2014/main" id="{41F9A6C9-C036-2A43-D525-B74824283856}"/>
                </a:ext>
              </a:extLst>
            </p:cNvPr>
            <p:cNvSpPr>
              <a:spLocks/>
            </p:cNvSpPr>
            <p:nvPr/>
          </p:nvSpPr>
          <p:spPr bwMode="auto">
            <a:xfrm>
              <a:off x="7453254" y="2713959"/>
              <a:ext cx="245980" cy="422444"/>
            </a:xfrm>
            <a:custGeom>
              <a:avLst/>
              <a:gdLst>
                <a:gd name="T0" fmla="*/ 1370965000 w 552"/>
                <a:gd name="T1" fmla="*/ 2147483646 h 948"/>
                <a:gd name="T2" fmla="*/ 1300400625 w 552"/>
                <a:gd name="T3" fmla="*/ 2147483646 h 948"/>
                <a:gd name="T4" fmla="*/ 1184473438 w 552"/>
                <a:gd name="T5" fmla="*/ 2147483646 h 948"/>
                <a:gd name="T6" fmla="*/ 997981875 w 552"/>
                <a:gd name="T7" fmla="*/ 2147483646 h 948"/>
                <a:gd name="T8" fmla="*/ 972780313 w 552"/>
                <a:gd name="T9" fmla="*/ 2147483646 h 948"/>
                <a:gd name="T10" fmla="*/ 877014375 w 552"/>
                <a:gd name="T11" fmla="*/ 2147483646 h 948"/>
                <a:gd name="T12" fmla="*/ 851812813 w 552"/>
                <a:gd name="T13" fmla="*/ 2147483646 h 948"/>
                <a:gd name="T14" fmla="*/ 801409688 w 552"/>
                <a:gd name="T15" fmla="*/ 2001004063 h 948"/>
                <a:gd name="T16" fmla="*/ 544353750 w 552"/>
                <a:gd name="T17" fmla="*/ 2031245938 h 948"/>
                <a:gd name="T18" fmla="*/ 246975313 w 552"/>
                <a:gd name="T19" fmla="*/ 2056447500 h 948"/>
                <a:gd name="T20" fmla="*/ 30241875 w 552"/>
                <a:gd name="T21" fmla="*/ 2046366875 h 948"/>
                <a:gd name="T22" fmla="*/ 0 w 552"/>
                <a:gd name="T23" fmla="*/ 1960681563 h 948"/>
                <a:gd name="T24" fmla="*/ 20161250 w 552"/>
                <a:gd name="T25" fmla="*/ 1900197813 h 948"/>
                <a:gd name="T26" fmla="*/ 60483750 w 552"/>
                <a:gd name="T27" fmla="*/ 1864915625 h 948"/>
                <a:gd name="T28" fmla="*/ 70564375 w 552"/>
                <a:gd name="T29" fmla="*/ 1794351250 h 948"/>
                <a:gd name="T30" fmla="*/ 70564375 w 552"/>
                <a:gd name="T31" fmla="*/ 1764109375 h 948"/>
                <a:gd name="T32" fmla="*/ 120967500 w 552"/>
                <a:gd name="T33" fmla="*/ 1693545000 h 948"/>
                <a:gd name="T34" fmla="*/ 100806250 w 552"/>
                <a:gd name="T35" fmla="*/ 1658262813 h 948"/>
                <a:gd name="T36" fmla="*/ 181451250 w 552"/>
                <a:gd name="T37" fmla="*/ 1567537188 h 948"/>
                <a:gd name="T38" fmla="*/ 236894688 w 552"/>
                <a:gd name="T39" fmla="*/ 1491932500 h 948"/>
                <a:gd name="T40" fmla="*/ 151209375 w 552"/>
                <a:gd name="T41" fmla="*/ 1502013125 h 948"/>
                <a:gd name="T42" fmla="*/ 241935000 w 552"/>
                <a:gd name="T43" fmla="*/ 1406247188 h 948"/>
                <a:gd name="T44" fmla="*/ 161290000 w 552"/>
                <a:gd name="T45" fmla="*/ 1325602188 h 948"/>
                <a:gd name="T46" fmla="*/ 181451250 w 552"/>
                <a:gd name="T47" fmla="*/ 1300400625 h 948"/>
                <a:gd name="T48" fmla="*/ 146169063 w 552"/>
                <a:gd name="T49" fmla="*/ 1285279688 h 948"/>
                <a:gd name="T50" fmla="*/ 131048125 w 552"/>
                <a:gd name="T51" fmla="*/ 1204634688 h 948"/>
                <a:gd name="T52" fmla="*/ 131048125 w 552"/>
                <a:gd name="T53" fmla="*/ 1118949375 h 948"/>
                <a:gd name="T54" fmla="*/ 105846563 w 552"/>
                <a:gd name="T55" fmla="*/ 1093747813 h 948"/>
                <a:gd name="T56" fmla="*/ 110886875 w 552"/>
                <a:gd name="T57" fmla="*/ 1023183438 h 948"/>
                <a:gd name="T58" fmla="*/ 151209375 w 552"/>
                <a:gd name="T59" fmla="*/ 952619063 h 948"/>
                <a:gd name="T60" fmla="*/ 95765938 w 552"/>
                <a:gd name="T61" fmla="*/ 927417500 h 948"/>
                <a:gd name="T62" fmla="*/ 90725625 w 552"/>
                <a:gd name="T63" fmla="*/ 892135313 h 948"/>
                <a:gd name="T64" fmla="*/ 65524063 w 552"/>
                <a:gd name="T65" fmla="*/ 871974063 h 948"/>
                <a:gd name="T66" fmla="*/ 60483750 w 552"/>
                <a:gd name="T67" fmla="*/ 806450000 h 948"/>
                <a:gd name="T68" fmla="*/ 60483750 w 552"/>
                <a:gd name="T69" fmla="*/ 766127500 h 948"/>
                <a:gd name="T70" fmla="*/ 115927188 w 552"/>
                <a:gd name="T71" fmla="*/ 761087188 h 948"/>
                <a:gd name="T72" fmla="*/ 126007813 w 552"/>
                <a:gd name="T73" fmla="*/ 685482500 h 948"/>
                <a:gd name="T74" fmla="*/ 100806250 w 552"/>
                <a:gd name="T75" fmla="*/ 594756875 h 948"/>
                <a:gd name="T76" fmla="*/ 136088438 w 552"/>
                <a:gd name="T77" fmla="*/ 524192500 h 948"/>
                <a:gd name="T78" fmla="*/ 161290000 w 552"/>
                <a:gd name="T79" fmla="*/ 493950625 h 948"/>
                <a:gd name="T80" fmla="*/ 226814063 w 552"/>
                <a:gd name="T81" fmla="*/ 443547500 h 948"/>
                <a:gd name="T82" fmla="*/ 282257500 w 552"/>
                <a:gd name="T83" fmla="*/ 372983125 h 948"/>
                <a:gd name="T84" fmla="*/ 292338125 w 552"/>
                <a:gd name="T85" fmla="*/ 297378438 h 948"/>
                <a:gd name="T86" fmla="*/ 317539688 w 552"/>
                <a:gd name="T87" fmla="*/ 267136563 h 948"/>
                <a:gd name="T88" fmla="*/ 292338125 w 552"/>
                <a:gd name="T89" fmla="*/ 211693125 h 948"/>
                <a:gd name="T90" fmla="*/ 388104063 w 552"/>
                <a:gd name="T91" fmla="*/ 126007813 h 948"/>
                <a:gd name="T92" fmla="*/ 624998750 w 552"/>
                <a:gd name="T93" fmla="*/ 60483750 h 948"/>
                <a:gd name="T94" fmla="*/ 882054688 w 552"/>
                <a:gd name="T95" fmla="*/ 45362813 h 948"/>
                <a:gd name="T96" fmla="*/ 1118949375 w 552"/>
                <a:gd name="T97" fmla="*/ 5040313 h 948"/>
                <a:gd name="T98" fmla="*/ 1244957188 w 552"/>
                <a:gd name="T99" fmla="*/ 196572188 h 948"/>
                <a:gd name="T100" fmla="*/ 1249997500 w 552"/>
                <a:gd name="T101" fmla="*/ 443547500 h 948"/>
                <a:gd name="T102" fmla="*/ 1260078125 w 552"/>
                <a:gd name="T103" fmla="*/ 831651563 h 948"/>
                <a:gd name="T104" fmla="*/ 1265118438 w 552"/>
                <a:gd name="T105" fmla="*/ 1174392813 h 948"/>
                <a:gd name="T106" fmla="*/ 1265118438 w 552"/>
                <a:gd name="T107" fmla="*/ 1517134063 h 948"/>
                <a:gd name="T108" fmla="*/ 1330642500 w 552"/>
                <a:gd name="T109" fmla="*/ 1880036563 h 948"/>
                <a:gd name="T110" fmla="*/ 1391126250 w 552"/>
                <a:gd name="T111" fmla="*/ 2147483646 h 9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52" h="948">
                  <a:moveTo>
                    <a:pt x="552" y="882"/>
                  </a:moveTo>
                  <a:lnTo>
                    <a:pt x="550" y="892"/>
                  </a:lnTo>
                  <a:lnTo>
                    <a:pt x="544" y="892"/>
                  </a:lnTo>
                  <a:lnTo>
                    <a:pt x="536" y="898"/>
                  </a:lnTo>
                  <a:lnTo>
                    <a:pt x="522" y="884"/>
                  </a:lnTo>
                  <a:lnTo>
                    <a:pt x="516" y="886"/>
                  </a:lnTo>
                  <a:lnTo>
                    <a:pt x="494" y="898"/>
                  </a:lnTo>
                  <a:lnTo>
                    <a:pt x="470" y="882"/>
                  </a:lnTo>
                  <a:lnTo>
                    <a:pt x="470" y="896"/>
                  </a:lnTo>
                  <a:lnTo>
                    <a:pt x="460" y="892"/>
                  </a:lnTo>
                  <a:lnTo>
                    <a:pt x="404" y="914"/>
                  </a:lnTo>
                  <a:lnTo>
                    <a:pt x="396" y="906"/>
                  </a:lnTo>
                  <a:lnTo>
                    <a:pt x="392" y="912"/>
                  </a:lnTo>
                  <a:lnTo>
                    <a:pt x="394" y="916"/>
                  </a:lnTo>
                  <a:lnTo>
                    <a:pt x="386" y="926"/>
                  </a:lnTo>
                  <a:lnTo>
                    <a:pt x="380" y="940"/>
                  </a:lnTo>
                  <a:lnTo>
                    <a:pt x="362" y="948"/>
                  </a:lnTo>
                  <a:lnTo>
                    <a:pt x="348" y="928"/>
                  </a:lnTo>
                  <a:lnTo>
                    <a:pt x="348" y="920"/>
                  </a:lnTo>
                  <a:lnTo>
                    <a:pt x="344" y="914"/>
                  </a:lnTo>
                  <a:lnTo>
                    <a:pt x="338" y="900"/>
                  </a:lnTo>
                  <a:lnTo>
                    <a:pt x="316" y="882"/>
                  </a:lnTo>
                  <a:lnTo>
                    <a:pt x="308" y="858"/>
                  </a:lnTo>
                  <a:lnTo>
                    <a:pt x="318" y="794"/>
                  </a:lnTo>
                  <a:lnTo>
                    <a:pt x="300" y="796"/>
                  </a:lnTo>
                  <a:lnTo>
                    <a:pt x="226" y="802"/>
                  </a:lnTo>
                  <a:lnTo>
                    <a:pt x="216" y="806"/>
                  </a:lnTo>
                  <a:lnTo>
                    <a:pt x="180" y="810"/>
                  </a:lnTo>
                  <a:lnTo>
                    <a:pt x="132" y="814"/>
                  </a:lnTo>
                  <a:lnTo>
                    <a:pt x="98" y="816"/>
                  </a:lnTo>
                  <a:lnTo>
                    <a:pt x="76" y="818"/>
                  </a:lnTo>
                  <a:lnTo>
                    <a:pt x="4" y="824"/>
                  </a:lnTo>
                  <a:lnTo>
                    <a:pt x="12" y="812"/>
                  </a:lnTo>
                  <a:lnTo>
                    <a:pt x="4" y="800"/>
                  </a:lnTo>
                  <a:lnTo>
                    <a:pt x="4" y="786"/>
                  </a:lnTo>
                  <a:lnTo>
                    <a:pt x="0" y="778"/>
                  </a:lnTo>
                  <a:lnTo>
                    <a:pt x="12" y="772"/>
                  </a:lnTo>
                  <a:lnTo>
                    <a:pt x="18" y="760"/>
                  </a:lnTo>
                  <a:lnTo>
                    <a:pt x="8" y="754"/>
                  </a:lnTo>
                  <a:lnTo>
                    <a:pt x="10" y="746"/>
                  </a:lnTo>
                  <a:lnTo>
                    <a:pt x="24" y="748"/>
                  </a:lnTo>
                  <a:lnTo>
                    <a:pt x="24" y="740"/>
                  </a:lnTo>
                  <a:lnTo>
                    <a:pt x="16" y="732"/>
                  </a:lnTo>
                  <a:lnTo>
                    <a:pt x="20" y="720"/>
                  </a:lnTo>
                  <a:lnTo>
                    <a:pt x="28" y="712"/>
                  </a:lnTo>
                  <a:lnTo>
                    <a:pt x="16" y="704"/>
                  </a:lnTo>
                  <a:lnTo>
                    <a:pt x="20" y="698"/>
                  </a:lnTo>
                  <a:lnTo>
                    <a:pt x="28" y="700"/>
                  </a:lnTo>
                  <a:lnTo>
                    <a:pt x="34" y="678"/>
                  </a:lnTo>
                  <a:lnTo>
                    <a:pt x="44" y="676"/>
                  </a:lnTo>
                  <a:lnTo>
                    <a:pt x="48" y="672"/>
                  </a:lnTo>
                  <a:lnTo>
                    <a:pt x="40" y="670"/>
                  </a:lnTo>
                  <a:lnTo>
                    <a:pt x="36" y="666"/>
                  </a:lnTo>
                  <a:lnTo>
                    <a:pt x="40" y="658"/>
                  </a:lnTo>
                  <a:lnTo>
                    <a:pt x="56" y="656"/>
                  </a:lnTo>
                  <a:lnTo>
                    <a:pt x="54" y="650"/>
                  </a:lnTo>
                  <a:lnTo>
                    <a:pt x="72" y="622"/>
                  </a:lnTo>
                  <a:lnTo>
                    <a:pt x="68" y="612"/>
                  </a:lnTo>
                  <a:lnTo>
                    <a:pt x="82" y="610"/>
                  </a:lnTo>
                  <a:lnTo>
                    <a:pt x="94" y="592"/>
                  </a:lnTo>
                  <a:lnTo>
                    <a:pt x="86" y="586"/>
                  </a:lnTo>
                  <a:lnTo>
                    <a:pt x="72" y="600"/>
                  </a:lnTo>
                  <a:lnTo>
                    <a:pt x="60" y="596"/>
                  </a:lnTo>
                  <a:lnTo>
                    <a:pt x="60" y="584"/>
                  </a:lnTo>
                  <a:lnTo>
                    <a:pt x="90" y="580"/>
                  </a:lnTo>
                  <a:lnTo>
                    <a:pt x="96" y="558"/>
                  </a:lnTo>
                  <a:lnTo>
                    <a:pt x="90" y="556"/>
                  </a:lnTo>
                  <a:lnTo>
                    <a:pt x="62" y="530"/>
                  </a:lnTo>
                  <a:lnTo>
                    <a:pt x="64" y="526"/>
                  </a:lnTo>
                  <a:lnTo>
                    <a:pt x="76" y="530"/>
                  </a:lnTo>
                  <a:lnTo>
                    <a:pt x="78" y="524"/>
                  </a:lnTo>
                  <a:lnTo>
                    <a:pt x="72" y="516"/>
                  </a:lnTo>
                  <a:lnTo>
                    <a:pt x="76" y="506"/>
                  </a:lnTo>
                  <a:lnTo>
                    <a:pt x="72" y="500"/>
                  </a:lnTo>
                  <a:lnTo>
                    <a:pt x="58" y="510"/>
                  </a:lnTo>
                  <a:lnTo>
                    <a:pt x="54" y="496"/>
                  </a:lnTo>
                  <a:lnTo>
                    <a:pt x="66" y="484"/>
                  </a:lnTo>
                  <a:lnTo>
                    <a:pt x="52" y="478"/>
                  </a:lnTo>
                  <a:lnTo>
                    <a:pt x="54" y="460"/>
                  </a:lnTo>
                  <a:lnTo>
                    <a:pt x="62" y="448"/>
                  </a:lnTo>
                  <a:lnTo>
                    <a:pt x="52" y="444"/>
                  </a:lnTo>
                  <a:lnTo>
                    <a:pt x="44" y="452"/>
                  </a:lnTo>
                  <a:lnTo>
                    <a:pt x="38" y="446"/>
                  </a:lnTo>
                  <a:lnTo>
                    <a:pt x="42" y="434"/>
                  </a:lnTo>
                  <a:lnTo>
                    <a:pt x="48" y="420"/>
                  </a:lnTo>
                  <a:lnTo>
                    <a:pt x="40" y="410"/>
                  </a:lnTo>
                  <a:lnTo>
                    <a:pt x="44" y="406"/>
                  </a:lnTo>
                  <a:lnTo>
                    <a:pt x="54" y="400"/>
                  </a:lnTo>
                  <a:lnTo>
                    <a:pt x="56" y="390"/>
                  </a:lnTo>
                  <a:lnTo>
                    <a:pt x="60" y="378"/>
                  </a:lnTo>
                  <a:lnTo>
                    <a:pt x="54" y="376"/>
                  </a:lnTo>
                  <a:lnTo>
                    <a:pt x="46" y="384"/>
                  </a:lnTo>
                  <a:lnTo>
                    <a:pt x="38" y="368"/>
                  </a:lnTo>
                  <a:lnTo>
                    <a:pt x="52" y="350"/>
                  </a:lnTo>
                  <a:lnTo>
                    <a:pt x="46" y="346"/>
                  </a:lnTo>
                  <a:lnTo>
                    <a:pt x="36" y="354"/>
                  </a:lnTo>
                  <a:lnTo>
                    <a:pt x="42" y="342"/>
                  </a:lnTo>
                  <a:lnTo>
                    <a:pt x="38" y="338"/>
                  </a:lnTo>
                  <a:lnTo>
                    <a:pt x="26" y="346"/>
                  </a:lnTo>
                  <a:lnTo>
                    <a:pt x="28" y="334"/>
                  </a:lnTo>
                  <a:lnTo>
                    <a:pt x="24" y="328"/>
                  </a:lnTo>
                  <a:lnTo>
                    <a:pt x="24" y="320"/>
                  </a:lnTo>
                  <a:lnTo>
                    <a:pt x="34" y="318"/>
                  </a:lnTo>
                  <a:lnTo>
                    <a:pt x="32" y="312"/>
                  </a:lnTo>
                  <a:lnTo>
                    <a:pt x="24" y="304"/>
                  </a:lnTo>
                  <a:lnTo>
                    <a:pt x="26" y="296"/>
                  </a:lnTo>
                  <a:lnTo>
                    <a:pt x="40" y="302"/>
                  </a:lnTo>
                  <a:lnTo>
                    <a:pt x="46" y="302"/>
                  </a:lnTo>
                  <a:lnTo>
                    <a:pt x="46" y="296"/>
                  </a:lnTo>
                  <a:lnTo>
                    <a:pt x="38" y="292"/>
                  </a:lnTo>
                  <a:lnTo>
                    <a:pt x="50" y="272"/>
                  </a:lnTo>
                  <a:lnTo>
                    <a:pt x="46" y="248"/>
                  </a:lnTo>
                  <a:lnTo>
                    <a:pt x="40" y="242"/>
                  </a:lnTo>
                  <a:lnTo>
                    <a:pt x="40" y="236"/>
                  </a:lnTo>
                  <a:lnTo>
                    <a:pt x="56" y="242"/>
                  </a:lnTo>
                  <a:lnTo>
                    <a:pt x="64" y="224"/>
                  </a:lnTo>
                  <a:lnTo>
                    <a:pt x="54" y="208"/>
                  </a:lnTo>
                  <a:lnTo>
                    <a:pt x="78" y="206"/>
                  </a:lnTo>
                  <a:lnTo>
                    <a:pt x="80" y="200"/>
                  </a:lnTo>
                  <a:lnTo>
                    <a:pt x="64" y="196"/>
                  </a:lnTo>
                  <a:lnTo>
                    <a:pt x="64" y="188"/>
                  </a:lnTo>
                  <a:lnTo>
                    <a:pt x="70" y="192"/>
                  </a:lnTo>
                  <a:lnTo>
                    <a:pt x="90" y="176"/>
                  </a:lnTo>
                  <a:lnTo>
                    <a:pt x="90" y="160"/>
                  </a:lnTo>
                  <a:lnTo>
                    <a:pt x="104" y="160"/>
                  </a:lnTo>
                  <a:lnTo>
                    <a:pt x="112" y="148"/>
                  </a:lnTo>
                  <a:lnTo>
                    <a:pt x="114" y="130"/>
                  </a:lnTo>
                  <a:lnTo>
                    <a:pt x="118" y="126"/>
                  </a:lnTo>
                  <a:lnTo>
                    <a:pt x="116" y="118"/>
                  </a:lnTo>
                  <a:lnTo>
                    <a:pt x="110" y="110"/>
                  </a:lnTo>
                  <a:lnTo>
                    <a:pt x="114" y="102"/>
                  </a:lnTo>
                  <a:lnTo>
                    <a:pt x="126" y="106"/>
                  </a:lnTo>
                  <a:lnTo>
                    <a:pt x="124" y="96"/>
                  </a:lnTo>
                  <a:lnTo>
                    <a:pt x="112" y="90"/>
                  </a:lnTo>
                  <a:lnTo>
                    <a:pt x="116" y="84"/>
                  </a:lnTo>
                  <a:lnTo>
                    <a:pt x="124" y="84"/>
                  </a:lnTo>
                  <a:lnTo>
                    <a:pt x="132" y="68"/>
                  </a:lnTo>
                  <a:lnTo>
                    <a:pt x="154" y="50"/>
                  </a:lnTo>
                  <a:lnTo>
                    <a:pt x="150" y="36"/>
                  </a:lnTo>
                  <a:lnTo>
                    <a:pt x="236" y="30"/>
                  </a:lnTo>
                  <a:lnTo>
                    <a:pt x="248" y="24"/>
                  </a:lnTo>
                  <a:lnTo>
                    <a:pt x="296" y="24"/>
                  </a:lnTo>
                  <a:lnTo>
                    <a:pt x="318" y="16"/>
                  </a:lnTo>
                  <a:lnTo>
                    <a:pt x="350" y="18"/>
                  </a:lnTo>
                  <a:lnTo>
                    <a:pt x="378" y="12"/>
                  </a:lnTo>
                  <a:lnTo>
                    <a:pt x="384" y="10"/>
                  </a:lnTo>
                  <a:lnTo>
                    <a:pt x="444" y="2"/>
                  </a:lnTo>
                  <a:lnTo>
                    <a:pt x="474" y="0"/>
                  </a:lnTo>
                  <a:lnTo>
                    <a:pt x="490" y="16"/>
                  </a:lnTo>
                  <a:lnTo>
                    <a:pt x="494" y="78"/>
                  </a:lnTo>
                  <a:lnTo>
                    <a:pt x="492" y="100"/>
                  </a:lnTo>
                  <a:lnTo>
                    <a:pt x="494" y="130"/>
                  </a:lnTo>
                  <a:lnTo>
                    <a:pt x="496" y="176"/>
                  </a:lnTo>
                  <a:lnTo>
                    <a:pt x="496" y="242"/>
                  </a:lnTo>
                  <a:lnTo>
                    <a:pt x="498" y="280"/>
                  </a:lnTo>
                  <a:lnTo>
                    <a:pt x="500" y="330"/>
                  </a:lnTo>
                  <a:lnTo>
                    <a:pt x="502" y="388"/>
                  </a:lnTo>
                  <a:lnTo>
                    <a:pt x="498" y="402"/>
                  </a:lnTo>
                  <a:lnTo>
                    <a:pt x="502" y="466"/>
                  </a:lnTo>
                  <a:lnTo>
                    <a:pt x="502" y="516"/>
                  </a:lnTo>
                  <a:lnTo>
                    <a:pt x="502" y="536"/>
                  </a:lnTo>
                  <a:lnTo>
                    <a:pt x="502" y="602"/>
                  </a:lnTo>
                  <a:lnTo>
                    <a:pt x="510" y="636"/>
                  </a:lnTo>
                  <a:lnTo>
                    <a:pt x="518" y="688"/>
                  </a:lnTo>
                  <a:lnTo>
                    <a:pt x="528" y="746"/>
                  </a:lnTo>
                  <a:lnTo>
                    <a:pt x="532" y="770"/>
                  </a:lnTo>
                  <a:lnTo>
                    <a:pt x="542" y="822"/>
                  </a:lnTo>
                  <a:lnTo>
                    <a:pt x="552" y="882"/>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85" name="Freeform 13">
              <a:extLst>
                <a:ext uri="{FF2B5EF4-FFF2-40B4-BE49-F238E27FC236}">
                  <a16:creationId xmlns:a16="http://schemas.microsoft.com/office/drawing/2014/main" id="{57551073-851A-0F17-B92C-BB0D06756A68}"/>
                </a:ext>
              </a:extLst>
            </p:cNvPr>
            <p:cNvSpPr>
              <a:spLocks/>
            </p:cNvSpPr>
            <p:nvPr/>
          </p:nvSpPr>
          <p:spPr bwMode="auto">
            <a:xfrm>
              <a:off x="7750034" y="2997370"/>
              <a:ext cx="635893" cy="473244"/>
            </a:xfrm>
            <a:custGeom>
              <a:avLst/>
              <a:gdLst>
                <a:gd name="T0" fmla="*/ 2147483646 w 1427"/>
                <a:gd name="T1" fmla="*/ 2016125000 h 1062"/>
                <a:gd name="T2" fmla="*/ 2147483646 w 1427"/>
                <a:gd name="T3" fmla="*/ 1864915625 h 1062"/>
                <a:gd name="T4" fmla="*/ 2147483646 w 1427"/>
                <a:gd name="T5" fmla="*/ 1950600938 h 1062"/>
                <a:gd name="T6" fmla="*/ 2147483646 w 1427"/>
                <a:gd name="T7" fmla="*/ 1849794688 h 1062"/>
                <a:gd name="T8" fmla="*/ 2147483646 w 1427"/>
                <a:gd name="T9" fmla="*/ 1643141875 h 1062"/>
                <a:gd name="T10" fmla="*/ 2147483646 w 1427"/>
                <a:gd name="T11" fmla="*/ 1527214688 h 1062"/>
                <a:gd name="T12" fmla="*/ 2147483646 w 1427"/>
                <a:gd name="T13" fmla="*/ 1431448750 h 1062"/>
                <a:gd name="T14" fmla="*/ 2147483646 w 1427"/>
                <a:gd name="T15" fmla="*/ 1426408438 h 1062"/>
                <a:gd name="T16" fmla="*/ 2147483646 w 1427"/>
                <a:gd name="T17" fmla="*/ 1461690625 h 1062"/>
                <a:gd name="T18" fmla="*/ 2147483646 w 1427"/>
                <a:gd name="T19" fmla="*/ 1527214688 h 1062"/>
                <a:gd name="T20" fmla="*/ 2147483646 w 1427"/>
                <a:gd name="T21" fmla="*/ 1496972813 h 1062"/>
                <a:gd name="T22" fmla="*/ 2147483646 w 1427"/>
                <a:gd name="T23" fmla="*/ 1300400625 h 1062"/>
                <a:gd name="T24" fmla="*/ 2147483646 w 1427"/>
                <a:gd name="T25" fmla="*/ 1083667188 h 1062"/>
                <a:gd name="T26" fmla="*/ 2147483646 w 1427"/>
                <a:gd name="T27" fmla="*/ 982860938 h 1062"/>
                <a:gd name="T28" fmla="*/ 2147483646 w 1427"/>
                <a:gd name="T29" fmla="*/ 882054688 h 1062"/>
                <a:gd name="T30" fmla="*/ 1968240803 w 1427"/>
                <a:gd name="T31" fmla="*/ 786288750 h 1062"/>
                <a:gd name="T32" fmla="*/ 1847273330 w 1427"/>
                <a:gd name="T33" fmla="*/ 675401875 h 1062"/>
                <a:gd name="T34" fmla="*/ 1761588036 w 1427"/>
                <a:gd name="T35" fmla="*/ 599797188 h 1062"/>
                <a:gd name="T36" fmla="*/ 1479330598 w 1427"/>
                <a:gd name="T37" fmla="*/ 519152188 h 1062"/>
                <a:gd name="T38" fmla="*/ 1413806550 w 1427"/>
                <a:gd name="T39" fmla="*/ 599797188 h 1062"/>
                <a:gd name="T40" fmla="*/ 1363403437 w 1427"/>
                <a:gd name="T41" fmla="*/ 624998750 h 1062"/>
                <a:gd name="T42" fmla="*/ 1111387867 w 1427"/>
                <a:gd name="T43" fmla="*/ 756046875 h 1062"/>
                <a:gd name="T44" fmla="*/ 995460705 w 1427"/>
                <a:gd name="T45" fmla="*/ 781248438 h 1062"/>
                <a:gd name="T46" fmla="*/ 1030742885 w 1427"/>
                <a:gd name="T47" fmla="*/ 781248438 h 1062"/>
                <a:gd name="T48" fmla="*/ 934976969 w 1427"/>
                <a:gd name="T49" fmla="*/ 645160000 h 1062"/>
                <a:gd name="T50" fmla="*/ 894654478 w 1427"/>
                <a:gd name="T51" fmla="*/ 589716563 h 1062"/>
                <a:gd name="T52" fmla="*/ 834170741 w 1427"/>
                <a:gd name="T53" fmla="*/ 539313438 h 1062"/>
                <a:gd name="T54" fmla="*/ 773687004 w 1427"/>
                <a:gd name="T55" fmla="*/ 549394063 h 1062"/>
                <a:gd name="T56" fmla="*/ 824090118 w 1427"/>
                <a:gd name="T57" fmla="*/ 599797188 h 1062"/>
                <a:gd name="T58" fmla="*/ 514111762 w 1427"/>
                <a:gd name="T59" fmla="*/ 493950625 h 1062"/>
                <a:gd name="T60" fmla="*/ 642638908 w 1427"/>
                <a:gd name="T61" fmla="*/ 498990938 h 1062"/>
                <a:gd name="T62" fmla="*/ 534273007 w 1427"/>
                <a:gd name="T63" fmla="*/ 468749063 h 1062"/>
                <a:gd name="T64" fmla="*/ 438507091 w 1427"/>
                <a:gd name="T65" fmla="*/ 504031250 h 1062"/>
                <a:gd name="T66" fmla="*/ 221773701 w 1427"/>
                <a:gd name="T67" fmla="*/ 554434375 h 1062"/>
                <a:gd name="T68" fmla="*/ 257055881 w 1427"/>
                <a:gd name="T69" fmla="*/ 514111875 h 1062"/>
                <a:gd name="T70" fmla="*/ 201612456 w 1427"/>
                <a:gd name="T71" fmla="*/ 549394063 h 1062"/>
                <a:gd name="T72" fmla="*/ 105846539 w 1427"/>
                <a:gd name="T73" fmla="*/ 579635938 h 1062"/>
                <a:gd name="T74" fmla="*/ 70564359 w 1427"/>
                <a:gd name="T75" fmla="*/ 428426563 h 1062"/>
                <a:gd name="T76" fmla="*/ 584676121 w 1427"/>
                <a:gd name="T77" fmla="*/ 206652813 h 1062"/>
                <a:gd name="T78" fmla="*/ 1156750670 w 1427"/>
                <a:gd name="T79" fmla="*/ 272176875 h 1062"/>
                <a:gd name="T80" fmla="*/ 1776708970 w 1427"/>
                <a:gd name="T81" fmla="*/ 206652813 h 1062"/>
                <a:gd name="T82" fmla="*/ 2147483646 w 1427"/>
                <a:gd name="T83" fmla="*/ 181451250 h 1062"/>
                <a:gd name="T84" fmla="*/ 2147483646 w 1427"/>
                <a:gd name="T85" fmla="*/ 50403125 h 1062"/>
                <a:gd name="T86" fmla="*/ 2147483646 w 1427"/>
                <a:gd name="T87" fmla="*/ 35282188 h 1062"/>
                <a:gd name="T88" fmla="*/ 2147483646 w 1427"/>
                <a:gd name="T89" fmla="*/ 50403125 h 1062"/>
                <a:gd name="T90" fmla="*/ 2147483646 w 1427"/>
                <a:gd name="T91" fmla="*/ 181451250 h 1062"/>
                <a:gd name="T92" fmla="*/ 2147483646 w 1427"/>
                <a:gd name="T93" fmla="*/ 498990938 h 1062"/>
                <a:gd name="T94" fmla="*/ 2147483646 w 1427"/>
                <a:gd name="T95" fmla="*/ 781248438 h 1062"/>
                <a:gd name="T96" fmla="*/ 2147483646 w 1427"/>
                <a:gd name="T97" fmla="*/ 1275199063 h 1062"/>
                <a:gd name="T98" fmla="*/ 2147483646 w 1427"/>
                <a:gd name="T99" fmla="*/ 1562496875 h 1062"/>
                <a:gd name="T100" fmla="*/ 2147483646 w 1427"/>
                <a:gd name="T101" fmla="*/ 1723786875 h 1062"/>
                <a:gd name="T102" fmla="*/ 2147483646 w 1427"/>
                <a:gd name="T103" fmla="*/ 2147483646 h 1062"/>
                <a:gd name="T104" fmla="*/ 2147483646 w 1427"/>
                <a:gd name="T105" fmla="*/ 2147483646 h 1062"/>
                <a:gd name="T106" fmla="*/ 2147483646 w 1427"/>
                <a:gd name="T107" fmla="*/ 2147483646 h 1062"/>
                <a:gd name="T108" fmla="*/ 2147483646 w 1427"/>
                <a:gd name="T109" fmla="*/ 2147483646 h 1062"/>
                <a:gd name="T110" fmla="*/ 2147483646 w 1427"/>
                <a:gd name="T111" fmla="*/ 2147483646 h 1062"/>
                <a:gd name="T112" fmla="*/ 2147483646 w 1427"/>
                <a:gd name="T113" fmla="*/ 2147483646 h 1062"/>
                <a:gd name="T114" fmla="*/ 2147483646 w 1427"/>
                <a:gd name="T115" fmla="*/ 2147483646 h 1062"/>
                <a:gd name="T116" fmla="*/ 2147483646 w 1427"/>
                <a:gd name="T117" fmla="*/ 2147483646 h 1062"/>
                <a:gd name="T118" fmla="*/ 2147483646 w 1427"/>
                <a:gd name="T119" fmla="*/ 2147483646 h 10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27" h="1062">
                  <a:moveTo>
                    <a:pt x="1087" y="832"/>
                  </a:moveTo>
                  <a:lnTo>
                    <a:pt x="1083" y="832"/>
                  </a:lnTo>
                  <a:lnTo>
                    <a:pt x="1081" y="826"/>
                  </a:lnTo>
                  <a:lnTo>
                    <a:pt x="1081" y="820"/>
                  </a:lnTo>
                  <a:lnTo>
                    <a:pt x="1069" y="822"/>
                  </a:lnTo>
                  <a:lnTo>
                    <a:pt x="1065" y="818"/>
                  </a:lnTo>
                  <a:lnTo>
                    <a:pt x="1063" y="806"/>
                  </a:lnTo>
                  <a:lnTo>
                    <a:pt x="1055" y="800"/>
                  </a:lnTo>
                  <a:lnTo>
                    <a:pt x="1055" y="788"/>
                  </a:lnTo>
                  <a:lnTo>
                    <a:pt x="1059" y="774"/>
                  </a:lnTo>
                  <a:lnTo>
                    <a:pt x="1053" y="762"/>
                  </a:lnTo>
                  <a:lnTo>
                    <a:pt x="1045" y="756"/>
                  </a:lnTo>
                  <a:lnTo>
                    <a:pt x="1049" y="750"/>
                  </a:lnTo>
                  <a:lnTo>
                    <a:pt x="1057" y="746"/>
                  </a:lnTo>
                  <a:lnTo>
                    <a:pt x="1057" y="742"/>
                  </a:lnTo>
                  <a:lnTo>
                    <a:pt x="1055" y="740"/>
                  </a:lnTo>
                  <a:lnTo>
                    <a:pt x="1049" y="744"/>
                  </a:lnTo>
                  <a:lnTo>
                    <a:pt x="1037" y="746"/>
                  </a:lnTo>
                  <a:lnTo>
                    <a:pt x="1035" y="750"/>
                  </a:lnTo>
                  <a:lnTo>
                    <a:pt x="1023" y="742"/>
                  </a:lnTo>
                  <a:lnTo>
                    <a:pt x="1017" y="744"/>
                  </a:lnTo>
                  <a:lnTo>
                    <a:pt x="1021" y="752"/>
                  </a:lnTo>
                  <a:lnTo>
                    <a:pt x="1037" y="762"/>
                  </a:lnTo>
                  <a:lnTo>
                    <a:pt x="1041" y="774"/>
                  </a:lnTo>
                  <a:lnTo>
                    <a:pt x="1035" y="776"/>
                  </a:lnTo>
                  <a:lnTo>
                    <a:pt x="1029" y="774"/>
                  </a:lnTo>
                  <a:lnTo>
                    <a:pt x="1027" y="776"/>
                  </a:lnTo>
                  <a:lnTo>
                    <a:pt x="1023" y="772"/>
                  </a:lnTo>
                  <a:lnTo>
                    <a:pt x="1021" y="774"/>
                  </a:lnTo>
                  <a:lnTo>
                    <a:pt x="1005" y="760"/>
                  </a:lnTo>
                  <a:lnTo>
                    <a:pt x="993" y="750"/>
                  </a:lnTo>
                  <a:lnTo>
                    <a:pt x="981" y="734"/>
                  </a:lnTo>
                  <a:lnTo>
                    <a:pt x="977" y="732"/>
                  </a:lnTo>
                  <a:lnTo>
                    <a:pt x="975" y="724"/>
                  </a:lnTo>
                  <a:lnTo>
                    <a:pt x="977" y="720"/>
                  </a:lnTo>
                  <a:lnTo>
                    <a:pt x="967" y="706"/>
                  </a:lnTo>
                  <a:lnTo>
                    <a:pt x="953" y="684"/>
                  </a:lnTo>
                  <a:lnTo>
                    <a:pt x="951" y="672"/>
                  </a:lnTo>
                  <a:lnTo>
                    <a:pt x="931" y="664"/>
                  </a:lnTo>
                  <a:lnTo>
                    <a:pt x="931" y="652"/>
                  </a:lnTo>
                  <a:lnTo>
                    <a:pt x="943" y="652"/>
                  </a:lnTo>
                  <a:lnTo>
                    <a:pt x="943" y="642"/>
                  </a:lnTo>
                  <a:lnTo>
                    <a:pt x="939" y="642"/>
                  </a:lnTo>
                  <a:lnTo>
                    <a:pt x="939" y="638"/>
                  </a:lnTo>
                  <a:lnTo>
                    <a:pt x="943" y="634"/>
                  </a:lnTo>
                  <a:lnTo>
                    <a:pt x="945" y="628"/>
                  </a:lnTo>
                  <a:lnTo>
                    <a:pt x="957" y="610"/>
                  </a:lnTo>
                  <a:lnTo>
                    <a:pt x="953" y="606"/>
                  </a:lnTo>
                  <a:lnTo>
                    <a:pt x="953" y="602"/>
                  </a:lnTo>
                  <a:lnTo>
                    <a:pt x="961" y="598"/>
                  </a:lnTo>
                  <a:lnTo>
                    <a:pt x="967" y="584"/>
                  </a:lnTo>
                  <a:lnTo>
                    <a:pt x="961" y="578"/>
                  </a:lnTo>
                  <a:lnTo>
                    <a:pt x="959" y="566"/>
                  </a:lnTo>
                  <a:lnTo>
                    <a:pt x="955" y="566"/>
                  </a:lnTo>
                  <a:lnTo>
                    <a:pt x="951" y="564"/>
                  </a:lnTo>
                  <a:lnTo>
                    <a:pt x="947" y="568"/>
                  </a:lnTo>
                  <a:lnTo>
                    <a:pt x="951" y="572"/>
                  </a:lnTo>
                  <a:lnTo>
                    <a:pt x="949" y="576"/>
                  </a:lnTo>
                  <a:lnTo>
                    <a:pt x="951" y="586"/>
                  </a:lnTo>
                  <a:lnTo>
                    <a:pt x="947" y="590"/>
                  </a:lnTo>
                  <a:lnTo>
                    <a:pt x="943" y="588"/>
                  </a:lnTo>
                  <a:lnTo>
                    <a:pt x="937" y="568"/>
                  </a:lnTo>
                  <a:lnTo>
                    <a:pt x="931" y="564"/>
                  </a:lnTo>
                  <a:lnTo>
                    <a:pt x="927" y="566"/>
                  </a:lnTo>
                  <a:lnTo>
                    <a:pt x="917" y="560"/>
                  </a:lnTo>
                  <a:lnTo>
                    <a:pt x="911" y="562"/>
                  </a:lnTo>
                  <a:lnTo>
                    <a:pt x="909" y="558"/>
                  </a:lnTo>
                  <a:lnTo>
                    <a:pt x="907" y="568"/>
                  </a:lnTo>
                  <a:lnTo>
                    <a:pt x="905" y="570"/>
                  </a:lnTo>
                  <a:lnTo>
                    <a:pt x="905" y="574"/>
                  </a:lnTo>
                  <a:lnTo>
                    <a:pt x="907" y="580"/>
                  </a:lnTo>
                  <a:lnTo>
                    <a:pt x="917" y="580"/>
                  </a:lnTo>
                  <a:lnTo>
                    <a:pt x="919" y="586"/>
                  </a:lnTo>
                  <a:lnTo>
                    <a:pt x="923" y="586"/>
                  </a:lnTo>
                  <a:lnTo>
                    <a:pt x="925" y="590"/>
                  </a:lnTo>
                  <a:lnTo>
                    <a:pt x="919" y="590"/>
                  </a:lnTo>
                  <a:lnTo>
                    <a:pt x="923" y="594"/>
                  </a:lnTo>
                  <a:lnTo>
                    <a:pt x="925" y="596"/>
                  </a:lnTo>
                  <a:lnTo>
                    <a:pt x="929" y="604"/>
                  </a:lnTo>
                  <a:lnTo>
                    <a:pt x="923" y="606"/>
                  </a:lnTo>
                  <a:lnTo>
                    <a:pt x="927" y="614"/>
                  </a:lnTo>
                  <a:lnTo>
                    <a:pt x="921" y="618"/>
                  </a:lnTo>
                  <a:lnTo>
                    <a:pt x="917" y="616"/>
                  </a:lnTo>
                  <a:lnTo>
                    <a:pt x="917" y="612"/>
                  </a:lnTo>
                  <a:lnTo>
                    <a:pt x="913" y="614"/>
                  </a:lnTo>
                  <a:lnTo>
                    <a:pt x="905" y="606"/>
                  </a:lnTo>
                  <a:lnTo>
                    <a:pt x="903" y="598"/>
                  </a:lnTo>
                  <a:lnTo>
                    <a:pt x="897" y="594"/>
                  </a:lnTo>
                  <a:lnTo>
                    <a:pt x="893" y="602"/>
                  </a:lnTo>
                  <a:lnTo>
                    <a:pt x="891" y="600"/>
                  </a:lnTo>
                  <a:lnTo>
                    <a:pt x="885" y="580"/>
                  </a:lnTo>
                  <a:lnTo>
                    <a:pt x="893" y="558"/>
                  </a:lnTo>
                  <a:lnTo>
                    <a:pt x="891" y="542"/>
                  </a:lnTo>
                  <a:lnTo>
                    <a:pt x="885" y="534"/>
                  </a:lnTo>
                  <a:lnTo>
                    <a:pt x="885" y="530"/>
                  </a:lnTo>
                  <a:lnTo>
                    <a:pt x="893" y="516"/>
                  </a:lnTo>
                  <a:lnTo>
                    <a:pt x="891" y="498"/>
                  </a:lnTo>
                  <a:lnTo>
                    <a:pt x="893" y="492"/>
                  </a:lnTo>
                  <a:lnTo>
                    <a:pt x="893" y="486"/>
                  </a:lnTo>
                  <a:lnTo>
                    <a:pt x="897" y="482"/>
                  </a:lnTo>
                  <a:lnTo>
                    <a:pt x="893" y="466"/>
                  </a:lnTo>
                  <a:lnTo>
                    <a:pt x="895" y="462"/>
                  </a:lnTo>
                  <a:lnTo>
                    <a:pt x="891" y="438"/>
                  </a:lnTo>
                  <a:lnTo>
                    <a:pt x="895" y="430"/>
                  </a:lnTo>
                  <a:lnTo>
                    <a:pt x="893" y="426"/>
                  </a:lnTo>
                  <a:lnTo>
                    <a:pt x="891" y="412"/>
                  </a:lnTo>
                  <a:lnTo>
                    <a:pt x="887" y="410"/>
                  </a:lnTo>
                  <a:lnTo>
                    <a:pt x="881" y="406"/>
                  </a:lnTo>
                  <a:lnTo>
                    <a:pt x="881" y="398"/>
                  </a:lnTo>
                  <a:lnTo>
                    <a:pt x="889" y="398"/>
                  </a:lnTo>
                  <a:lnTo>
                    <a:pt x="889" y="392"/>
                  </a:lnTo>
                  <a:lnTo>
                    <a:pt x="887" y="390"/>
                  </a:lnTo>
                  <a:lnTo>
                    <a:pt x="873" y="386"/>
                  </a:lnTo>
                  <a:lnTo>
                    <a:pt x="871" y="374"/>
                  </a:lnTo>
                  <a:lnTo>
                    <a:pt x="865" y="368"/>
                  </a:lnTo>
                  <a:lnTo>
                    <a:pt x="867" y="364"/>
                  </a:lnTo>
                  <a:lnTo>
                    <a:pt x="863" y="360"/>
                  </a:lnTo>
                  <a:lnTo>
                    <a:pt x="855" y="362"/>
                  </a:lnTo>
                  <a:lnTo>
                    <a:pt x="849" y="356"/>
                  </a:lnTo>
                  <a:lnTo>
                    <a:pt x="853" y="350"/>
                  </a:lnTo>
                  <a:lnTo>
                    <a:pt x="843" y="344"/>
                  </a:lnTo>
                  <a:lnTo>
                    <a:pt x="821" y="348"/>
                  </a:lnTo>
                  <a:lnTo>
                    <a:pt x="813" y="344"/>
                  </a:lnTo>
                  <a:lnTo>
                    <a:pt x="809" y="348"/>
                  </a:lnTo>
                  <a:lnTo>
                    <a:pt x="805" y="344"/>
                  </a:lnTo>
                  <a:lnTo>
                    <a:pt x="805" y="334"/>
                  </a:lnTo>
                  <a:lnTo>
                    <a:pt x="789" y="330"/>
                  </a:lnTo>
                  <a:lnTo>
                    <a:pt x="781" y="312"/>
                  </a:lnTo>
                  <a:lnTo>
                    <a:pt x="769" y="304"/>
                  </a:lnTo>
                  <a:lnTo>
                    <a:pt x="761" y="304"/>
                  </a:lnTo>
                  <a:lnTo>
                    <a:pt x="761" y="310"/>
                  </a:lnTo>
                  <a:lnTo>
                    <a:pt x="753" y="298"/>
                  </a:lnTo>
                  <a:lnTo>
                    <a:pt x="743" y="294"/>
                  </a:lnTo>
                  <a:lnTo>
                    <a:pt x="739" y="288"/>
                  </a:lnTo>
                  <a:lnTo>
                    <a:pt x="737" y="278"/>
                  </a:lnTo>
                  <a:lnTo>
                    <a:pt x="733" y="268"/>
                  </a:lnTo>
                  <a:lnTo>
                    <a:pt x="719" y="264"/>
                  </a:lnTo>
                  <a:lnTo>
                    <a:pt x="719" y="258"/>
                  </a:lnTo>
                  <a:lnTo>
                    <a:pt x="707" y="260"/>
                  </a:lnTo>
                  <a:lnTo>
                    <a:pt x="705" y="254"/>
                  </a:lnTo>
                  <a:lnTo>
                    <a:pt x="699" y="250"/>
                  </a:lnTo>
                  <a:lnTo>
                    <a:pt x="697" y="244"/>
                  </a:lnTo>
                  <a:lnTo>
                    <a:pt x="701" y="242"/>
                  </a:lnTo>
                  <a:lnTo>
                    <a:pt x="699" y="238"/>
                  </a:lnTo>
                  <a:lnTo>
                    <a:pt x="677" y="222"/>
                  </a:lnTo>
                  <a:lnTo>
                    <a:pt x="661" y="216"/>
                  </a:lnTo>
                  <a:lnTo>
                    <a:pt x="657" y="218"/>
                  </a:lnTo>
                  <a:lnTo>
                    <a:pt x="625" y="200"/>
                  </a:lnTo>
                  <a:lnTo>
                    <a:pt x="609" y="202"/>
                  </a:lnTo>
                  <a:lnTo>
                    <a:pt x="605" y="204"/>
                  </a:lnTo>
                  <a:lnTo>
                    <a:pt x="591" y="208"/>
                  </a:lnTo>
                  <a:lnTo>
                    <a:pt x="587" y="206"/>
                  </a:lnTo>
                  <a:lnTo>
                    <a:pt x="575" y="206"/>
                  </a:lnTo>
                  <a:lnTo>
                    <a:pt x="577" y="216"/>
                  </a:lnTo>
                  <a:lnTo>
                    <a:pt x="563" y="218"/>
                  </a:lnTo>
                  <a:lnTo>
                    <a:pt x="561" y="224"/>
                  </a:lnTo>
                  <a:lnTo>
                    <a:pt x="565" y="230"/>
                  </a:lnTo>
                  <a:lnTo>
                    <a:pt x="565" y="234"/>
                  </a:lnTo>
                  <a:lnTo>
                    <a:pt x="555" y="236"/>
                  </a:lnTo>
                  <a:lnTo>
                    <a:pt x="561" y="238"/>
                  </a:lnTo>
                  <a:lnTo>
                    <a:pt x="565" y="238"/>
                  </a:lnTo>
                  <a:lnTo>
                    <a:pt x="569" y="240"/>
                  </a:lnTo>
                  <a:lnTo>
                    <a:pt x="569" y="246"/>
                  </a:lnTo>
                  <a:lnTo>
                    <a:pt x="559" y="248"/>
                  </a:lnTo>
                  <a:lnTo>
                    <a:pt x="553" y="244"/>
                  </a:lnTo>
                  <a:lnTo>
                    <a:pt x="547" y="246"/>
                  </a:lnTo>
                  <a:lnTo>
                    <a:pt x="545" y="250"/>
                  </a:lnTo>
                  <a:lnTo>
                    <a:pt x="541" y="248"/>
                  </a:lnTo>
                  <a:lnTo>
                    <a:pt x="485" y="290"/>
                  </a:lnTo>
                  <a:lnTo>
                    <a:pt x="483" y="280"/>
                  </a:lnTo>
                  <a:lnTo>
                    <a:pt x="473" y="282"/>
                  </a:lnTo>
                  <a:lnTo>
                    <a:pt x="475" y="288"/>
                  </a:lnTo>
                  <a:lnTo>
                    <a:pt x="471" y="288"/>
                  </a:lnTo>
                  <a:lnTo>
                    <a:pt x="465" y="294"/>
                  </a:lnTo>
                  <a:lnTo>
                    <a:pt x="465" y="300"/>
                  </a:lnTo>
                  <a:lnTo>
                    <a:pt x="441" y="300"/>
                  </a:lnTo>
                  <a:lnTo>
                    <a:pt x="433" y="300"/>
                  </a:lnTo>
                  <a:lnTo>
                    <a:pt x="429" y="310"/>
                  </a:lnTo>
                  <a:lnTo>
                    <a:pt x="423" y="312"/>
                  </a:lnTo>
                  <a:lnTo>
                    <a:pt x="417" y="310"/>
                  </a:lnTo>
                  <a:lnTo>
                    <a:pt x="413" y="314"/>
                  </a:lnTo>
                  <a:lnTo>
                    <a:pt x="407" y="320"/>
                  </a:lnTo>
                  <a:lnTo>
                    <a:pt x="401" y="320"/>
                  </a:lnTo>
                  <a:lnTo>
                    <a:pt x="395" y="310"/>
                  </a:lnTo>
                  <a:lnTo>
                    <a:pt x="391" y="300"/>
                  </a:lnTo>
                  <a:lnTo>
                    <a:pt x="389" y="284"/>
                  </a:lnTo>
                  <a:lnTo>
                    <a:pt x="391" y="278"/>
                  </a:lnTo>
                  <a:lnTo>
                    <a:pt x="395" y="278"/>
                  </a:lnTo>
                  <a:lnTo>
                    <a:pt x="397" y="288"/>
                  </a:lnTo>
                  <a:lnTo>
                    <a:pt x="399" y="302"/>
                  </a:lnTo>
                  <a:lnTo>
                    <a:pt x="405" y="312"/>
                  </a:lnTo>
                  <a:lnTo>
                    <a:pt x="409" y="310"/>
                  </a:lnTo>
                  <a:lnTo>
                    <a:pt x="413" y="294"/>
                  </a:lnTo>
                  <a:lnTo>
                    <a:pt x="407" y="278"/>
                  </a:lnTo>
                  <a:lnTo>
                    <a:pt x="397" y="274"/>
                  </a:lnTo>
                  <a:lnTo>
                    <a:pt x="391" y="264"/>
                  </a:lnTo>
                  <a:lnTo>
                    <a:pt x="387" y="266"/>
                  </a:lnTo>
                  <a:lnTo>
                    <a:pt x="379" y="260"/>
                  </a:lnTo>
                  <a:lnTo>
                    <a:pt x="371" y="262"/>
                  </a:lnTo>
                  <a:lnTo>
                    <a:pt x="371" y="256"/>
                  </a:lnTo>
                  <a:lnTo>
                    <a:pt x="343" y="242"/>
                  </a:lnTo>
                  <a:lnTo>
                    <a:pt x="343" y="236"/>
                  </a:lnTo>
                  <a:lnTo>
                    <a:pt x="347" y="236"/>
                  </a:lnTo>
                  <a:lnTo>
                    <a:pt x="375" y="250"/>
                  </a:lnTo>
                  <a:lnTo>
                    <a:pt x="375" y="246"/>
                  </a:lnTo>
                  <a:lnTo>
                    <a:pt x="371" y="242"/>
                  </a:lnTo>
                  <a:lnTo>
                    <a:pt x="369" y="234"/>
                  </a:lnTo>
                  <a:lnTo>
                    <a:pt x="355" y="234"/>
                  </a:lnTo>
                  <a:lnTo>
                    <a:pt x="347" y="230"/>
                  </a:lnTo>
                  <a:lnTo>
                    <a:pt x="341" y="232"/>
                  </a:lnTo>
                  <a:lnTo>
                    <a:pt x="333" y="224"/>
                  </a:lnTo>
                  <a:lnTo>
                    <a:pt x="337" y="220"/>
                  </a:lnTo>
                  <a:lnTo>
                    <a:pt x="339" y="214"/>
                  </a:lnTo>
                  <a:lnTo>
                    <a:pt x="337" y="208"/>
                  </a:lnTo>
                  <a:lnTo>
                    <a:pt x="333" y="214"/>
                  </a:lnTo>
                  <a:lnTo>
                    <a:pt x="331" y="214"/>
                  </a:lnTo>
                  <a:lnTo>
                    <a:pt x="329" y="214"/>
                  </a:lnTo>
                  <a:lnTo>
                    <a:pt x="329" y="210"/>
                  </a:lnTo>
                  <a:lnTo>
                    <a:pt x="327" y="206"/>
                  </a:lnTo>
                  <a:lnTo>
                    <a:pt x="319" y="204"/>
                  </a:lnTo>
                  <a:lnTo>
                    <a:pt x="315" y="210"/>
                  </a:lnTo>
                  <a:lnTo>
                    <a:pt x="311" y="210"/>
                  </a:lnTo>
                  <a:lnTo>
                    <a:pt x="307" y="214"/>
                  </a:lnTo>
                  <a:lnTo>
                    <a:pt x="307" y="218"/>
                  </a:lnTo>
                  <a:lnTo>
                    <a:pt x="309" y="220"/>
                  </a:lnTo>
                  <a:lnTo>
                    <a:pt x="309" y="222"/>
                  </a:lnTo>
                  <a:lnTo>
                    <a:pt x="321" y="216"/>
                  </a:lnTo>
                  <a:lnTo>
                    <a:pt x="325" y="222"/>
                  </a:lnTo>
                  <a:lnTo>
                    <a:pt x="329" y="222"/>
                  </a:lnTo>
                  <a:lnTo>
                    <a:pt x="325" y="230"/>
                  </a:lnTo>
                  <a:lnTo>
                    <a:pt x="331" y="238"/>
                  </a:lnTo>
                  <a:lnTo>
                    <a:pt x="327" y="238"/>
                  </a:lnTo>
                  <a:lnTo>
                    <a:pt x="283" y="212"/>
                  </a:lnTo>
                  <a:lnTo>
                    <a:pt x="226" y="202"/>
                  </a:lnTo>
                  <a:lnTo>
                    <a:pt x="216" y="206"/>
                  </a:lnTo>
                  <a:lnTo>
                    <a:pt x="204" y="204"/>
                  </a:lnTo>
                  <a:lnTo>
                    <a:pt x="200" y="204"/>
                  </a:lnTo>
                  <a:lnTo>
                    <a:pt x="196" y="202"/>
                  </a:lnTo>
                  <a:lnTo>
                    <a:pt x="196" y="198"/>
                  </a:lnTo>
                  <a:lnTo>
                    <a:pt x="204" y="196"/>
                  </a:lnTo>
                  <a:lnTo>
                    <a:pt x="210" y="198"/>
                  </a:lnTo>
                  <a:lnTo>
                    <a:pt x="214" y="198"/>
                  </a:lnTo>
                  <a:lnTo>
                    <a:pt x="214" y="194"/>
                  </a:lnTo>
                  <a:lnTo>
                    <a:pt x="220" y="198"/>
                  </a:lnTo>
                  <a:lnTo>
                    <a:pt x="222" y="196"/>
                  </a:lnTo>
                  <a:lnTo>
                    <a:pt x="224" y="194"/>
                  </a:lnTo>
                  <a:lnTo>
                    <a:pt x="240" y="192"/>
                  </a:lnTo>
                  <a:lnTo>
                    <a:pt x="255" y="198"/>
                  </a:lnTo>
                  <a:lnTo>
                    <a:pt x="261" y="190"/>
                  </a:lnTo>
                  <a:lnTo>
                    <a:pt x="255" y="182"/>
                  </a:lnTo>
                  <a:lnTo>
                    <a:pt x="242" y="178"/>
                  </a:lnTo>
                  <a:lnTo>
                    <a:pt x="234" y="178"/>
                  </a:lnTo>
                  <a:lnTo>
                    <a:pt x="232" y="184"/>
                  </a:lnTo>
                  <a:lnTo>
                    <a:pt x="224" y="184"/>
                  </a:lnTo>
                  <a:lnTo>
                    <a:pt x="220" y="180"/>
                  </a:lnTo>
                  <a:lnTo>
                    <a:pt x="212" y="186"/>
                  </a:lnTo>
                  <a:lnTo>
                    <a:pt x="202" y="186"/>
                  </a:lnTo>
                  <a:lnTo>
                    <a:pt x="200" y="180"/>
                  </a:lnTo>
                  <a:lnTo>
                    <a:pt x="196" y="180"/>
                  </a:lnTo>
                  <a:lnTo>
                    <a:pt x="192" y="184"/>
                  </a:lnTo>
                  <a:lnTo>
                    <a:pt x="196" y="188"/>
                  </a:lnTo>
                  <a:lnTo>
                    <a:pt x="194" y="192"/>
                  </a:lnTo>
                  <a:lnTo>
                    <a:pt x="186" y="192"/>
                  </a:lnTo>
                  <a:lnTo>
                    <a:pt x="174" y="200"/>
                  </a:lnTo>
                  <a:lnTo>
                    <a:pt x="146" y="204"/>
                  </a:lnTo>
                  <a:lnTo>
                    <a:pt x="136" y="210"/>
                  </a:lnTo>
                  <a:lnTo>
                    <a:pt x="126" y="210"/>
                  </a:lnTo>
                  <a:lnTo>
                    <a:pt x="102" y="222"/>
                  </a:lnTo>
                  <a:lnTo>
                    <a:pt x="98" y="220"/>
                  </a:lnTo>
                  <a:lnTo>
                    <a:pt x="96" y="224"/>
                  </a:lnTo>
                  <a:lnTo>
                    <a:pt x="88" y="226"/>
                  </a:lnTo>
                  <a:lnTo>
                    <a:pt x="88" y="220"/>
                  </a:lnTo>
                  <a:lnTo>
                    <a:pt x="104" y="214"/>
                  </a:lnTo>
                  <a:lnTo>
                    <a:pt x="112" y="208"/>
                  </a:lnTo>
                  <a:lnTo>
                    <a:pt x="118" y="202"/>
                  </a:lnTo>
                  <a:lnTo>
                    <a:pt x="116" y="196"/>
                  </a:lnTo>
                  <a:lnTo>
                    <a:pt x="110" y="194"/>
                  </a:lnTo>
                  <a:lnTo>
                    <a:pt x="110" y="182"/>
                  </a:lnTo>
                  <a:lnTo>
                    <a:pt x="104" y="184"/>
                  </a:lnTo>
                  <a:lnTo>
                    <a:pt x="102" y="204"/>
                  </a:lnTo>
                  <a:lnTo>
                    <a:pt x="96" y="200"/>
                  </a:lnTo>
                  <a:lnTo>
                    <a:pt x="96" y="194"/>
                  </a:lnTo>
                  <a:lnTo>
                    <a:pt x="86" y="188"/>
                  </a:lnTo>
                  <a:lnTo>
                    <a:pt x="78" y="190"/>
                  </a:lnTo>
                  <a:lnTo>
                    <a:pt x="80" y="192"/>
                  </a:lnTo>
                  <a:lnTo>
                    <a:pt x="82" y="196"/>
                  </a:lnTo>
                  <a:lnTo>
                    <a:pt x="84" y="206"/>
                  </a:lnTo>
                  <a:lnTo>
                    <a:pt x="80" y="218"/>
                  </a:lnTo>
                  <a:lnTo>
                    <a:pt x="64" y="228"/>
                  </a:lnTo>
                  <a:lnTo>
                    <a:pt x="66" y="232"/>
                  </a:lnTo>
                  <a:lnTo>
                    <a:pt x="52" y="234"/>
                  </a:lnTo>
                  <a:lnTo>
                    <a:pt x="52" y="240"/>
                  </a:lnTo>
                  <a:lnTo>
                    <a:pt x="36" y="246"/>
                  </a:lnTo>
                  <a:lnTo>
                    <a:pt x="32" y="244"/>
                  </a:lnTo>
                  <a:lnTo>
                    <a:pt x="40" y="238"/>
                  </a:lnTo>
                  <a:lnTo>
                    <a:pt x="42" y="230"/>
                  </a:lnTo>
                  <a:lnTo>
                    <a:pt x="50" y="220"/>
                  </a:lnTo>
                  <a:lnTo>
                    <a:pt x="50" y="214"/>
                  </a:lnTo>
                  <a:lnTo>
                    <a:pt x="36" y="208"/>
                  </a:lnTo>
                  <a:lnTo>
                    <a:pt x="36" y="198"/>
                  </a:lnTo>
                  <a:lnTo>
                    <a:pt x="42" y="186"/>
                  </a:lnTo>
                  <a:lnTo>
                    <a:pt x="40" y="174"/>
                  </a:lnTo>
                  <a:lnTo>
                    <a:pt x="32" y="168"/>
                  </a:lnTo>
                  <a:lnTo>
                    <a:pt x="28" y="170"/>
                  </a:lnTo>
                  <a:lnTo>
                    <a:pt x="0" y="142"/>
                  </a:lnTo>
                  <a:lnTo>
                    <a:pt x="2" y="128"/>
                  </a:lnTo>
                  <a:lnTo>
                    <a:pt x="0" y="114"/>
                  </a:lnTo>
                  <a:lnTo>
                    <a:pt x="68" y="106"/>
                  </a:lnTo>
                  <a:lnTo>
                    <a:pt x="134" y="96"/>
                  </a:lnTo>
                  <a:lnTo>
                    <a:pt x="150" y="94"/>
                  </a:lnTo>
                  <a:lnTo>
                    <a:pt x="202" y="86"/>
                  </a:lnTo>
                  <a:lnTo>
                    <a:pt x="232" y="82"/>
                  </a:lnTo>
                  <a:lnTo>
                    <a:pt x="259" y="80"/>
                  </a:lnTo>
                  <a:lnTo>
                    <a:pt x="343" y="66"/>
                  </a:lnTo>
                  <a:lnTo>
                    <a:pt x="425" y="56"/>
                  </a:lnTo>
                  <a:lnTo>
                    <a:pt x="435" y="70"/>
                  </a:lnTo>
                  <a:lnTo>
                    <a:pt x="443" y="76"/>
                  </a:lnTo>
                  <a:lnTo>
                    <a:pt x="441" y="82"/>
                  </a:lnTo>
                  <a:lnTo>
                    <a:pt x="447" y="98"/>
                  </a:lnTo>
                  <a:lnTo>
                    <a:pt x="459" y="108"/>
                  </a:lnTo>
                  <a:lnTo>
                    <a:pt x="539" y="96"/>
                  </a:lnTo>
                  <a:lnTo>
                    <a:pt x="553" y="100"/>
                  </a:lnTo>
                  <a:lnTo>
                    <a:pt x="591" y="92"/>
                  </a:lnTo>
                  <a:lnTo>
                    <a:pt x="603" y="94"/>
                  </a:lnTo>
                  <a:lnTo>
                    <a:pt x="641" y="88"/>
                  </a:lnTo>
                  <a:lnTo>
                    <a:pt x="649" y="90"/>
                  </a:lnTo>
                  <a:lnTo>
                    <a:pt x="671" y="86"/>
                  </a:lnTo>
                  <a:lnTo>
                    <a:pt x="705" y="82"/>
                  </a:lnTo>
                  <a:lnTo>
                    <a:pt x="725" y="80"/>
                  </a:lnTo>
                  <a:lnTo>
                    <a:pt x="751" y="78"/>
                  </a:lnTo>
                  <a:lnTo>
                    <a:pt x="821" y="72"/>
                  </a:lnTo>
                  <a:lnTo>
                    <a:pt x="835" y="70"/>
                  </a:lnTo>
                  <a:lnTo>
                    <a:pt x="859" y="66"/>
                  </a:lnTo>
                  <a:lnTo>
                    <a:pt x="899" y="60"/>
                  </a:lnTo>
                  <a:lnTo>
                    <a:pt x="897" y="68"/>
                  </a:lnTo>
                  <a:lnTo>
                    <a:pt x="903" y="72"/>
                  </a:lnTo>
                  <a:lnTo>
                    <a:pt x="913" y="98"/>
                  </a:lnTo>
                  <a:lnTo>
                    <a:pt x="923" y="96"/>
                  </a:lnTo>
                  <a:lnTo>
                    <a:pt x="929" y="98"/>
                  </a:lnTo>
                  <a:lnTo>
                    <a:pt x="935" y="96"/>
                  </a:lnTo>
                  <a:lnTo>
                    <a:pt x="933" y="68"/>
                  </a:lnTo>
                  <a:lnTo>
                    <a:pt x="933" y="58"/>
                  </a:lnTo>
                  <a:lnTo>
                    <a:pt x="925" y="46"/>
                  </a:lnTo>
                  <a:lnTo>
                    <a:pt x="921" y="20"/>
                  </a:lnTo>
                  <a:lnTo>
                    <a:pt x="925" y="18"/>
                  </a:lnTo>
                  <a:lnTo>
                    <a:pt x="925" y="10"/>
                  </a:lnTo>
                  <a:lnTo>
                    <a:pt x="931" y="12"/>
                  </a:lnTo>
                  <a:lnTo>
                    <a:pt x="933" y="6"/>
                  </a:lnTo>
                  <a:lnTo>
                    <a:pt x="943" y="0"/>
                  </a:lnTo>
                  <a:lnTo>
                    <a:pt x="955" y="8"/>
                  </a:lnTo>
                  <a:lnTo>
                    <a:pt x="975" y="10"/>
                  </a:lnTo>
                  <a:lnTo>
                    <a:pt x="979" y="14"/>
                  </a:lnTo>
                  <a:lnTo>
                    <a:pt x="985" y="10"/>
                  </a:lnTo>
                  <a:lnTo>
                    <a:pt x="995" y="14"/>
                  </a:lnTo>
                  <a:lnTo>
                    <a:pt x="1007" y="12"/>
                  </a:lnTo>
                  <a:lnTo>
                    <a:pt x="1007" y="18"/>
                  </a:lnTo>
                  <a:lnTo>
                    <a:pt x="1013" y="20"/>
                  </a:lnTo>
                  <a:lnTo>
                    <a:pt x="1017" y="16"/>
                  </a:lnTo>
                  <a:lnTo>
                    <a:pt x="1021" y="16"/>
                  </a:lnTo>
                  <a:lnTo>
                    <a:pt x="1023" y="20"/>
                  </a:lnTo>
                  <a:lnTo>
                    <a:pt x="1019" y="26"/>
                  </a:lnTo>
                  <a:lnTo>
                    <a:pt x="1025" y="44"/>
                  </a:lnTo>
                  <a:lnTo>
                    <a:pt x="1033" y="52"/>
                  </a:lnTo>
                  <a:lnTo>
                    <a:pt x="1035" y="64"/>
                  </a:lnTo>
                  <a:lnTo>
                    <a:pt x="1033" y="74"/>
                  </a:lnTo>
                  <a:lnTo>
                    <a:pt x="1037" y="74"/>
                  </a:lnTo>
                  <a:lnTo>
                    <a:pt x="1041" y="70"/>
                  </a:lnTo>
                  <a:lnTo>
                    <a:pt x="1045" y="72"/>
                  </a:lnTo>
                  <a:lnTo>
                    <a:pt x="1045" y="82"/>
                  </a:lnTo>
                  <a:lnTo>
                    <a:pt x="1051" y="96"/>
                  </a:lnTo>
                  <a:lnTo>
                    <a:pt x="1063" y="122"/>
                  </a:lnTo>
                  <a:lnTo>
                    <a:pt x="1075" y="146"/>
                  </a:lnTo>
                  <a:lnTo>
                    <a:pt x="1077" y="162"/>
                  </a:lnTo>
                  <a:lnTo>
                    <a:pt x="1087" y="172"/>
                  </a:lnTo>
                  <a:lnTo>
                    <a:pt x="1089" y="190"/>
                  </a:lnTo>
                  <a:lnTo>
                    <a:pt x="1093" y="198"/>
                  </a:lnTo>
                  <a:lnTo>
                    <a:pt x="1101" y="202"/>
                  </a:lnTo>
                  <a:lnTo>
                    <a:pt x="1111" y="224"/>
                  </a:lnTo>
                  <a:lnTo>
                    <a:pt x="1125" y="242"/>
                  </a:lnTo>
                  <a:lnTo>
                    <a:pt x="1149" y="282"/>
                  </a:lnTo>
                  <a:lnTo>
                    <a:pt x="1157" y="288"/>
                  </a:lnTo>
                  <a:lnTo>
                    <a:pt x="1159" y="306"/>
                  </a:lnTo>
                  <a:lnTo>
                    <a:pt x="1165" y="308"/>
                  </a:lnTo>
                  <a:lnTo>
                    <a:pt x="1173" y="310"/>
                  </a:lnTo>
                  <a:lnTo>
                    <a:pt x="1177" y="324"/>
                  </a:lnTo>
                  <a:lnTo>
                    <a:pt x="1205" y="358"/>
                  </a:lnTo>
                  <a:lnTo>
                    <a:pt x="1203" y="362"/>
                  </a:lnTo>
                  <a:lnTo>
                    <a:pt x="1195" y="358"/>
                  </a:lnTo>
                  <a:lnTo>
                    <a:pt x="1191" y="360"/>
                  </a:lnTo>
                  <a:lnTo>
                    <a:pt x="1217" y="412"/>
                  </a:lnTo>
                  <a:lnTo>
                    <a:pt x="1245" y="466"/>
                  </a:lnTo>
                  <a:lnTo>
                    <a:pt x="1277" y="506"/>
                  </a:lnTo>
                  <a:lnTo>
                    <a:pt x="1287" y="522"/>
                  </a:lnTo>
                  <a:lnTo>
                    <a:pt x="1293" y="530"/>
                  </a:lnTo>
                  <a:lnTo>
                    <a:pt x="1311" y="556"/>
                  </a:lnTo>
                  <a:lnTo>
                    <a:pt x="1319" y="562"/>
                  </a:lnTo>
                  <a:lnTo>
                    <a:pt x="1325" y="574"/>
                  </a:lnTo>
                  <a:lnTo>
                    <a:pt x="1327" y="590"/>
                  </a:lnTo>
                  <a:lnTo>
                    <a:pt x="1343" y="610"/>
                  </a:lnTo>
                  <a:lnTo>
                    <a:pt x="1347" y="620"/>
                  </a:lnTo>
                  <a:lnTo>
                    <a:pt x="1355" y="628"/>
                  </a:lnTo>
                  <a:lnTo>
                    <a:pt x="1361" y="636"/>
                  </a:lnTo>
                  <a:lnTo>
                    <a:pt x="1357" y="646"/>
                  </a:lnTo>
                  <a:lnTo>
                    <a:pt x="1367" y="648"/>
                  </a:lnTo>
                  <a:lnTo>
                    <a:pt x="1373" y="648"/>
                  </a:lnTo>
                  <a:lnTo>
                    <a:pt x="1379" y="656"/>
                  </a:lnTo>
                  <a:lnTo>
                    <a:pt x="1389" y="680"/>
                  </a:lnTo>
                  <a:lnTo>
                    <a:pt x="1393" y="684"/>
                  </a:lnTo>
                  <a:lnTo>
                    <a:pt x="1401" y="702"/>
                  </a:lnTo>
                  <a:lnTo>
                    <a:pt x="1409" y="744"/>
                  </a:lnTo>
                  <a:lnTo>
                    <a:pt x="1413" y="800"/>
                  </a:lnTo>
                  <a:lnTo>
                    <a:pt x="1419" y="832"/>
                  </a:lnTo>
                  <a:lnTo>
                    <a:pt x="1417" y="854"/>
                  </a:lnTo>
                  <a:lnTo>
                    <a:pt x="1419" y="868"/>
                  </a:lnTo>
                  <a:lnTo>
                    <a:pt x="1427" y="904"/>
                  </a:lnTo>
                  <a:lnTo>
                    <a:pt x="1421" y="906"/>
                  </a:lnTo>
                  <a:lnTo>
                    <a:pt x="1417" y="892"/>
                  </a:lnTo>
                  <a:lnTo>
                    <a:pt x="1413" y="898"/>
                  </a:lnTo>
                  <a:lnTo>
                    <a:pt x="1415" y="908"/>
                  </a:lnTo>
                  <a:lnTo>
                    <a:pt x="1407" y="922"/>
                  </a:lnTo>
                  <a:lnTo>
                    <a:pt x="1407" y="928"/>
                  </a:lnTo>
                  <a:lnTo>
                    <a:pt x="1407" y="938"/>
                  </a:lnTo>
                  <a:lnTo>
                    <a:pt x="1401" y="942"/>
                  </a:lnTo>
                  <a:lnTo>
                    <a:pt x="1405" y="954"/>
                  </a:lnTo>
                  <a:lnTo>
                    <a:pt x="1401" y="964"/>
                  </a:lnTo>
                  <a:lnTo>
                    <a:pt x="1403" y="980"/>
                  </a:lnTo>
                  <a:lnTo>
                    <a:pt x="1409" y="984"/>
                  </a:lnTo>
                  <a:lnTo>
                    <a:pt x="1409" y="994"/>
                  </a:lnTo>
                  <a:lnTo>
                    <a:pt x="1403" y="998"/>
                  </a:lnTo>
                  <a:lnTo>
                    <a:pt x="1399" y="1004"/>
                  </a:lnTo>
                  <a:lnTo>
                    <a:pt x="1401" y="1010"/>
                  </a:lnTo>
                  <a:lnTo>
                    <a:pt x="1395" y="1012"/>
                  </a:lnTo>
                  <a:lnTo>
                    <a:pt x="1397" y="1020"/>
                  </a:lnTo>
                  <a:lnTo>
                    <a:pt x="1395" y="1024"/>
                  </a:lnTo>
                  <a:lnTo>
                    <a:pt x="1391" y="1022"/>
                  </a:lnTo>
                  <a:lnTo>
                    <a:pt x="1387" y="1022"/>
                  </a:lnTo>
                  <a:lnTo>
                    <a:pt x="1387" y="1028"/>
                  </a:lnTo>
                  <a:lnTo>
                    <a:pt x="1383" y="1028"/>
                  </a:lnTo>
                  <a:lnTo>
                    <a:pt x="1377" y="1024"/>
                  </a:lnTo>
                  <a:lnTo>
                    <a:pt x="1367" y="1026"/>
                  </a:lnTo>
                  <a:lnTo>
                    <a:pt x="1367" y="1032"/>
                  </a:lnTo>
                  <a:lnTo>
                    <a:pt x="1363" y="1034"/>
                  </a:lnTo>
                  <a:lnTo>
                    <a:pt x="1351" y="1042"/>
                  </a:lnTo>
                  <a:lnTo>
                    <a:pt x="1335" y="1046"/>
                  </a:lnTo>
                  <a:lnTo>
                    <a:pt x="1329" y="1044"/>
                  </a:lnTo>
                  <a:lnTo>
                    <a:pt x="1317" y="1046"/>
                  </a:lnTo>
                  <a:lnTo>
                    <a:pt x="1309" y="1056"/>
                  </a:lnTo>
                  <a:lnTo>
                    <a:pt x="1285" y="1062"/>
                  </a:lnTo>
                  <a:lnTo>
                    <a:pt x="1275" y="1054"/>
                  </a:lnTo>
                  <a:lnTo>
                    <a:pt x="1267" y="1044"/>
                  </a:lnTo>
                  <a:lnTo>
                    <a:pt x="1265" y="1032"/>
                  </a:lnTo>
                  <a:lnTo>
                    <a:pt x="1269" y="1028"/>
                  </a:lnTo>
                  <a:lnTo>
                    <a:pt x="1277" y="1028"/>
                  </a:lnTo>
                  <a:lnTo>
                    <a:pt x="1283" y="1036"/>
                  </a:lnTo>
                  <a:lnTo>
                    <a:pt x="1301" y="1042"/>
                  </a:lnTo>
                  <a:lnTo>
                    <a:pt x="1311" y="1034"/>
                  </a:lnTo>
                  <a:lnTo>
                    <a:pt x="1313" y="1032"/>
                  </a:lnTo>
                  <a:lnTo>
                    <a:pt x="1309" y="1028"/>
                  </a:lnTo>
                  <a:lnTo>
                    <a:pt x="1311" y="1022"/>
                  </a:lnTo>
                  <a:lnTo>
                    <a:pt x="1307" y="1018"/>
                  </a:lnTo>
                  <a:lnTo>
                    <a:pt x="1299" y="1022"/>
                  </a:lnTo>
                  <a:lnTo>
                    <a:pt x="1291" y="1016"/>
                  </a:lnTo>
                  <a:lnTo>
                    <a:pt x="1281" y="1012"/>
                  </a:lnTo>
                  <a:lnTo>
                    <a:pt x="1275" y="1014"/>
                  </a:lnTo>
                  <a:lnTo>
                    <a:pt x="1265" y="1010"/>
                  </a:lnTo>
                  <a:lnTo>
                    <a:pt x="1249" y="990"/>
                  </a:lnTo>
                  <a:lnTo>
                    <a:pt x="1249" y="984"/>
                  </a:lnTo>
                  <a:lnTo>
                    <a:pt x="1243" y="984"/>
                  </a:lnTo>
                  <a:lnTo>
                    <a:pt x="1235" y="968"/>
                  </a:lnTo>
                  <a:lnTo>
                    <a:pt x="1223" y="962"/>
                  </a:lnTo>
                  <a:lnTo>
                    <a:pt x="1213" y="944"/>
                  </a:lnTo>
                  <a:lnTo>
                    <a:pt x="1189" y="932"/>
                  </a:lnTo>
                  <a:lnTo>
                    <a:pt x="1183" y="934"/>
                  </a:lnTo>
                  <a:lnTo>
                    <a:pt x="1181" y="930"/>
                  </a:lnTo>
                  <a:lnTo>
                    <a:pt x="1175" y="928"/>
                  </a:lnTo>
                  <a:lnTo>
                    <a:pt x="1173" y="932"/>
                  </a:lnTo>
                  <a:lnTo>
                    <a:pt x="1167" y="930"/>
                  </a:lnTo>
                  <a:lnTo>
                    <a:pt x="1147" y="934"/>
                  </a:lnTo>
                  <a:lnTo>
                    <a:pt x="1137" y="920"/>
                  </a:lnTo>
                  <a:lnTo>
                    <a:pt x="1125" y="900"/>
                  </a:lnTo>
                  <a:lnTo>
                    <a:pt x="1113" y="876"/>
                  </a:lnTo>
                  <a:lnTo>
                    <a:pt x="1113" y="858"/>
                  </a:lnTo>
                  <a:lnTo>
                    <a:pt x="1109" y="844"/>
                  </a:lnTo>
                  <a:lnTo>
                    <a:pt x="1103" y="842"/>
                  </a:lnTo>
                  <a:lnTo>
                    <a:pt x="1101" y="836"/>
                  </a:lnTo>
                  <a:lnTo>
                    <a:pt x="1091" y="838"/>
                  </a:lnTo>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86" name="Freeform 14">
              <a:extLst>
                <a:ext uri="{FF2B5EF4-FFF2-40B4-BE49-F238E27FC236}">
                  <a16:creationId xmlns:a16="http://schemas.microsoft.com/office/drawing/2014/main" id="{2BCEB9B9-AED2-F12B-BC05-9ACBC9182270}"/>
                </a:ext>
              </a:extLst>
            </p:cNvPr>
            <p:cNvSpPr>
              <a:spLocks/>
            </p:cNvSpPr>
            <p:nvPr/>
          </p:nvSpPr>
          <p:spPr bwMode="auto">
            <a:xfrm>
              <a:off x="7636848" y="2101238"/>
              <a:ext cx="213896" cy="371643"/>
            </a:xfrm>
            <a:custGeom>
              <a:avLst/>
              <a:gdLst>
                <a:gd name="T0" fmla="*/ 65524063 w 480"/>
                <a:gd name="T1" fmla="*/ 206652813 h 834"/>
                <a:gd name="T2" fmla="*/ 201612500 w 480"/>
                <a:gd name="T3" fmla="*/ 161290000 h 834"/>
                <a:gd name="T4" fmla="*/ 257055938 w 480"/>
                <a:gd name="T5" fmla="*/ 110886875 h 834"/>
                <a:gd name="T6" fmla="*/ 534273125 w 480"/>
                <a:gd name="T7" fmla="*/ 80645000 h 834"/>
                <a:gd name="T8" fmla="*/ 801409688 w 480"/>
                <a:gd name="T9" fmla="*/ 25201563 h 834"/>
                <a:gd name="T10" fmla="*/ 982860938 w 480"/>
                <a:gd name="T11" fmla="*/ 0 h 834"/>
                <a:gd name="T12" fmla="*/ 1013102813 w 480"/>
                <a:gd name="T13" fmla="*/ 166330313 h 834"/>
                <a:gd name="T14" fmla="*/ 1048385000 w 480"/>
                <a:gd name="T15" fmla="*/ 383063750 h 834"/>
                <a:gd name="T16" fmla="*/ 1068546250 w 480"/>
                <a:gd name="T17" fmla="*/ 584676250 h 834"/>
                <a:gd name="T18" fmla="*/ 1113909063 w 480"/>
                <a:gd name="T19" fmla="*/ 856853125 h 834"/>
                <a:gd name="T20" fmla="*/ 1149191250 w 480"/>
                <a:gd name="T21" fmla="*/ 1073586563 h 834"/>
                <a:gd name="T22" fmla="*/ 1179433125 w 480"/>
                <a:gd name="T23" fmla="*/ 1290320000 h 834"/>
                <a:gd name="T24" fmla="*/ 1174392813 w 480"/>
                <a:gd name="T25" fmla="*/ 1381045625 h 834"/>
                <a:gd name="T26" fmla="*/ 1199594375 w 480"/>
                <a:gd name="T27" fmla="*/ 1421368125 h 834"/>
                <a:gd name="T28" fmla="*/ 1129030000 w 480"/>
                <a:gd name="T29" fmla="*/ 1471771250 h 834"/>
                <a:gd name="T30" fmla="*/ 1058465625 w 480"/>
                <a:gd name="T31" fmla="*/ 1517134063 h 834"/>
                <a:gd name="T32" fmla="*/ 987901250 w 480"/>
                <a:gd name="T33" fmla="*/ 1597779063 h 834"/>
                <a:gd name="T34" fmla="*/ 927417500 w 480"/>
                <a:gd name="T35" fmla="*/ 1693545000 h 834"/>
                <a:gd name="T36" fmla="*/ 877014375 w 480"/>
                <a:gd name="T37" fmla="*/ 1748988438 h 834"/>
                <a:gd name="T38" fmla="*/ 816530625 w 480"/>
                <a:gd name="T39" fmla="*/ 1890117188 h 834"/>
                <a:gd name="T40" fmla="*/ 710684063 w 480"/>
                <a:gd name="T41" fmla="*/ 1880036563 h 834"/>
                <a:gd name="T42" fmla="*/ 660280938 w 480"/>
                <a:gd name="T43" fmla="*/ 1839714063 h 834"/>
                <a:gd name="T44" fmla="*/ 630039063 w 480"/>
                <a:gd name="T45" fmla="*/ 1854835000 h 834"/>
                <a:gd name="T46" fmla="*/ 624998750 w 480"/>
                <a:gd name="T47" fmla="*/ 1900197813 h 834"/>
                <a:gd name="T48" fmla="*/ 594756875 w 480"/>
                <a:gd name="T49" fmla="*/ 1990923438 h 834"/>
                <a:gd name="T50" fmla="*/ 549394063 w 480"/>
                <a:gd name="T51" fmla="*/ 1980842813 h 834"/>
                <a:gd name="T52" fmla="*/ 413305625 w 480"/>
                <a:gd name="T53" fmla="*/ 2046366875 h 834"/>
                <a:gd name="T54" fmla="*/ 267136563 w 480"/>
                <a:gd name="T55" fmla="*/ 2001004063 h 834"/>
                <a:gd name="T56" fmla="*/ 206652813 w 480"/>
                <a:gd name="T57" fmla="*/ 2016125000 h 834"/>
                <a:gd name="T58" fmla="*/ 186491563 w 480"/>
                <a:gd name="T59" fmla="*/ 2061487813 h 834"/>
                <a:gd name="T60" fmla="*/ 105846563 w 480"/>
                <a:gd name="T61" fmla="*/ 2036286250 h 834"/>
                <a:gd name="T62" fmla="*/ 80645000 w 480"/>
                <a:gd name="T63" fmla="*/ 2101810313 h 834"/>
                <a:gd name="T64" fmla="*/ 40322500 w 480"/>
                <a:gd name="T65" fmla="*/ 2066528125 h 834"/>
                <a:gd name="T66" fmla="*/ 45362813 w 480"/>
                <a:gd name="T67" fmla="*/ 1975802500 h 834"/>
                <a:gd name="T68" fmla="*/ 60483750 w 480"/>
                <a:gd name="T69" fmla="*/ 1859875313 h 834"/>
                <a:gd name="T70" fmla="*/ 126007813 w 480"/>
                <a:gd name="T71" fmla="*/ 1779230313 h 834"/>
                <a:gd name="T72" fmla="*/ 146169063 w 480"/>
                <a:gd name="T73" fmla="*/ 1708665938 h 834"/>
                <a:gd name="T74" fmla="*/ 176410938 w 480"/>
                <a:gd name="T75" fmla="*/ 1532255000 h 834"/>
                <a:gd name="T76" fmla="*/ 151209375 w 480"/>
                <a:gd name="T77" fmla="*/ 1466730938 h 834"/>
                <a:gd name="T78" fmla="*/ 120967500 w 480"/>
                <a:gd name="T79" fmla="*/ 1355844063 h 834"/>
                <a:gd name="T80" fmla="*/ 115927188 w 480"/>
                <a:gd name="T81" fmla="*/ 1073586563 h 834"/>
                <a:gd name="T82" fmla="*/ 75604688 w 480"/>
                <a:gd name="T83" fmla="*/ 776208125 h 834"/>
                <a:gd name="T84" fmla="*/ 35282188 w 480"/>
                <a:gd name="T85" fmla="*/ 438507188 h 8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80" h="834">
                  <a:moveTo>
                    <a:pt x="0" y="68"/>
                  </a:moveTo>
                  <a:lnTo>
                    <a:pt x="12" y="76"/>
                  </a:lnTo>
                  <a:lnTo>
                    <a:pt x="26" y="82"/>
                  </a:lnTo>
                  <a:lnTo>
                    <a:pt x="48" y="80"/>
                  </a:lnTo>
                  <a:lnTo>
                    <a:pt x="54" y="74"/>
                  </a:lnTo>
                  <a:lnTo>
                    <a:pt x="80" y="64"/>
                  </a:lnTo>
                  <a:lnTo>
                    <a:pt x="86" y="58"/>
                  </a:lnTo>
                  <a:lnTo>
                    <a:pt x="96" y="48"/>
                  </a:lnTo>
                  <a:lnTo>
                    <a:pt x="102" y="44"/>
                  </a:lnTo>
                  <a:lnTo>
                    <a:pt x="146" y="42"/>
                  </a:lnTo>
                  <a:lnTo>
                    <a:pt x="186" y="34"/>
                  </a:lnTo>
                  <a:lnTo>
                    <a:pt x="212" y="32"/>
                  </a:lnTo>
                  <a:lnTo>
                    <a:pt x="256" y="24"/>
                  </a:lnTo>
                  <a:lnTo>
                    <a:pt x="268" y="22"/>
                  </a:lnTo>
                  <a:lnTo>
                    <a:pt x="318" y="10"/>
                  </a:lnTo>
                  <a:lnTo>
                    <a:pt x="332" y="10"/>
                  </a:lnTo>
                  <a:lnTo>
                    <a:pt x="386" y="0"/>
                  </a:lnTo>
                  <a:lnTo>
                    <a:pt x="390" y="0"/>
                  </a:lnTo>
                  <a:lnTo>
                    <a:pt x="394" y="12"/>
                  </a:lnTo>
                  <a:lnTo>
                    <a:pt x="398" y="48"/>
                  </a:lnTo>
                  <a:lnTo>
                    <a:pt x="402" y="66"/>
                  </a:lnTo>
                  <a:lnTo>
                    <a:pt x="406" y="96"/>
                  </a:lnTo>
                  <a:lnTo>
                    <a:pt x="408" y="102"/>
                  </a:lnTo>
                  <a:lnTo>
                    <a:pt x="416" y="152"/>
                  </a:lnTo>
                  <a:lnTo>
                    <a:pt x="414" y="164"/>
                  </a:lnTo>
                  <a:lnTo>
                    <a:pt x="420" y="202"/>
                  </a:lnTo>
                  <a:lnTo>
                    <a:pt x="424" y="232"/>
                  </a:lnTo>
                  <a:lnTo>
                    <a:pt x="432" y="276"/>
                  </a:lnTo>
                  <a:lnTo>
                    <a:pt x="432" y="282"/>
                  </a:lnTo>
                  <a:lnTo>
                    <a:pt x="442" y="340"/>
                  </a:lnTo>
                  <a:lnTo>
                    <a:pt x="444" y="356"/>
                  </a:lnTo>
                  <a:lnTo>
                    <a:pt x="450" y="394"/>
                  </a:lnTo>
                  <a:lnTo>
                    <a:pt x="456" y="426"/>
                  </a:lnTo>
                  <a:lnTo>
                    <a:pt x="456" y="432"/>
                  </a:lnTo>
                  <a:lnTo>
                    <a:pt x="462" y="474"/>
                  </a:lnTo>
                  <a:lnTo>
                    <a:pt x="468" y="512"/>
                  </a:lnTo>
                  <a:lnTo>
                    <a:pt x="460" y="526"/>
                  </a:lnTo>
                  <a:lnTo>
                    <a:pt x="468" y="540"/>
                  </a:lnTo>
                  <a:lnTo>
                    <a:pt x="466" y="548"/>
                  </a:lnTo>
                  <a:lnTo>
                    <a:pt x="466" y="552"/>
                  </a:lnTo>
                  <a:lnTo>
                    <a:pt x="478" y="556"/>
                  </a:lnTo>
                  <a:lnTo>
                    <a:pt x="476" y="564"/>
                  </a:lnTo>
                  <a:lnTo>
                    <a:pt x="480" y="574"/>
                  </a:lnTo>
                  <a:lnTo>
                    <a:pt x="452" y="580"/>
                  </a:lnTo>
                  <a:lnTo>
                    <a:pt x="448" y="584"/>
                  </a:lnTo>
                  <a:lnTo>
                    <a:pt x="430" y="602"/>
                  </a:lnTo>
                  <a:lnTo>
                    <a:pt x="424" y="600"/>
                  </a:lnTo>
                  <a:lnTo>
                    <a:pt x="420" y="602"/>
                  </a:lnTo>
                  <a:lnTo>
                    <a:pt x="412" y="592"/>
                  </a:lnTo>
                  <a:lnTo>
                    <a:pt x="390" y="602"/>
                  </a:lnTo>
                  <a:lnTo>
                    <a:pt x="392" y="634"/>
                  </a:lnTo>
                  <a:lnTo>
                    <a:pt x="384" y="650"/>
                  </a:lnTo>
                  <a:lnTo>
                    <a:pt x="370" y="660"/>
                  </a:lnTo>
                  <a:lnTo>
                    <a:pt x="368" y="672"/>
                  </a:lnTo>
                  <a:lnTo>
                    <a:pt x="368" y="680"/>
                  </a:lnTo>
                  <a:lnTo>
                    <a:pt x="356" y="694"/>
                  </a:lnTo>
                  <a:lnTo>
                    <a:pt x="348" y="694"/>
                  </a:lnTo>
                  <a:lnTo>
                    <a:pt x="334" y="716"/>
                  </a:lnTo>
                  <a:lnTo>
                    <a:pt x="334" y="746"/>
                  </a:lnTo>
                  <a:lnTo>
                    <a:pt x="324" y="750"/>
                  </a:lnTo>
                  <a:lnTo>
                    <a:pt x="316" y="758"/>
                  </a:lnTo>
                  <a:lnTo>
                    <a:pt x="310" y="752"/>
                  </a:lnTo>
                  <a:lnTo>
                    <a:pt x="282" y="746"/>
                  </a:lnTo>
                  <a:lnTo>
                    <a:pt x="274" y="720"/>
                  </a:lnTo>
                  <a:lnTo>
                    <a:pt x="262" y="722"/>
                  </a:lnTo>
                  <a:lnTo>
                    <a:pt x="262" y="730"/>
                  </a:lnTo>
                  <a:lnTo>
                    <a:pt x="268" y="734"/>
                  </a:lnTo>
                  <a:lnTo>
                    <a:pt x="264" y="738"/>
                  </a:lnTo>
                  <a:lnTo>
                    <a:pt x="250" y="736"/>
                  </a:lnTo>
                  <a:lnTo>
                    <a:pt x="248" y="742"/>
                  </a:lnTo>
                  <a:lnTo>
                    <a:pt x="254" y="750"/>
                  </a:lnTo>
                  <a:lnTo>
                    <a:pt x="248" y="754"/>
                  </a:lnTo>
                  <a:lnTo>
                    <a:pt x="244" y="776"/>
                  </a:lnTo>
                  <a:lnTo>
                    <a:pt x="238" y="778"/>
                  </a:lnTo>
                  <a:lnTo>
                    <a:pt x="236" y="790"/>
                  </a:lnTo>
                  <a:lnTo>
                    <a:pt x="228" y="796"/>
                  </a:lnTo>
                  <a:lnTo>
                    <a:pt x="228" y="784"/>
                  </a:lnTo>
                  <a:lnTo>
                    <a:pt x="218" y="786"/>
                  </a:lnTo>
                  <a:lnTo>
                    <a:pt x="200" y="772"/>
                  </a:lnTo>
                  <a:lnTo>
                    <a:pt x="178" y="786"/>
                  </a:lnTo>
                  <a:lnTo>
                    <a:pt x="164" y="812"/>
                  </a:lnTo>
                  <a:lnTo>
                    <a:pt x="132" y="800"/>
                  </a:lnTo>
                  <a:lnTo>
                    <a:pt x="118" y="794"/>
                  </a:lnTo>
                  <a:lnTo>
                    <a:pt x="106" y="794"/>
                  </a:lnTo>
                  <a:lnTo>
                    <a:pt x="96" y="802"/>
                  </a:lnTo>
                  <a:lnTo>
                    <a:pt x="86" y="794"/>
                  </a:lnTo>
                  <a:lnTo>
                    <a:pt x="82" y="800"/>
                  </a:lnTo>
                  <a:lnTo>
                    <a:pt x="86" y="808"/>
                  </a:lnTo>
                  <a:lnTo>
                    <a:pt x="82" y="816"/>
                  </a:lnTo>
                  <a:lnTo>
                    <a:pt x="74" y="818"/>
                  </a:lnTo>
                  <a:lnTo>
                    <a:pt x="70" y="806"/>
                  </a:lnTo>
                  <a:lnTo>
                    <a:pt x="52" y="812"/>
                  </a:lnTo>
                  <a:lnTo>
                    <a:pt x="42" y="808"/>
                  </a:lnTo>
                  <a:lnTo>
                    <a:pt x="36" y="816"/>
                  </a:lnTo>
                  <a:lnTo>
                    <a:pt x="42" y="826"/>
                  </a:lnTo>
                  <a:lnTo>
                    <a:pt x="32" y="834"/>
                  </a:lnTo>
                  <a:lnTo>
                    <a:pt x="24" y="832"/>
                  </a:lnTo>
                  <a:lnTo>
                    <a:pt x="14" y="826"/>
                  </a:lnTo>
                  <a:lnTo>
                    <a:pt x="16" y="820"/>
                  </a:lnTo>
                  <a:lnTo>
                    <a:pt x="14" y="814"/>
                  </a:lnTo>
                  <a:lnTo>
                    <a:pt x="18" y="810"/>
                  </a:lnTo>
                  <a:lnTo>
                    <a:pt x="18" y="784"/>
                  </a:lnTo>
                  <a:lnTo>
                    <a:pt x="30" y="758"/>
                  </a:lnTo>
                  <a:lnTo>
                    <a:pt x="16" y="748"/>
                  </a:lnTo>
                  <a:lnTo>
                    <a:pt x="24" y="738"/>
                  </a:lnTo>
                  <a:lnTo>
                    <a:pt x="40" y="734"/>
                  </a:lnTo>
                  <a:lnTo>
                    <a:pt x="42" y="714"/>
                  </a:lnTo>
                  <a:lnTo>
                    <a:pt x="50" y="706"/>
                  </a:lnTo>
                  <a:lnTo>
                    <a:pt x="50" y="698"/>
                  </a:lnTo>
                  <a:lnTo>
                    <a:pt x="58" y="686"/>
                  </a:lnTo>
                  <a:lnTo>
                    <a:pt x="58" y="678"/>
                  </a:lnTo>
                  <a:lnTo>
                    <a:pt x="80" y="644"/>
                  </a:lnTo>
                  <a:lnTo>
                    <a:pt x="68" y="622"/>
                  </a:lnTo>
                  <a:lnTo>
                    <a:pt x="70" y="608"/>
                  </a:lnTo>
                  <a:lnTo>
                    <a:pt x="68" y="600"/>
                  </a:lnTo>
                  <a:lnTo>
                    <a:pt x="62" y="594"/>
                  </a:lnTo>
                  <a:lnTo>
                    <a:pt x="60" y="582"/>
                  </a:lnTo>
                  <a:lnTo>
                    <a:pt x="46" y="564"/>
                  </a:lnTo>
                  <a:lnTo>
                    <a:pt x="52" y="542"/>
                  </a:lnTo>
                  <a:lnTo>
                    <a:pt x="48" y="538"/>
                  </a:lnTo>
                  <a:lnTo>
                    <a:pt x="60" y="524"/>
                  </a:lnTo>
                  <a:lnTo>
                    <a:pt x="54" y="474"/>
                  </a:lnTo>
                  <a:lnTo>
                    <a:pt x="46" y="426"/>
                  </a:lnTo>
                  <a:lnTo>
                    <a:pt x="40" y="372"/>
                  </a:lnTo>
                  <a:lnTo>
                    <a:pt x="32" y="312"/>
                  </a:lnTo>
                  <a:lnTo>
                    <a:pt x="30" y="308"/>
                  </a:lnTo>
                  <a:lnTo>
                    <a:pt x="24" y="258"/>
                  </a:lnTo>
                  <a:lnTo>
                    <a:pt x="18" y="204"/>
                  </a:lnTo>
                  <a:lnTo>
                    <a:pt x="14" y="174"/>
                  </a:lnTo>
                  <a:lnTo>
                    <a:pt x="4" y="118"/>
                  </a:lnTo>
                  <a:lnTo>
                    <a:pt x="0" y="68"/>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87" name="Freeform 15">
              <a:extLst>
                <a:ext uri="{FF2B5EF4-FFF2-40B4-BE49-F238E27FC236}">
                  <a16:creationId xmlns:a16="http://schemas.microsoft.com/office/drawing/2014/main" id="{E8676F21-8B07-371D-2C64-918DC5597401}"/>
                </a:ext>
              </a:extLst>
            </p:cNvPr>
            <p:cNvSpPr>
              <a:spLocks/>
            </p:cNvSpPr>
            <p:nvPr/>
          </p:nvSpPr>
          <p:spPr bwMode="auto">
            <a:xfrm>
              <a:off x="7664476" y="2690787"/>
              <a:ext cx="274945" cy="428682"/>
            </a:xfrm>
            <a:custGeom>
              <a:avLst/>
              <a:gdLst>
                <a:gd name="T0" fmla="*/ 932457337 w 617"/>
                <a:gd name="T1" fmla="*/ 10080625 h 962"/>
                <a:gd name="T2" fmla="*/ 1043344155 w 617"/>
                <a:gd name="T3" fmla="*/ 70564375 h 962"/>
                <a:gd name="T4" fmla="*/ 1088706944 w 617"/>
                <a:gd name="T5" fmla="*/ 186491563 h 962"/>
                <a:gd name="T6" fmla="*/ 1166830954 w 617"/>
                <a:gd name="T7" fmla="*/ 418345938 h 962"/>
                <a:gd name="T8" fmla="*/ 1197072814 w 617"/>
                <a:gd name="T9" fmla="*/ 504031250 h 962"/>
                <a:gd name="T10" fmla="*/ 1257556533 w 617"/>
                <a:gd name="T11" fmla="*/ 690522813 h 962"/>
                <a:gd name="T12" fmla="*/ 1307959632 w 617"/>
                <a:gd name="T13" fmla="*/ 871974063 h 962"/>
                <a:gd name="T14" fmla="*/ 1383564281 w 617"/>
                <a:gd name="T15" fmla="*/ 1043344688 h 962"/>
                <a:gd name="T16" fmla="*/ 1423886761 w 617"/>
                <a:gd name="T17" fmla="*/ 1108868750 h 962"/>
                <a:gd name="T18" fmla="*/ 1464209240 w 617"/>
                <a:gd name="T19" fmla="*/ 1154231563 h 962"/>
                <a:gd name="T20" fmla="*/ 1469249550 w 617"/>
                <a:gd name="T21" fmla="*/ 1209675000 h 962"/>
                <a:gd name="T22" fmla="*/ 1504531719 w 617"/>
                <a:gd name="T23" fmla="*/ 1249997500 h 962"/>
                <a:gd name="T24" fmla="*/ 1504531719 w 617"/>
                <a:gd name="T25" fmla="*/ 1275199063 h 962"/>
                <a:gd name="T26" fmla="*/ 1464209240 w 617"/>
                <a:gd name="T27" fmla="*/ 1320561875 h 962"/>
                <a:gd name="T28" fmla="*/ 1464209240 w 617"/>
                <a:gd name="T29" fmla="*/ 1411287500 h 962"/>
                <a:gd name="T30" fmla="*/ 1454128620 w 617"/>
                <a:gd name="T31" fmla="*/ 1507053438 h 962"/>
                <a:gd name="T32" fmla="*/ 1499491410 w 617"/>
                <a:gd name="T33" fmla="*/ 1597779063 h 962"/>
                <a:gd name="T34" fmla="*/ 1499491410 w 617"/>
                <a:gd name="T35" fmla="*/ 1663303125 h 962"/>
                <a:gd name="T36" fmla="*/ 1509572029 w 617"/>
                <a:gd name="T37" fmla="*/ 1804431875 h 962"/>
                <a:gd name="T38" fmla="*/ 1554934819 w 617"/>
                <a:gd name="T39" fmla="*/ 1874996250 h 962"/>
                <a:gd name="T40" fmla="*/ 1136589095 w 617"/>
                <a:gd name="T41" fmla="*/ 1935480000 h 962"/>
                <a:gd name="T42" fmla="*/ 992941056 w 617"/>
                <a:gd name="T43" fmla="*/ 1950600938 h 962"/>
                <a:gd name="T44" fmla="*/ 655240291 w 617"/>
                <a:gd name="T45" fmla="*/ 2001004063 h 962"/>
                <a:gd name="T46" fmla="*/ 488910063 w 617"/>
                <a:gd name="T47" fmla="*/ 2056447500 h 962"/>
                <a:gd name="T48" fmla="*/ 549393782 w 617"/>
                <a:gd name="T49" fmla="*/ 2147483646 h 962"/>
                <a:gd name="T50" fmla="*/ 584675952 w 617"/>
                <a:gd name="T51" fmla="*/ 2147483646 h 962"/>
                <a:gd name="T52" fmla="*/ 574595332 w 617"/>
                <a:gd name="T53" fmla="*/ 2147483646 h 962"/>
                <a:gd name="T54" fmla="*/ 609877501 w 617"/>
                <a:gd name="T55" fmla="*/ 2147483646 h 962"/>
                <a:gd name="T56" fmla="*/ 589716261 w 617"/>
                <a:gd name="T57" fmla="*/ 2147483646 h 962"/>
                <a:gd name="T58" fmla="*/ 559474402 w 617"/>
                <a:gd name="T59" fmla="*/ 2147483646 h 962"/>
                <a:gd name="T60" fmla="*/ 539313162 w 617"/>
                <a:gd name="T61" fmla="*/ 2147483646 h 962"/>
                <a:gd name="T62" fmla="*/ 453627893 w 617"/>
                <a:gd name="T63" fmla="*/ 2147483646 h 962"/>
                <a:gd name="T64" fmla="*/ 362902315 w 617"/>
                <a:gd name="T65" fmla="*/ 2147483646 h 962"/>
                <a:gd name="T66" fmla="*/ 448587584 w 617"/>
                <a:gd name="T67" fmla="*/ 2147483646 h 962"/>
                <a:gd name="T68" fmla="*/ 372982935 w 617"/>
                <a:gd name="T69" fmla="*/ 2147483646 h 962"/>
                <a:gd name="T70" fmla="*/ 307458906 w 617"/>
                <a:gd name="T71" fmla="*/ 2147483646 h 962"/>
                <a:gd name="T72" fmla="*/ 292337976 w 617"/>
                <a:gd name="T73" fmla="*/ 2147483646 h 962"/>
                <a:gd name="T74" fmla="*/ 196572087 w 617"/>
                <a:gd name="T75" fmla="*/ 2147483646 h 962"/>
                <a:gd name="T76" fmla="*/ 146168988 w 617"/>
                <a:gd name="T77" fmla="*/ 2071568438 h 962"/>
                <a:gd name="T78" fmla="*/ 105846508 w 617"/>
                <a:gd name="T79" fmla="*/ 1864915625 h 962"/>
                <a:gd name="T80" fmla="*/ 70564339 w 617"/>
                <a:gd name="T81" fmla="*/ 1648182188 h 962"/>
                <a:gd name="T82" fmla="*/ 70564339 w 617"/>
                <a:gd name="T83" fmla="*/ 1431448750 h 962"/>
                <a:gd name="T84" fmla="*/ 60483719 w 617"/>
                <a:gd name="T85" fmla="*/ 1144150938 h 962"/>
                <a:gd name="T86" fmla="*/ 60483719 w 617"/>
                <a:gd name="T87" fmla="*/ 962699688 h 962"/>
                <a:gd name="T88" fmla="*/ 55443409 w 617"/>
                <a:gd name="T89" fmla="*/ 740925938 h 962"/>
                <a:gd name="T90" fmla="*/ 50403099 w 617"/>
                <a:gd name="T91" fmla="*/ 458668438 h 962"/>
                <a:gd name="T92" fmla="*/ 50403099 w 617"/>
                <a:gd name="T93" fmla="*/ 327620313 h 962"/>
                <a:gd name="T94" fmla="*/ 0 w 617"/>
                <a:gd name="T95" fmla="*/ 131048125 h 962"/>
                <a:gd name="T96" fmla="*/ 85685269 w 617"/>
                <a:gd name="T97" fmla="*/ 105846563 h 962"/>
                <a:gd name="T98" fmla="*/ 383063554 w 617"/>
                <a:gd name="T99" fmla="*/ 75604688 h 962"/>
                <a:gd name="T100" fmla="*/ 564514712 w 617"/>
                <a:gd name="T101" fmla="*/ 60483750 h 9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17" h="962">
                  <a:moveTo>
                    <a:pt x="298" y="16"/>
                  </a:moveTo>
                  <a:lnTo>
                    <a:pt x="370" y="4"/>
                  </a:lnTo>
                  <a:lnTo>
                    <a:pt x="406" y="0"/>
                  </a:lnTo>
                  <a:lnTo>
                    <a:pt x="414" y="28"/>
                  </a:lnTo>
                  <a:lnTo>
                    <a:pt x="430" y="66"/>
                  </a:lnTo>
                  <a:lnTo>
                    <a:pt x="432" y="74"/>
                  </a:lnTo>
                  <a:lnTo>
                    <a:pt x="453" y="132"/>
                  </a:lnTo>
                  <a:lnTo>
                    <a:pt x="463" y="166"/>
                  </a:lnTo>
                  <a:lnTo>
                    <a:pt x="471" y="188"/>
                  </a:lnTo>
                  <a:lnTo>
                    <a:pt x="475" y="200"/>
                  </a:lnTo>
                  <a:lnTo>
                    <a:pt x="489" y="244"/>
                  </a:lnTo>
                  <a:lnTo>
                    <a:pt x="499" y="274"/>
                  </a:lnTo>
                  <a:lnTo>
                    <a:pt x="503" y="288"/>
                  </a:lnTo>
                  <a:lnTo>
                    <a:pt x="519" y="346"/>
                  </a:lnTo>
                  <a:lnTo>
                    <a:pt x="537" y="392"/>
                  </a:lnTo>
                  <a:lnTo>
                    <a:pt x="549" y="414"/>
                  </a:lnTo>
                  <a:lnTo>
                    <a:pt x="557" y="436"/>
                  </a:lnTo>
                  <a:lnTo>
                    <a:pt x="565" y="440"/>
                  </a:lnTo>
                  <a:lnTo>
                    <a:pt x="567" y="450"/>
                  </a:lnTo>
                  <a:lnTo>
                    <a:pt x="581" y="458"/>
                  </a:lnTo>
                  <a:lnTo>
                    <a:pt x="579" y="466"/>
                  </a:lnTo>
                  <a:lnTo>
                    <a:pt x="583" y="480"/>
                  </a:lnTo>
                  <a:lnTo>
                    <a:pt x="581" y="490"/>
                  </a:lnTo>
                  <a:lnTo>
                    <a:pt x="597" y="496"/>
                  </a:lnTo>
                  <a:lnTo>
                    <a:pt x="601" y="502"/>
                  </a:lnTo>
                  <a:lnTo>
                    <a:pt x="597" y="506"/>
                  </a:lnTo>
                  <a:lnTo>
                    <a:pt x="593" y="516"/>
                  </a:lnTo>
                  <a:lnTo>
                    <a:pt x="581" y="524"/>
                  </a:lnTo>
                  <a:lnTo>
                    <a:pt x="579" y="542"/>
                  </a:lnTo>
                  <a:lnTo>
                    <a:pt x="581" y="560"/>
                  </a:lnTo>
                  <a:lnTo>
                    <a:pt x="575" y="582"/>
                  </a:lnTo>
                  <a:lnTo>
                    <a:pt x="577" y="598"/>
                  </a:lnTo>
                  <a:lnTo>
                    <a:pt x="579" y="606"/>
                  </a:lnTo>
                  <a:lnTo>
                    <a:pt x="595" y="634"/>
                  </a:lnTo>
                  <a:lnTo>
                    <a:pt x="597" y="648"/>
                  </a:lnTo>
                  <a:lnTo>
                    <a:pt x="595" y="660"/>
                  </a:lnTo>
                  <a:lnTo>
                    <a:pt x="595" y="690"/>
                  </a:lnTo>
                  <a:lnTo>
                    <a:pt x="599" y="716"/>
                  </a:lnTo>
                  <a:lnTo>
                    <a:pt x="615" y="728"/>
                  </a:lnTo>
                  <a:lnTo>
                    <a:pt x="617" y="744"/>
                  </a:lnTo>
                  <a:lnTo>
                    <a:pt x="541" y="754"/>
                  </a:lnTo>
                  <a:lnTo>
                    <a:pt x="451" y="768"/>
                  </a:lnTo>
                  <a:lnTo>
                    <a:pt x="424" y="770"/>
                  </a:lnTo>
                  <a:lnTo>
                    <a:pt x="394" y="774"/>
                  </a:lnTo>
                  <a:lnTo>
                    <a:pt x="326" y="784"/>
                  </a:lnTo>
                  <a:lnTo>
                    <a:pt x="260" y="794"/>
                  </a:lnTo>
                  <a:lnTo>
                    <a:pt x="192" y="802"/>
                  </a:lnTo>
                  <a:lnTo>
                    <a:pt x="194" y="816"/>
                  </a:lnTo>
                  <a:lnTo>
                    <a:pt x="192" y="830"/>
                  </a:lnTo>
                  <a:lnTo>
                    <a:pt x="218" y="856"/>
                  </a:lnTo>
                  <a:lnTo>
                    <a:pt x="224" y="856"/>
                  </a:lnTo>
                  <a:lnTo>
                    <a:pt x="232" y="862"/>
                  </a:lnTo>
                  <a:lnTo>
                    <a:pt x="234" y="874"/>
                  </a:lnTo>
                  <a:lnTo>
                    <a:pt x="228" y="886"/>
                  </a:lnTo>
                  <a:lnTo>
                    <a:pt x="228" y="896"/>
                  </a:lnTo>
                  <a:lnTo>
                    <a:pt x="242" y="904"/>
                  </a:lnTo>
                  <a:lnTo>
                    <a:pt x="242" y="908"/>
                  </a:lnTo>
                  <a:lnTo>
                    <a:pt x="234" y="918"/>
                  </a:lnTo>
                  <a:lnTo>
                    <a:pt x="232" y="926"/>
                  </a:lnTo>
                  <a:lnTo>
                    <a:pt x="222" y="926"/>
                  </a:lnTo>
                  <a:lnTo>
                    <a:pt x="220" y="932"/>
                  </a:lnTo>
                  <a:lnTo>
                    <a:pt x="214" y="932"/>
                  </a:lnTo>
                  <a:lnTo>
                    <a:pt x="212" y="940"/>
                  </a:lnTo>
                  <a:lnTo>
                    <a:pt x="180" y="954"/>
                  </a:lnTo>
                  <a:lnTo>
                    <a:pt x="148" y="962"/>
                  </a:lnTo>
                  <a:lnTo>
                    <a:pt x="144" y="954"/>
                  </a:lnTo>
                  <a:lnTo>
                    <a:pt x="174" y="946"/>
                  </a:lnTo>
                  <a:lnTo>
                    <a:pt x="178" y="938"/>
                  </a:lnTo>
                  <a:lnTo>
                    <a:pt x="152" y="918"/>
                  </a:lnTo>
                  <a:lnTo>
                    <a:pt x="148" y="876"/>
                  </a:lnTo>
                  <a:lnTo>
                    <a:pt x="134" y="854"/>
                  </a:lnTo>
                  <a:lnTo>
                    <a:pt x="122" y="890"/>
                  </a:lnTo>
                  <a:lnTo>
                    <a:pt x="122" y="940"/>
                  </a:lnTo>
                  <a:lnTo>
                    <a:pt x="116" y="946"/>
                  </a:lnTo>
                  <a:lnTo>
                    <a:pt x="108" y="934"/>
                  </a:lnTo>
                  <a:lnTo>
                    <a:pt x="78" y="934"/>
                  </a:lnTo>
                  <a:lnTo>
                    <a:pt x="68" y="874"/>
                  </a:lnTo>
                  <a:lnTo>
                    <a:pt x="58" y="822"/>
                  </a:lnTo>
                  <a:lnTo>
                    <a:pt x="54" y="798"/>
                  </a:lnTo>
                  <a:lnTo>
                    <a:pt x="42" y="740"/>
                  </a:lnTo>
                  <a:lnTo>
                    <a:pt x="36" y="688"/>
                  </a:lnTo>
                  <a:lnTo>
                    <a:pt x="28" y="654"/>
                  </a:lnTo>
                  <a:lnTo>
                    <a:pt x="28" y="588"/>
                  </a:lnTo>
                  <a:lnTo>
                    <a:pt x="28" y="568"/>
                  </a:lnTo>
                  <a:lnTo>
                    <a:pt x="28" y="518"/>
                  </a:lnTo>
                  <a:lnTo>
                    <a:pt x="24" y="454"/>
                  </a:lnTo>
                  <a:lnTo>
                    <a:pt x="28" y="440"/>
                  </a:lnTo>
                  <a:lnTo>
                    <a:pt x="24" y="382"/>
                  </a:lnTo>
                  <a:lnTo>
                    <a:pt x="24" y="332"/>
                  </a:lnTo>
                  <a:lnTo>
                    <a:pt x="22" y="294"/>
                  </a:lnTo>
                  <a:lnTo>
                    <a:pt x="22" y="228"/>
                  </a:lnTo>
                  <a:lnTo>
                    <a:pt x="20" y="182"/>
                  </a:lnTo>
                  <a:lnTo>
                    <a:pt x="18" y="152"/>
                  </a:lnTo>
                  <a:lnTo>
                    <a:pt x="20" y="130"/>
                  </a:lnTo>
                  <a:lnTo>
                    <a:pt x="16" y="68"/>
                  </a:lnTo>
                  <a:lnTo>
                    <a:pt x="0" y="52"/>
                  </a:lnTo>
                  <a:lnTo>
                    <a:pt x="4" y="46"/>
                  </a:lnTo>
                  <a:lnTo>
                    <a:pt x="34" y="42"/>
                  </a:lnTo>
                  <a:lnTo>
                    <a:pt x="96" y="38"/>
                  </a:lnTo>
                  <a:lnTo>
                    <a:pt x="152" y="30"/>
                  </a:lnTo>
                  <a:lnTo>
                    <a:pt x="214" y="22"/>
                  </a:lnTo>
                  <a:lnTo>
                    <a:pt x="224" y="24"/>
                  </a:lnTo>
                  <a:lnTo>
                    <a:pt x="298" y="16"/>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88" name="Freeform 16">
              <a:extLst>
                <a:ext uri="{FF2B5EF4-FFF2-40B4-BE49-F238E27FC236}">
                  <a16:creationId xmlns:a16="http://schemas.microsoft.com/office/drawing/2014/main" id="{899E6848-AEFA-B5DB-97F6-93A8AD766CA9}"/>
                </a:ext>
              </a:extLst>
            </p:cNvPr>
            <p:cNvSpPr>
              <a:spLocks/>
            </p:cNvSpPr>
            <p:nvPr/>
          </p:nvSpPr>
          <p:spPr bwMode="auto">
            <a:xfrm>
              <a:off x="7845396" y="2660485"/>
              <a:ext cx="381893" cy="385012"/>
            </a:xfrm>
            <a:custGeom>
              <a:avLst/>
              <a:gdLst>
                <a:gd name="T0" fmla="*/ 143648060 w 857"/>
                <a:gd name="T1" fmla="*/ 146169063 h 864"/>
                <a:gd name="T2" fmla="*/ 390623281 w 857"/>
                <a:gd name="T3" fmla="*/ 105846563 h 864"/>
                <a:gd name="T4" fmla="*/ 657759746 w 857"/>
                <a:gd name="T5" fmla="*/ 65524063 h 864"/>
                <a:gd name="T6" fmla="*/ 990420249 w 857"/>
                <a:gd name="T7" fmla="*/ 5040313 h 864"/>
                <a:gd name="T8" fmla="*/ 909775278 w 857"/>
                <a:gd name="T9" fmla="*/ 146169063 h 864"/>
                <a:gd name="T10" fmla="*/ 1020662112 w 857"/>
                <a:gd name="T11" fmla="*/ 221773750 h 864"/>
                <a:gd name="T12" fmla="*/ 1141629568 w 857"/>
                <a:gd name="T13" fmla="*/ 252015625 h 864"/>
                <a:gd name="T14" fmla="*/ 1247476092 w 857"/>
                <a:gd name="T15" fmla="*/ 408265313 h 864"/>
                <a:gd name="T16" fmla="*/ 1449088517 w 857"/>
                <a:gd name="T17" fmla="*/ 564515000 h 864"/>
                <a:gd name="T18" fmla="*/ 1590217216 w 857"/>
                <a:gd name="T19" fmla="*/ 650200313 h 864"/>
                <a:gd name="T20" fmla="*/ 1650700943 w 857"/>
                <a:gd name="T21" fmla="*/ 761087188 h 864"/>
                <a:gd name="T22" fmla="*/ 1726305603 w 857"/>
                <a:gd name="T23" fmla="*/ 806450000 h 864"/>
                <a:gd name="T24" fmla="*/ 1806950573 w 857"/>
                <a:gd name="T25" fmla="*/ 871974063 h 864"/>
                <a:gd name="T26" fmla="*/ 1872474612 w 857"/>
                <a:gd name="T27" fmla="*/ 987901250 h 864"/>
                <a:gd name="T28" fmla="*/ 1932958340 w 857"/>
                <a:gd name="T29" fmla="*/ 1043344688 h 864"/>
                <a:gd name="T30" fmla="*/ 2013603310 w 857"/>
                <a:gd name="T31" fmla="*/ 1209675000 h 864"/>
                <a:gd name="T32" fmla="*/ 2139611076 w 857"/>
                <a:gd name="T33" fmla="*/ 1255037813 h 864"/>
                <a:gd name="T34" fmla="*/ 2129530455 w 857"/>
                <a:gd name="T35" fmla="*/ 1290320000 h 864"/>
                <a:gd name="T36" fmla="*/ 2069046727 w 857"/>
                <a:gd name="T37" fmla="*/ 1345763438 h 864"/>
                <a:gd name="T38" fmla="*/ 2074087038 w 857"/>
                <a:gd name="T39" fmla="*/ 1416327813 h 864"/>
                <a:gd name="T40" fmla="*/ 2048885485 w 857"/>
                <a:gd name="T41" fmla="*/ 1436489063 h 864"/>
                <a:gd name="T42" fmla="*/ 2079127348 w 857"/>
                <a:gd name="T43" fmla="*/ 1471771250 h 864"/>
                <a:gd name="T44" fmla="*/ 2023683931 w 857"/>
                <a:gd name="T45" fmla="*/ 1532255000 h 864"/>
                <a:gd name="T46" fmla="*/ 2064006416 w 857"/>
                <a:gd name="T47" fmla="*/ 1542335625 h 864"/>
                <a:gd name="T48" fmla="*/ 2018643621 w 857"/>
                <a:gd name="T49" fmla="*/ 1592738750 h 864"/>
                <a:gd name="T50" fmla="*/ 1998482378 w 857"/>
                <a:gd name="T51" fmla="*/ 1663303125 h 864"/>
                <a:gd name="T52" fmla="*/ 1968240514 w 857"/>
                <a:gd name="T53" fmla="*/ 1723786875 h 864"/>
                <a:gd name="T54" fmla="*/ 1958159893 w 857"/>
                <a:gd name="T55" fmla="*/ 1743948125 h 864"/>
                <a:gd name="T56" fmla="*/ 2013603310 w 857"/>
                <a:gd name="T57" fmla="*/ 1743948125 h 864"/>
                <a:gd name="T58" fmla="*/ 1983361446 w 857"/>
                <a:gd name="T59" fmla="*/ 1814512500 h 864"/>
                <a:gd name="T60" fmla="*/ 2003522689 w 857"/>
                <a:gd name="T61" fmla="*/ 1910278438 h 864"/>
                <a:gd name="T62" fmla="*/ 1927918029 w 857"/>
                <a:gd name="T63" fmla="*/ 1940520313 h 864"/>
                <a:gd name="T64" fmla="*/ 1811990884 w 857"/>
                <a:gd name="T65" fmla="*/ 1920359063 h 864"/>
                <a:gd name="T66" fmla="*/ 1781749020 w 857"/>
                <a:gd name="T67" fmla="*/ 1955641250 h 864"/>
                <a:gd name="T68" fmla="*/ 1817031195 w 857"/>
                <a:gd name="T69" fmla="*/ 2147173125 h 864"/>
                <a:gd name="T70" fmla="*/ 1736386224 w 857"/>
                <a:gd name="T71" fmla="*/ 2086689375 h 864"/>
                <a:gd name="T72" fmla="*/ 1570055973 w 857"/>
                <a:gd name="T73" fmla="*/ 2081649063 h 864"/>
                <a:gd name="T74" fmla="*/ 1237395470 w 857"/>
                <a:gd name="T75" fmla="*/ 2111890938 h 864"/>
                <a:gd name="T76" fmla="*/ 980339627 w 857"/>
                <a:gd name="T77" fmla="*/ 2142132813 h 864"/>
                <a:gd name="T78" fmla="*/ 617437261 w 857"/>
                <a:gd name="T79" fmla="*/ 2147483646 h 864"/>
                <a:gd name="T80" fmla="*/ 577114775 w 857"/>
                <a:gd name="T81" fmla="*/ 2096770000 h 864"/>
                <a:gd name="T82" fmla="*/ 476308562 w 857"/>
                <a:gd name="T83" fmla="*/ 1910278438 h 864"/>
                <a:gd name="T84" fmla="*/ 435986077 w 857"/>
                <a:gd name="T85" fmla="*/ 1698585313 h 864"/>
                <a:gd name="T86" fmla="*/ 441026388 w 857"/>
                <a:gd name="T87" fmla="*/ 1491932500 h 864"/>
                <a:gd name="T88" fmla="*/ 481348873 w 857"/>
                <a:gd name="T89" fmla="*/ 1421368125 h 864"/>
                <a:gd name="T90" fmla="*/ 441026388 w 857"/>
                <a:gd name="T91" fmla="*/ 1325602188 h 864"/>
                <a:gd name="T92" fmla="*/ 360381418 w 857"/>
                <a:gd name="T93" fmla="*/ 1214715313 h 864"/>
                <a:gd name="T94" fmla="*/ 234373651 w 857"/>
                <a:gd name="T95" fmla="*/ 861893438 h 864"/>
                <a:gd name="T96" fmla="*/ 118446506 w 857"/>
                <a:gd name="T97" fmla="*/ 504031250 h 864"/>
                <a:gd name="T98" fmla="*/ 0 w 857"/>
                <a:gd name="T99" fmla="*/ 171370625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57" h="864">
                  <a:moveTo>
                    <a:pt x="0" y="68"/>
                  </a:moveTo>
                  <a:lnTo>
                    <a:pt x="26" y="62"/>
                  </a:lnTo>
                  <a:lnTo>
                    <a:pt x="41" y="60"/>
                  </a:lnTo>
                  <a:lnTo>
                    <a:pt x="57" y="58"/>
                  </a:lnTo>
                  <a:lnTo>
                    <a:pt x="99" y="52"/>
                  </a:lnTo>
                  <a:lnTo>
                    <a:pt x="127" y="48"/>
                  </a:lnTo>
                  <a:lnTo>
                    <a:pt x="135" y="44"/>
                  </a:lnTo>
                  <a:lnTo>
                    <a:pt x="155" y="42"/>
                  </a:lnTo>
                  <a:lnTo>
                    <a:pt x="203" y="34"/>
                  </a:lnTo>
                  <a:lnTo>
                    <a:pt x="231" y="32"/>
                  </a:lnTo>
                  <a:lnTo>
                    <a:pt x="253" y="26"/>
                  </a:lnTo>
                  <a:lnTo>
                    <a:pt x="261" y="26"/>
                  </a:lnTo>
                  <a:lnTo>
                    <a:pt x="319" y="14"/>
                  </a:lnTo>
                  <a:lnTo>
                    <a:pt x="329" y="12"/>
                  </a:lnTo>
                  <a:lnTo>
                    <a:pt x="389" y="0"/>
                  </a:lnTo>
                  <a:lnTo>
                    <a:pt x="393" y="2"/>
                  </a:lnTo>
                  <a:lnTo>
                    <a:pt x="391" y="14"/>
                  </a:lnTo>
                  <a:lnTo>
                    <a:pt x="385" y="16"/>
                  </a:lnTo>
                  <a:lnTo>
                    <a:pt x="367" y="44"/>
                  </a:lnTo>
                  <a:lnTo>
                    <a:pt x="361" y="58"/>
                  </a:lnTo>
                  <a:lnTo>
                    <a:pt x="363" y="66"/>
                  </a:lnTo>
                  <a:lnTo>
                    <a:pt x="377" y="78"/>
                  </a:lnTo>
                  <a:lnTo>
                    <a:pt x="393" y="74"/>
                  </a:lnTo>
                  <a:lnTo>
                    <a:pt x="405" y="88"/>
                  </a:lnTo>
                  <a:lnTo>
                    <a:pt x="417" y="94"/>
                  </a:lnTo>
                  <a:lnTo>
                    <a:pt x="429" y="94"/>
                  </a:lnTo>
                  <a:lnTo>
                    <a:pt x="445" y="96"/>
                  </a:lnTo>
                  <a:lnTo>
                    <a:pt x="453" y="100"/>
                  </a:lnTo>
                  <a:lnTo>
                    <a:pt x="457" y="112"/>
                  </a:lnTo>
                  <a:lnTo>
                    <a:pt x="467" y="126"/>
                  </a:lnTo>
                  <a:lnTo>
                    <a:pt x="479" y="138"/>
                  </a:lnTo>
                  <a:lnTo>
                    <a:pt x="495" y="162"/>
                  </a:lnTo>
                  <a:lnTo>
                    <a:pt x="503" y="166"/>
                  </a:lnTo>
                  <a:lnTo>
                    <a:pt x="511" y="182"/>
                  </a:lnTo>
                  <a:lnTo>
                    <a:pt x="565" y="210"/>
                  </a:lnTo>
                  <a:lnTo>
                    <a:pt x="575" y="224"/>
                  </a:lnTo>
                  <a:lnTo>
                    <a:pt x="585" y="236"/>
                  </a:lnTo>
                  <a:lnTo>
                    <a:pt x="597" y="238"/>
                  </a:lnTo>
                  <a:lnTo>
                    <a:pt x="609" y="246"/>
                  </a:lnTo>
                  <a:lnTo>
                    <a:pt x="631" y="258"/>
                  </a:lnTo>
                  <a:lnTo>
                    <a:pt x="635" y="284"/>
                  </a:lnTo>
                  <a:lnTo>
                    <a:pt x="647" y="286"/>
                  </a:lnTo>
                  <a:lnTo>
                    <a:pt x="651" y="298"/>
                  </a:lnTo>
                  <a:lnTo>
                    <a:pt x="655" y="302"/>
                  </a:lnTo>
                  <a:lnTo>
                    <a:pt x="665" y="304"/>
                  </a:lnTo>
                  <a:lnTo>
                    <a:pt x="669" y="314"/>
                  </a:lnTo>
                  <a:lnTo>
                    <a:pt x="683" y="320"/>
                  </a:lnTo>
                  <a:lnTo>
                    <a:pt x="685" y="320"/>
                  </a:lnTo>
                  <a:lnTo>
                    <a:pt x="689" y="322"/>
                  </a:lnTo>
                  <a:lnTo>
                    <a:pt x="703" y="326"/>
                  </a:lnTo>
                  <a:lnTo>
                    <a:pt x="715" y="334"/>
                  </a:lnTo>
                  <a:lnTo>
                    <a:pt x="717" y="346"/>
                  </a:lnTo>
                  <a:lnTo>
                    <a:pt x="729" y="360"/>
                  </a:lnTo>
                  <a:lnTo>
                    <a:pt x="735" y="360"/>
                  </a:lnTo>
                  <a:lnTo>
                    <a:pt x="741" y="380"/>
                  </a:lnTo>
                  <a:lnTo>
                    <a:pt x="743" y="392"/>
                  </a:lnTo>
                  <a:lnTo>
                    <a:pt x="745" y="402"/>
                  </a:lnTo>
                  <a:lnTo>
                    <a:pt x="747" y="406"/>
                  </a:lnTo>
                  <a:lnTo>
                    <a:pt x="759" y="410"/>
                  </a:lnTo>
                  <a:lnTo>
                    <a:pt x="767" y="414"/>
                  </a:lnTo>
                  <a:lnTo>
                    <a:pt x="783" y="422"/>
                  </a:lnTo>
                  <a:lnTo>
                    <a:pt x="799" y="446"/>
                  </a:lnTo>
                  <a:lnTo>
                    <a:pt x="797" y="470"/>
                  </a:lnTo>
                  <a:lnTo>
                    <a:pt x="799" y="480"/>
                  </a:lnTo>
                  <a:lnTo>
                    <a:pt x="805" y="488"/>
                  </a:lnTo>
                  <a:lnTo>
                    <a:pt x="821" y="492"/>
                  </a:lnTo>
                  <a:lnTo>
                    <a:pt x="829" y="492"/>
                  </a:lnTo>
                  <a:lnTo>
                    <a:pt x="849" y="498"/>
                  </a:lnTo>
                  <a:lnTo>
                    <a:pt x="855" y="498"/>
                  </a:lnTo>
                  <a:lnTo>
                    <a:pt x="857" y="504"/>
                  </a:lnTo>
                  <a:lnTo>
                    <a:pt x="853" y="512"/>
                  </a:lnTo>
                  <a:lnTo>
                    <a:pt x="845" y="512"/>
                  </a:lnTo>
                  <a:lnTo>
                    <a:pt x="839" y="518"/>
                  </a:lnTo>
                  <a:lnTo>
                    <a:pt x="843" y="524"/>
                  </a:lnTo>
                  <a:lnTo>
                    <a:pt x="837" y="534"/>
                  </a:lnTo>
                  <a:lnTo>
                    <a:pt x="821" y="534"/>
                  </a:lnTo>
                  <a:lnTo>
                    <a:pt x="821" y="538"/>
                  </a:lnTo>
                  <a:lnTo>
                    <a:pt x="825" y="542"/>
                  </a:lnTo>
                  <a:lnTo>
                    <a:pt x="833" y="544"/>
                  </a:lnTo>
                  <a:lnTo>
                    <a:pt x="823" y="562"/>
                  </a:lnTo>
                  <a:lnTo>
                    <a:pt x="809" y="560"/>
                  </a:lnTo>
                  <a:lnTo>
                    <a:pt x="809" y="566"/>
                  </a:lnTo>
                  <a:lnTo>
                    <a:pt x="813" y="568"/>
                  </a:lnTo>
                  <a:lnTo>
                    <a:pt x="813" y="570"/>
                  </a:lnTo>
                  <a:lnTo>
                    <a:pt x="813" y="572"/>
                  </a:lnTo>
                  <a:lnTo>
                    <a:pt x="815" y="572"/>
                  </a:lnTo>
                  <a:lnTo>
                    <a:pt x="823" y="574"/>
                  </a:lnTo>
                  <a:lnTo>
                    <a:pt x="825" y="584"/>
                  </a:lnTo>
                  <a:lnTo>
                    <a:pt x="823" y="594"/>
                  </a:lnTo>
                  <a:lnTo>
                    <a:pt x="815" y="594"/>
                  </a:lnTo>
                  <a:lnTo>
                    <a:pt x="805" y="596"/>
                  </a:lnTo>
                  <a:lnTo>
                    <a:pt x="803" y="608"/>
                  </a:lnTo>
                  <a:lnTo>
                    <a:pt x="805" y="606"/>
                  </a:lnTo>
                  <a:lnTo>
                    <a:pt x="809" y="606"/>
                  </a:lnTo>
                  <a:lnTo>
                    <a:pt x="817" y="606"/>
                  </a:lnTo>
                  <a:lnTo>
                    <a:pt x="819" y="612"/>
                  </a:lnTo>
                  <a:lnTo>
                    <a:pt x="815" y="614"/>
                  </a:lnTo>
                  <a:lnTo>
                    <a:pt x="815" y="630"/>
                  </a:lnTo>
                  <a:lnTo>
                    <a:pt x="805" y="628"/>
                  </a:lnTo>
                  <a:lnTo>
                    <a:pt x="801" y="632"/>
                  </a:lnTo>
                  <a:lnTo>
                    <a:pt x="801" y="644"/>
                  </a:lnTo>
                  <a:lnTo>
                    <a:pt x="785" y="648"/>
                  </a:lnTo>
                  <a:lnTo>
                    <a:pt x="785" y="654"/>
                  </a:lnTo>
                  <a:lnTo>
                    <a:pt x="793" y="660"/>
                  </a:lnTo>
                  <a:lnTo>
                    <a:pt x="789" y="674"/>
                  </a:lnTo>
                  <a:lnTo>
                    <a:pt x="793" y="686"/>
                  </a:lnTo>
                  <a:lnTo>
                    <a:pt x="789" y="688"/>
                  </a:lnTo>
                  <a:lnTo>
                    <a:pt x="781" y="684"/>
                  </a:lnTo>
                  <a:lnTo>
                    <a:pt x="779" y="678"/>
                  </a:lnTo>
                  <a:lnTo>
                    <a:pt x="773" y="682"/>
                  </a:lnTo>
                  <a:lnTo>
                    <a:pt x="775" y="686"/>
                  </a:lnTo>
                  <a:lnTo>
                    <a:pt x="777" y="692"/>
                  </a:lnTo>
                  <a:lnTo>
                    <a:pt x="785" y="696"/>
                  </a:lnTo>
                  <a:lnTo>
                    <a:pt x="791" y="704"/>
                  </a:lnTo>
                  <a:lnTo>
                    <a:pt x="797" y="702"/>
                  </a:lnTo>
                  <a:lnTo>
                    <a:pt x="799" y="692"/>
                  </a:lnTo>
                  <a:lnTo>
                    <a:pt x="801" y="700"/>
                  </a:lnTo>
                  <a:lnTo>
                    <a:pt x="801" y="706"/>
                  </a:lnTo>
                  <a:lnTo>
                    <a:pt x="787" y="714"/>
                  </a:lnTo>
                  <a:lnTo>
                    <a:pt x="787" y="720"/>
                  </a:lnTo>
                  <a:lnTo>
                    <a:pt x="799" y="722"/>
                  </a:lnTo>
                  <a:lnTo>
                    <a:pt x="793" y="734"/>
                  </a:lnTo>
                  <a:lnTo>
                    <a:pt x="791" y="752"/>
                  </a:lnTo>
                  <a:lnTo>
                    <a:pt x="795" y="758"/>
                  </a:lnTo>
                  <a:lnTo>
                    <a:pt x="793" y="768"/>
                  </a:lnTo>
                  <a:lnTo>
                    <a:pt x="781" y="770"/>
                  </a:lnTo>
                  <a:lnTo>
                    <a:pt x="771" y="766"/>
                  </a:lnTo>
                  <a:lnTo>
                    <a:pt x="765" y="770"/>
                  </a:lnTo>
                  <a:lnTo>
                    <a:pt x="761" y="766"/>
                  </a:lnTo>
                  <a:lnTo>
                    <a:pt x="743" y="764"/>
                  </a:lnTo>
                  <a:lnTo>
                    <a:pt x="729" y="756"/>
                  </a:lnTo>
                  <a:lnTo>
                    <a:pt x="719" y="762"/>
                  </a:lnTo>
                  <a:lnTo>
                    <a:pt x="717" y="768"/>
                  </a:lnTo>
                  <a:lnTo>
                    <a:pt x="711" y="766"/>
                  </a:lnTo>
                  <a:lnTo>
                    <a:pt x="711" y="772"/>
                  </a:lnTo>
                  <a:lnTo>
                    <a:pt x="707" y="776"/>
                  </a:lnTo>
                  <a:lnTo>
                    <a:pt x="711" y="802"/>
                  </a:lnTo>
                  <a:lnTo>
                    <a:pt x="719" y="814"/>
                  </a:lnTo>
                  <a:lnTo>
                    <a:pt x="719" y="824"/>
                  </a:lnTo>
                  <a:lnTo>
                    <a:pt x="721" y="852"/>
                  </a:lnTo>
                  <a:lnTo>
                    <a:pt x="715" y="854"/>
                  </a:lnTo>
                  <a:lnTo>
                    <a:pt x="709" y="852"/>
                  </a:lnTo>
                  <a:lnTo>
                    <a:pt x="699" y="854"/>
                  </a:lnTo>
                  <a:lnTo>
                    <a:pt x="689" y="828"/>
                  </a:lnTo>
                  <a:lnTo>
                    <a:pt x="683" y="824"/>
                  </a:lnTo>
                  <a:lnTo>
                    <a:pt x="685" y="816"/>
                  </a:lnTo>
                  <a:lnTo>
                    <a:pt x="645" y="822"/>
                  </a:lnTo>
                  <a:lnTo>
                    <a:pt x="623" y="826"/>
                  </a:lnTo>
                  <a:lnTo>
                    <a:pt x="607" y="828"/>
                  </a:lnTo>
                  <a:lnTo>
                    <a:pt x="537" y="834"/>
                  </a:lnTo>
                  <a:lnTo>
                    <a:pt x="511" y="836"/>
                  </a:lnTo>
                  <a:lnTo>
                    <a:pt x="491" y="838"/>
                  </a:lnTo>
                  <a:lnTo>
                    <a:pt x="457" y="842"/>
                  </a:lnTo>
                  <a:lnTo>
                    <a:pt x="435" y="846"/>
                  </a:lnTo>
                  <a:lnTo>
                    <a:pt x="427" y="844"/>
                  </a:lnTo>
                  <a:lnTo>
                    <a:pt x="389" y="850"/>
                  </a:lnTo>
                  <a:lnTo>
                    <a:pt x="377" y="848"/>
                  </a:lnTo>
                  <a:lnTo>
                    <a:pt x="339" y="856"/>
                  </a:lnTo>
                  <a:lnTo>
                    <a:pt x="325" y="852"/>
                  </a:lnTo>
                  <a:lnTo>
                    <a:pt x="245" y="864"/>
                  </a:lnTo>
                  <a:lnTo>
                    <a:pt x="243" y="860"/>
                  </a:lnTo>
                  <a:lnTo>
                    <a:pt x="233" y="854"/>
                  </a:lnTo>
                  <a:lnTo>
                    <a:pt x="227" y="838"/>
                  </a:lnTo>
                  <a:lnTo>
                    <a:pt x="229" y="832"/>
                  </a:lnTo>
                  <a:lnTo>
                    <a:pt x="211" y="812"/>
                  </a:lnTo>
                  <a:lnTo>
                    <a:pt x="209" y="796"/>
                  </a:lnTo>
                  <a:lnTo>
                    <a:pt x="193" y="784"/>
                  </a:lnTo>
                  <a:lnTo>
                    <a:pt x="189" y="758"/>
                  </a:lnTo>
                  <a:lnTo>
                    <a:pt x="189" y="732"/>
                  </a:lnTo>
                  <a:lnTo>
                    <a:pt x="191" y="716"/>
                  </a:lnTo>
                  <a:lnTo>
                    <a:pt x="189" y="702"/>
                  </a:lnTo>
                  <a:lnTo>
                    <a:pt x="173" y="674"/>
                  </a:lnTo>
                  <a:lnTo>
                    <a:pt x="169" y="650"/>
                  </a:lnTo>
                  <a:lnTo>
                    <a:pt x="175" y="628"/>
                  </a:lnTo>
                  <a:lnTo>
                    <a:pt x="173" y="610"/>
                  </a:lnTo>
                  <a:lnTo>
                    <a:pt x="175" y="592"/>
                  </a:lnTo>
                  <a:lnTo>
                    <a:pt x="187" y="584"/>
                  </a:lnTo>
                  <a:lnTo>
                    <a:pt x="191" y="574"/>
                  </a:lnTo>
                  <a:lnTo>
                    <a:pt x="195" y="570"/>
                  </a:lnTo>
                  <a:lnTo>
                    <a:pt x="191" y="564"/>
                  </a:lnTo>
                  <a:lnTo>
                    <a:pt x="175" y="558"/>
                  </a:lnTo>
                  <a:lnTo>
                    <a:pt x="177" y="548"/>
                  </a:lnTo>
                  <a:lnTo>
                    <a:pt x="173" y="534"/>
                  </a:lnTo>
                  <a:lnTo>
                    <a:pt x="175" y="526"/>
                  </a:lnTo>
                  <a:lnTo>
                    <a:pt x="161" y="518"/>
                  </a:lnTo>
                  <a:lnTo>
                    <a:pt x="159" y="508"/>
                  </a:lnTo>
                  <a:lnTo>
                    <a:pt x="151" y="504"/>
                  </a:lnTo>
                  <a:lnTo>
                    <a:pt x="143" y="482"/>
                  </a:lnTo>
                  <a:lnTo>
                    <a:pt x="131" y="460"/>
                  </a:lnTo>
                  <a:lnTo>
                    <a:pt x="113" y="414"/>
                  </a:lnTo>
                  <a:lnTo>
                    <a:pt x="97" y="356"/>
                  </a:lnTo>
                  <a:lnTo>
                    <a:pt x="93" y="342"/>
                  </a:lnTo>
                  <a:lnTo>
                    <a:pt x="69" y="268"/>
                  </a:lnTo>
                  <a:lnTo>
                    <a:pt x="65" y="256"/>
                  </a:lnTo>
                  <a:lnTo>
                    <a:pt x="57" y="234"/>
                  </a:lnTo>
                  <a:lnTo>
                    <a:pt x="47" y="200"/>
                  </a:lnTo>
                  <a:lnTo>
                    <a:pt x="26" y="142"/>
                  </a:lnTo>
                  <a:lnTo>
                    <a:pt x="24" y="134"/>
                  </a:lnTo>
                  <a:lnTo>
                    <a:pt x="8" y="96"/>
                  </a:lnTo>
                  <a:lnTo>
                    <a:pt x="0" y="68"/>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89" name="Freeform 17">
              <a:extLst>
                <a:ext uri="{FF2B5EF4-FFF2-40B4-BE49-F238E27FC236}">
                  <a16:creationId xmlns:a16="http://schemas.microsoft.com/office/drawing/2014/main" id="{048BF6C6-2F4F-E261-A6DF-9B8ED357046A}"/>
                </a:ext>
              </a:extLst>
            </p:cNvPr>
            <p:cNvSpPr>
              <a:spLocks/>
            </p:cNvSpPr>
            <p:nvPr/>
          </p:nvSpPr>
          <p:spPr bwMode="auto">
            <a:xfrm>
              <a:off x="8006263" y="2619934"/>
              <a:ext cx="349363" cy="262467"/>
            </a:xfrm>
            <a:custGeom>
              <a:avLst/>
              <a:gdLst>
                <a:gd name="T0" fmla="*/ 1829633438 w 784"/>
                <a:gd name="T1" fmla="*/ 617437157 h 589"/>
                <a:gd name="T2" fmla="*/ 1779230313 w 784"/>
                <a:gd name="T3" fmla="*/ 733364283 h 589"/>
                <a:gd name="T4" fmla="*/ 1764109375 w 784"/>
                <a:gd name="T5" fmla="*/ 713203044 h 589"/>
                <a:gd name="T6" fmla="*/ 1759069063 w 784"/>
                <a:gd name="T7" fmla="*/ 758565832 h 589"/>
                <a:gd name="T8" fmla="*/ 1779230313 w 784"/>
                <a:gd name="T9" fmla="*/ 814009240 h 589"/>
                <a:gd name="T10" fmla="*/ 1759069063 w 784"/>
                <a:gd name="T11" fmla="*/ 849291408 h 589"/>
                <a:gd name="T12" fmla="*/ 1723786875 w 784"/>
                <a:gd name="T13" fmla="*/ 869452648 h 589"/>
                <a:gd name="T14" fmla="*/ 1638101563 w 784"/>
                <a:gd name="T15" fmla="*/ 950097604 h 589"/>
                <a:gd name="T16" fmla="*/ 1572577500 w 784"/>
                <a:gd name="T17" fmla="*/ 1050903801 h 589"/>
                <a:gd name="T18" fmla="*/ 1537295313 w 784"/>
                <a:gd name="T19" fmla="*/ 1060984420 h 589"/>
                <a:gd name="T20" fmla="*/ 1562496875 w 784"/>
                <a:gd name="T21" fmla="*/ 1081145659 h 589"/>
                <a:gd name="T22" fmla="*/ 1441529375 w 784"/>
                <a:gd name="T23" fmla="*/ 1161790616 h 589"/>
                <a:gd name="T24" fmla="*/ 1391126250 w 784"/>
                <a:gd name="T25" fmla="*/ 1217234024 h 589"/>
                <a:gd name="T26" fmla="*/ 1335682813 w 784"/>
                <a:gd name="T27" fmla="*/ 1247475883 h 589"/>
                <a:gd name="T28" fmla="*/ 1355844063 w 784"/>
                <a:gd name="T29" fmla="*/ 1272677432 h 589"/>
                <a:gd name="T30" fmla="*/ 1224795938 w 784"/>
                <a:gd name="T31" fmla="*/ 1277717742 h 589"/>
                <a:gd name="T32" fmla="*/ 1214715313 w 784"/>
                <a:gd name="T33" fmla="*/ 1312999910 h 589"/>
                <a:gd name="T34" fmla="*/ 1260078125 w 784"/>
                <a:gd name="T35" fmla="*/ 1378523938 h 589"/>
                <a:gd name="T36" fmla="*/ 1285279688 w 784"/>
                <a:gd name="T37" fmla="*/ 1408765797 h 589"/>
                <a:gd name="T38" fmla="*/ 1224795938 w 784"/>
                <a:gd name="T39" fmla="*/ 1464209205 h 589"/>
                <a:gd name="T40" fmla="*/ 1159271875 w 784"/>
                <a:gd name="T41" fmla="*/ 1469249514 h 589"/>
                <a:gd name="T42" fmla="*/ 1098788125 w 784"/>
                <a:gd name="T43" fmla="*/ 1413806106 h 589"/>
                <a:gd name="T44" fmla="*/ 1063505938 w 784"/>
                <a:gd name="T45" fmla="*/ 1292838671 h 589"/>
                <a:gd name="T46" fmla="*/ 957659375 w 784"/>
                <a:gd name="T47" fmla="*/ 1186992165 h 589"/>
                <a:gd name="T48" fmla="*/ 897175625 w 784"/>
                <a:gd name="T49" fmla="*/ 1101306899 h 589"/>
                <a:gd name="T50" fmla="*/ 821570938 w 784"/>
                <a:gd name="T51" fmla="*/ 1035782871 h 589"/>
                <a:gd name="T52" fmla="*/ 766127500 w 784"/>
                <a:gd name="T53" fmla="*/ 995460393 h 589"/>
                <a:gd name="T54" fmla="*/ 720764688 w 784"/>
                <a:gd name="T55" fmla="*/ 950097604 h 589"/>
                <a:gd name="T56" fmla="*/ 624998750 w 784"/>
                <a:gd name="T57" fmla="*/ 849291408 h 589"/>
                <a:gd name="T58" fmla="*/ 539313438 w 784"/>
                <a:gd name="T59" fmla="*/ 793848000 h 589"/>
                <a:gd name="T60" fmla="*/ 357862188 w 784"/>
                <a:gd name="T61" fmla="*/ 647679016 h 589"/>
                <a:gd name="T62" fmla="*/ 267136563 w 784"/>
                <a:gd name="T63" fmla="*/ 546872820 h 589"/>
                <a:gd name="T64" fmla="*/ 216733438 w 784"/>
                <a:gd name="T65" fmla="*/ 471268173 h 589"/>
                <a:gd name="T66" fmla="*/ 110886875 w 784"/>
                <a:gd name="T67" fmla="*/ 451106934 h 589"/>
                <a:gd name="T68" fmla="*/ 5040313 w 784"/>
                <a:gd name="T69" fmla="*/ 395663526 h 589"/>
                <a:gd name="T70" fmla="*/ 60483750 w 784"/>
                <a:gd name="T71" fmla="*/ 269655781 h 589"/>
                <a:gd name="T72" fmla="*/ 126007813 w 784"/>
                <a:gd name="T73" fmla="*/ 214212373 h 589"/>
                <a:gd name="T74" fmla="*/ 231854375 w 784"/>
                <a:gd name="T75" fmla="*/ 158768965 h 589"/>
                <a:gd name="T76" fmla="*/ 267136563 w 784"/>
                <a:gd name="T77" fmla="*/ 123486796 h 589"/>
                <a:gd name="T78" fmla="*/ 342741250 w 784"/>
                <a:gd name="T79" fmla="*/ 83164318 h 589"/>
                <a:gd name="T80" fmla="*/ 413305625 w 784"/>
                <a:gd name="T81" fmla="*/ 70564337 h 589"/>
                <a:gd name="T82" fmla="*/ 589716563 w 784"/>
                <a:gd name="T83" fmla="*/ 45362788 h 589"/>
                <a:gd name="T84" fmla="*/ 877014375 w 784"/>
                <a:gd name="T85" fmla="*/ 0 h 589"/>
                <a:gd name="T86" fmla="*/ 887095000 w 784"/>
                <a:gd name="T87" fmla="*/ 45362788 h 589"/>
                <a:gd name="T88" fmla="*/ 1008062500 w 784"/>
                <a:gd name="T89" fmla="*/ 148688345 h 589"/>
                <a:gd name="T90" fmla="*/ 1350803750 w 784"/>
                <a:gd name="T91" fmla="*/ 88204628 h 589"/>
                <a:gd name="T92" fmla="*/ 1733867500 w 784"/>
                <a:gd name="T93" fmla="*/ 254534851 h 589"/>
                <a:gd name="T94" fmla="*/ 1945560625 w 784"/>
                <a:gd name="T95" fmla="*/ 441026314 h 5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4" h="589">
                  <a:moveTo>
                    <a:pt x="752" y="191"/>
                  </a:moveTo>
                  <a:lnTo>
                    <a:pt x="728" y="233"/>
                  </a:lnTo>
                  <a:lnTo>
                    <a:pt x="726" y="245"/>
                  </a:lnTo>
                  <a:lnTo>
                    <a:pt x="714" y="265"/>
                  </a:lnTo>
                  <a:lnTo>
                    <a:pt x="714" y="281"/>
                  </a:lnTo>
                  <a:lnTo>
                    <a:pt x="706" y="291"/>
                  </a:lnTo>
                  <a:lnTo>
                    <a:pt x="700" y="293"/>
                  </a:lnTo>
                  <a:lnTo>
                    <a:pt x="698" y="289"/>
                  </a:lnTo>
                  <a:lnTo>
                    <a:pt x="700" y="283"/>
                  </a:lnTo>
                  <a:lnTo>
                    <a:pt x="694" y="283"/>
                  </a:lnTo>
                  <a:lnTo>
                    <a:pt x="692" y="291"/>
                  </a:lnTo>
                  <a:lnTo>
                    <a:pt x="698" y="301"/>
                  </a:lnTo>
                  <a:lnTo>
                    <a:pt x="712" y="309"/>
                  </a:lnTo>
                  <a:lnTo>
                    <a:pt x="710" y="317"/>
                  </a:lnTo>
                  <a:lnTo>
                    <a:pt x="706" y="323"/>
                  </a:lnTo>
                  <a:lnTo>
                    <a:pt x="706" y="327"/>
                  </a:lnTo>
                  <a:lnTo>
                    <a:pt x="704" y="329"/>
                  </a:lnTo>
                  <a:lnTo>
                    <a:pt x="698" y="337"/>
                  </a:lnTo>
                  <a:lnTo>
                    <a:pt x="690" y="339"/>
                  </a:lnTo>
                  <a:lnTo>
                    <a:pt x="690" y="343"/>
                  </a:lnTo>
                  <a:lnTo>
                    <a:pt x="684" y="345"/>
                  </a:lnTo>
                  <a:lnTo>
                    <a:pt x="674" y="357"/>
                  </a:lnTo>
                  <a:lnTo>
                    <a:pt x="666" y="357"/>
                  </a:lnTo>
                  <a:lnTo>
                    <a:pt x="650" y="377"/>
                  </a:lnTo>
                  <a:lnTo>
                    <a:pt x="654" y="385"/>
                  </a:lnTo>
                  <a:lnTo>
                    <a:pt x="630" y="415"/>
                  </a:lnTo>
                  <a:lnTo>
                    <a:pt x="624" y="417"/>
                  </a:lnTo>
                  <a:lnTo>
                    <a:pt x="614" y="409"/>
                  </a:lnTo>
                  <a:lnTo>
                    <a:pt x="614" y="417"/>
                  </a:lnTo>
                  <a:lnTo>
                    <a:pt x="610" y="421"/>
                  </a:lnTo>
                  <a:lnTo>
                    <a:pt x="612" y="425"/>
                  </a:lnTo>
                  <a:lnTo>
                    <a:pt x="618" y="425"/>
                  </a:lnTo>
                  <a:lnTo>
                    <a:pt x="620" y="429"/>
                  </a:lnTo>
                  <a:lnTo>
                    <a:pt x="610" y="447"/>
                  </a:lnTo>
                  <a:lnTo>
                    <a:pt x="590" y="455"/>
                  </a:lnTo>
                  <a:lnTo>
                    <a:pt x="572" y="461"/>
                  </a:lnTo>
                  <a:lnTo>
                    <a:pt x="574" y="465"/>
                  </a:lnTo>
                  <a:lnTo>
                    <a:pt x="564" y="481"/>
                  </a:lnTo>
                  <a:lnTo>
                    <a:pt x="552" y="483"/>
                  </a:lnTo>
                  <a:lnTo>
                    <a:pt x="528" y="487"/>
                  </a:lnTo>
                  <a:lnTo>
                    <a:pt x="526" y="493"/>
                  </a:lnTo>
                  <a:lnTo>
                    <a:pt x="530" y="495"/>
                  </a:lnTo>
                  <a:lnTo>
                    <a:pt x="534" y="495"/>
                  </a:lnTo>
                  <a:lnTo>
                    <a:pt x="536" y="497"/>
                  </a:lnTo>
                  <a:lnTo>
                    <a:pt x="538" y="505"/>
                  </a:lnTo>
                  <a:lnTo>
                    <a:pt x="518" y="527"/>
                  </a:lnTo>
                  <a:lnTo>
                    <a:pt x="510" y="527"/>
                  </a:lnTo>
                  <a:lnTo>
                    <a:pt x="486" y="507"/>
                  </a:lnTo>
                  <a:lnTo>
                    <a:pt x="482" y="505"/>
                  </a:lnTo>
                  <a:lnTo>
                    <a:pt x="482" y="513"/>
                  </a:lnTo>
                  <a:lnTo>
                    <a:pt x="482" y="521"/>
                  </a:lnTo>
                  <a:lnTo>
                    <a:pt x="494" y="529"/>
                  </a:lnTo>
                  <a:lnTo>
                    <a:pt x="494" y="549"/>
                  </a:lnTo>
                  <a:lnTo>
                    <a:pt x="500" y="547"/>
                  </a:lnTo>
                  <a:lnTo>
                    <a:pt x="506" y="541"/>
                  </a:lnTo>
                  <a:lnTo>
                    <a:pt x="514" y="545"/>
                  </a:lnTo>
                  <a:lnTo>
                    <a:pt x="510" y="559"/>
                  </a:lnTo>
                  <a:lnTo>
                    <a:pt x="502" y="567"/>
                  </a:lnTo>
                  <a:lnTo>
                    <a:pt x="494" y="565"/>
                  </a:lnTo>
                  <a:lnTo>
                    <a:pt x="486" y="581"/>
                  </a:lnTo>
                  <a:lnTo>
                    <a:pt x="488" y="589"/>
                  </a:lnTo>
                  <a:lnTo>
                    <a:pt x="468" y="583"/>
                  </a:lnTo>
                  <a:lnTo>
                    <a:pt x="460" y="583"/>
                  </a:lnTo>
                  <a:lnTo>
                    <a:pt x="444" y="579"/>
                  </a:lnTo>
                  <a:lnTo>
                    <a:pt x="438" y="571"/>
                  </a:lnTo>
                  <a:lnTo>
                    <a:pt x="436" y="561"/>
                  </a:lnTo>
                  <a:lnTo>
                    <a:pt x="438" y="549"/>
                  </a:lnTo>
                  <a:lnTo>
                    <a:pt x="438" y="537"/>
                  </a:lnTo>
                  <a:lnTo>
                    <a:pt x="422" y="513"/>
                  </a:lnTo>
                  <a:lnTo>
                    <a:pt x="406" y="505"/>
                  </a:lnTo>
                  <a:lnTo>
                    <a:pt x="386" y="497"/>
                  </a:lnTo>
                  <a:lnTo>
                    <a:pt x="380" y="471"/>
                  </a:lnTo>
                  <a:lnTo>
                    <a:pt x="374" y="451"/>
                  </a:lnTo>
                  <a:lnTo>
                    <a:pt x="368" y="451"/>
                  </a:lnTo>
                  <a:lnTo>
                    <a:pt x="356" y="437"/>
                  </a:lnTo>
                  <a:lnTo>
                    <a:pt x="354" y="425"/>
                  </a:lnTo>
                  <a:lnTo>
                    <a:pt x="342" y="417"/>
                  </a:lnTo>
                  <a:lnTo>
                    <a:pt x="326" y="411"/>
                  </a:lnTo>
                  <a:lnTo>
                    <a:pt x="322" y="411"/>
                  </a:lnTo>
                  <a:lnTo>
                    <a:pt x="308" y="405"/>
                  </a:lnTo>
                  <a:lnTo>
                    <a:pt x="304" y="395"/>
                  </a:lnTo>
                  <a:lnTo>
                    <a:pt x="296" y="393"/>
                  </a:lnTo>
                  <a:lnTo>
                    <a:pt x="290" y="389"/>
                  </a:lnTo>
                  <a:lnTo>
                    <a:pt x="286" y="377"/>
                  </a:lnTo>
                  <a:lnTo>
                    <a:pt x="274" y="375"/>
                  </a:lnTo>
                  <a:lnTo>
                    <a:pt x="270" y="349"/>
                  </a:lnTo>
                  <a:lnTo>
                    <a:pt x="248" y="337"/>
                  </a:lnTo>
                  <a:lnTo>
                    <a:pt x="236" y="329"/>
                  </a:lnTo>
                  <a:lnTo>
                    <a:pt x="224" y="327"/>
                  </a:lnTo>
                  <a:lnTo>
                    <a:pt x="214" y="315"/>
                  </a:lnTo>
                  <a:lnTo>
                    <a:pt x="204" y="301"/>
                  </a:lnTo>
                  <a:lnTo>
                    <a:pt x="150" y="273"/>
                  </a:lnTo>
                  <a:lnTo>
                    <a:pt x="142" y="257"/>
                  </a:lnTo>
                  <a:lnTo>
                    <a:pt x="134" y="253"/>
                  </a:lnTo>
                  <a:lnTo>
                    <a:pt x="118" y="229"/>
                  </a:lnTo>
                  <a:lnTo>
                    <a:pt x="106" y="217"/>
                  </a:lnTo>
                  <a:lnTo>
                    <a:pt x="96" y="203"/>
                  </a:lnTo>
                  <a:lnTo>
                    <a:pt x="92" y="191"/>
                  </a:lnTo>
                  <a:lnTo>
                    <a:pt x="86" y="187"/>
                  </a:lnTo>
                  <a:lnTo>
                    <a:pt x="68" y="185"/>
                  </a:lnTo>
                  <a:lnTo>
                    <a:pt x="56" y="185"/>
                  </a:lnTo>
                  <a:lnTo>
                    <a:pt x="44" y="179"/>
                  </a:lnTo>
                  <a:lnTo>
                    <a:pt x="32" y="165"/>
                  </a:lnTo>
                  <a:lnTo>
                    <a:pt x="16" y="169"/>
                  </a:lnTo>
                  <a:lnTo>
                    <a:pt x="2" y="157"/>
                  </a:lnTo>
                  <a:lnTo>
                    <a:pt x="0" y="149"/>
                  </a:lnTo>
                  <a:lnTo>
                    <a:pt x="8" y="135"/>
                  </a:lnTo>
                  <a:lnTo>
                    <a:pt x="24" y="107"/>
                  </a:lnTo>
                  <a:lnTo>
                    <a:pt x="30" y="105"/>
                  </a:lnTo>
                  <a:lnTo>
                    <a:pt x="32" y="93"/>
                  </a:lnTo>
                  <a:lnTo>
                    <a:pt x="50" y="85"/>
                  </a:lnTo>
                  <a:lnTo>
                    <a:pt x="72" y="71"/>
                  </a:lnTo>
                  <a:lnTo>
                    <a:pt x="86" y="65"/>
                  </a:lnTo>
                  <a:lnTo>
                    <a:pt x="92" y="63"/>
                  </a:lnTo>
                  <a:lnTo>
                    <a:pt x="92" y="55"/>
                  </a:lnTo>
                  <a:lnTo>
                    <a:pt x="100" y="55"/>
                  </a:lnTo>
                  <a:lnTo>
                    <a:pt x="106" y="49"/>
                  </a:lnTo>
                  <a:lnTo>
                    <a:pt x="124" y="39"/>
                  </a:lnTo>
                  <a:lnTo>
                    <a:pt x="130" y="41"/>
                  </a:lnTo>
                  <a:lnTo>
                    <a:pt x="136" y="33"/>
                  </a:lnTo>
                  <a:lnTo>
                    <a:pt x="142" y="35"/>
                  </a:lnTo>
                  <a:lnTo>
                    <a:pt x="152" y="33"/>
                  </a:lnTo>
                  <a:lnTo>
                    <a:pt x="164" y="28"/>
                  </a:lnTo>
                  <a:lnTo>
                    <a:pt x="200" y="20"/>
                  </a:lnTo>
                  <a:lnTo>
                    <a:pt x="220" y="20"/>
                  </a:lnTo>
                  <a:lnTo>
                    <a:pt x="234" y="18"/>
                  </a:lnTo>
                  <a:lnTo>
                    <a:pt x="298" y="8"/>
                  </a:lnTo>
                  <a:lnTo>
                    <a:pt x="304" y="6"/>
                  </a:lnTo>
                  <a:lnTo>
                    <a:pt x="348" y="0"/>
                  </a:lnTo>
                  <a:lnTo>
                    <a:pt x="348" y="6"/>
                  </a:lnTo>
                  <a:lnTo>
                    <a:pt x="346" y="10"/>
                  </a:lnTo>
                  <a:lnTo>
                    <a:pt x="352" y="18"/>
                  </a:lnTo>
                  <a:lnTo>
                    <a:pt x="364" y="6"/>
                  </a:lnTo>
                  <a:lnTo>
                    <a:pt x="396" y="37"/>
                  </a:lnTo>
                  <a:lnTo>
                    <a:pt x="400" y="59"/>
                  </a:lnTo>
                  <a:lnTo>
                    <a:pt x="442" y="51"/>
                  </a:lnTo>
                  <a:lnTo>
                    <a:pt x="474" y="43"/>
                  </a:lnTo>
                  <a:lnTo>
                    <a:pt x="536" y="35"/>
                  </a:lnTo>
                  <a:lnTo>
                    <a:pt x="572" y="26"/>
                  </a:lnTo>
                  <a:lnTo>
                    <a:pt x="616" y="55"/>
                  </a:lnTo>
                  <a:lnTo>
                    <a:pt x="688" y="101"/>
                  </a:lnTo>
                  <a:lnTo>
                    <a:pt x="768" y="151"/>
                  </a:lnTo>
                  <a:lnTo>
                    <a:pt x="784" y="167"/>
                  </a:lnTo>
                  <a:lnTo>
                    <a:pt x="772" y="175"/>
                  </a:lnTo>
                  <a:lnTo>
                    <a:pt x="752" y="191"/>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90" name="Freeform 18">
              <a:extLst>
                <a:ext uri="{FF2B5EF4-FFF2-40B4-BE49-F238E27FC236}">
                  <a16:creationId xmlns:a16="http://schemas.microsoft.com/office/drawing/2014/main" id="{48EF25D4-9D95-C217-8182-E4E81AB66FA6}"/>
                </a:ext>
              </a:extLst>
            </p:cNvPr>
            <p:cNvSpPr>
              <a:spLocks/>
            </p:cNvSpPr>
            <p:nvPr/>
          </p:nvSpPr>
          <p:spPr bwMode="auto">
            <a:xfrm>
              <a:off x="7934965" y="2428319"/>
              <a:ext cx="581974" cy="266032"/>
            </a:xfrm>
            <a:custGeom>
              <a:avLst/>
              <a:gdLst>
                <a:gd name="T0" fmla="*/ 1376005313 w 1306"/>
                <a:gd name="T1" fmla="*/ 372982928 h 597"/>
                <a:gd name="T2" fmla="*/ 1885076875 w 1306"/>
                <a:gd name="T3" fmla="*/ 282257351 h 597"/>
                <a:gd name="T4" fmla="*/ 2147483646 w 1306"/>
                <a:gd name="T5" fmla="*/ 171370535 h 597"/>
                <a:gd name="T6" fmla="*/ 2147483646 w 1306"/>
                <a:gd name="T7" fmla="*/ 35282169 h 597"/>
                <a:gd name="T8" fmla="*/ 2147483646 w 1306"/>
                <a:gd name="T9" fmla="*/ 10080620 h 597"/>
                <a:gd name="T10" fmla="*/ 2147483646 w 1306"/>
                <a:gd name="T11" fmla="*/ 70564338 h 597"/>
                <a:gd name="T12" fmla="*/ 2147483646 w 1306"/>
                <a:gd name="T13" fmla="*/ 196572084 h 597"/>
                <a:gd name="T14" fmla="*/ 2147483646 w 1306"/>
                <a:gd name="T15" fmla="*/ 151209295 h 597"/>
                <a:gd name="T16" fmla="*/ 2147483646 w 1306"/>
                <a:gd name="T17" fmla="*/ 176410844 h 597"/>
                <a:gd name="T18" fmla="*/ 2147483646 w 1306"/>
                <a:gd name="T19" fmla="*/ 211693013 h 597"/>
                <a:gd name="T20" fmla="*/ 2147483646 w 1306"/>
                <a:gd name="T21" fmla="*/ 241934872 h 597"/>
                <a:gd name="T22" fmla="*/ 2147483646 w 1306"/>
                <a:gd name="T23" fmla="*/ 297378281 h 597"/>
                <a:gd name="T24" fmla="*/ 2147483646 w 1306"/>
                <a:gd name="T25" fmla="*/ 166330225 h 597"/>
                <a:gd name="T26" fmla="*/ 2147483646 w 1306"/>
                <a:gd name="T27" fmla="*/ 337700759 h 597"/>
                <a:gd name="T28" fmla="*/ 2147483646 w 1306"/>
                <a:gd name="T29" fmla="*/ 322579830 h 597"/>
                <a:gd name="T30" fmla="*/ 2147483646 w 1306"/>
                <a:gd name="T31" fmla="*/ 287297661 h 597"/>
                <a:gd name="T32" fmla="*/ 2147483646 w 1306"/>
                <a:gd name="T33" fmla="*/ 352821689 h 597"/>
                <a:gd name="T34" fmla="*/ 2147483646 w 1306"/>
                <a:gd name="T35" fmla="*/ 413305407 h 597"/>
                <a:gd name="T36" fmla="*/ 2147483646 w 1306"/>
                <a:gd name="T37" fmla="*/ 312499210 h 597"/>
                <a:gd name="T38" fmla="*/ 2147483646 w 1306"/>
                <a:gd name="T39" fmla="*/ 272176731 h 597"/>
                <a:gd name="T40" fmla="*/ 2147483646 w 1306"/>
                <a:gd name="T41" fmla="*/ 448587576 h 597"/>
                <a:gd name="T42" fmla="*/ 2147483646 w 1306"/>
                <a:gd name="T43" fmla="*/ 524192223 h 597"/>
                <a:gd name="T44" fmla="*/ 2147483646 w 1306"/>
                <a:gd name="T45" fmla="*/ 584675942 h 597"/>
                <a:gd name="T46" fmla="*/ 2147483646 w 1306"/>
                <a:gd name="T47" fmla="*/ 574595322 h 597"/>
                <a:gd name="T48" fmla="*/ 2147483646 w 1306"/>
                <a:gd name="T49" fmla="*/ 509071294 h 597"/>
                <a:gd name="T50" fmla="*/ 2147483646 w 1306"/>
                <a:gd name="T51" fmla="*/ 544353463 h 597"/>
                <a:gd name="T52" fmla="*/ 2147483646 w 1306"/>
                <a:gd name="T53" fmla="*/ 589716251 h 597"/>
                <a:gd name="T54" fmla="*/ 2147483646 w 1306"/>
                <a:gd name="T55" fmla="*/ 604837181 h 597"/>
                <a:gd name="T56" fmla="*/ 2147483646 w 1306"/>
                <a:gd name="T57" fmla="*/ 635079040 h 597"/>
                <a:gd name="T58" fmla="*/ 2147483646 w 1306"/>
                <a:gd name="T59" fmla="*/ 630038730 h 597"/>
                <a:gd name="T60" fmla="*/ 2147483646 w 1306"/>
                <a:gd name="T61" fmla="*/ 660280589 h 597"/>
                <a:gd name="T62" fmla="*/ 2147483646 w 1306"/>
                <a:gd name="T63" fmla="*/ 715723997 h 597"/>
                <a:gd name="T64" fmla="*/ 2147483646 w 1306"/>
                <a:gd name="T65" fmla="*/ 791328645 h 597"/>
                <a:gd name="T66" fmla="*/ 2147483646 w 1306"/>
                <a:gd name="T67" fmla="*/ 786288335 h 597"/>
                <a:gd name="T68" fmla="*/ 2147483646 w 1306"/>
                <a:gd name="T69" fmla="*/ 821570504 h 597"/>
                <a:gd name="T70" fmla="*/ 2147483646 w 1306"/>
                <a:gd name="T71" fmla="*/ 796368955 h 597"/>
                <a:gd name="T72" fmla="*/ 2147483646 w 1306"/>
                <a:gd name="T73" fmla="*/ 766127096 h 597"/>
                <a:gd name="T74" fmla="*/ 2147483646 w 1306"/>
                <a:gd name="T75" fmla="*/ 796368955 h 597"/>
                <a:gd name="T76" fmla="*/ 2147483646 w 1306"/>
                <a:gd name="T77" fmla="*/ 786288335 h 597"/>
                <a:gd name="T78" fmla="*/ 2147483646 w 1306"/>
                <a:gd name="T79" fmla="*/ 912296081 h 597"/>
                <a:gd name="T80" fmla="*/ 2147483646 w 1306"/>
                <a:gd name="T81" fmla="*/ 892134842 h 597"/>
                <a:gd name="T82" fmla="*/ 2147483646 w 1306"/>
                <a:gd name="T83" fmla="*/ 942537940 h 597"/>
                <a:gd name="T84" fmla="*/ 2147483646 w 1306"/>
                <a:gd name="T85" fmla="*/ 1013102278 h 597"/>
                <a:gd name="T86" fmla="*/ 2147483646 w 1306"/>
                <a:gd name="T87" fmla="*/ 1013102278 h 597"/>
                <a:gd name="T88" fmla="*/ 2147483646 w 1306"/>
                <a:gd name="T89" fmla="*/ 982860419 h 597"/>
                <a:gd name="T90" fmla="*/ 2147483646 w 1306"/>
                <a:gd name="T91" fmla="*/ 1073585996 h 597"/>
                <a:gd name="T92" fmla="*/ 2147483646 w 1306"/>
                <a:gd name="T93" fmla="*/ 1343241779 h 597"/>
                <a:gd name="T94" fmla="*/ 2147483646 w 1306"/>
                <a:gd name="T95" fmla="*/ 1439007666 h 597"/>
                <a:gd name="T96" fmla="*/ 2147483646 w 1306"/>
                <a:gd name="T97" fmla="*/ 1504531694 h 597"/>
                <a:gd name="T98" fmla="*/ 1597779063 w 1306"/>
                <a:gd name="T99" fmla="*/ 1192032484 h 597"/>
                <a:gd name="T100" fmla="*/ 1290320000 w 1306"/>
                <a:gd name="T101" fmla="*/ 1129029404 h 597"/>
                <a:gd name="T102" fmla="*/ 992941563 w 1306"/>
                <a:gd name="T103" fmla="*/ 1129029404 h 597"/>
                <a:gd name="T104" fmla="*/ 745966250 w 1306"/>
                <a:gd name="T105" fmla="*/ 1166830934 h 597"/>
                <a:gd name="T106" fmla="*/ 635079375 w 1306"/>
                <a:gd name="T107" fmla="*/ 1242435582 h 597"/>
                <a:gd name="T108" fmla="*/ 322580000 w 1306"/>
                <a:gd name="T109" fmla="*/ 1343241779 h 597"/>
                <a:gd name="T110" fmla="*/ 15120938 w 1306"/>
                <a:gd name="T111" fmla="*/ 1262596821 h 597"/>
                <a:gd name="T112" fmla="*/ 146169063 w 1306"/>
                <a:gd name="T113" fmla="*/ 1113908475 h 597"/>
                <a:gd name="T114" fmla="*/ 367942813 w 1306"/>
                <a:gd name="T115" fmla="*/ 982860419 h 597"/>
                <a:gd name="T116" fmla="*/ 498990938 w 1306"/>
                <a:gd name="T117" fmla="*/ 836691434 h 597"/>
                <a:gd name="T118" fmla="*/ 640119688 w 1306"/>
                <a:gd name="T119" fmla="*/ 801409265 h 597"/>
                <a:gd name="T120" fmla="*/ 811490313 w 1306"/>
                <a:gd name="T121" fmla="*/ 690522448 h 597"/>
                <a:gd name="T122" fmla="*/ 892135313 w 1306"/>
                <a:gd name="T123" fmla="*/ 544353463 h 5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06" h="597">
                  <a:moveTo>
                    <a:pt x="364" y="174"/>
                  </a:moveTo>
                  <a:lnTo>
                    <a:pt x="404" y="168"/>
                  </a:lnTo>
                  <a:lnTo>
                    <a:pt x="478" y="158"/>
                  </a:lnTo>
                  <a:lnTo>
                    <a:pt x="486" y="156"/>
                  </a:lnTo>
                  <a:lnTo>
                    <a:pt x="522" y="150"/>
                  </a:lnTo>
                  <a:lnTo>
                    <a:pt x="546" y="148"/>
                  </a:lnTo>
                  <a:lnTo>
                    <a:pt x="598" y="138"/>
                  </a:lnTo>
                  <a:lnTo>
                    <a:pt x="610" y="136"/>
                  </a:lnTo>
                  <a:lnTo>
                    <a:pt x="658" y="124"/>
                  </a:lnTo>
                  <a:lnTo>
                    <a:pt x="692" y="118"/>
                  </a:lnTo>
                  <a:lnTo>
                    <a:pt x="734" y="108"/>
                  </a:lnTo>
                  <a:lnTo>
                    <a:pt x="748" y="112"/>
                  </a:lnTo>
                  <a:lnTo>
                    <a:pt x="798" y="100"/>
                  </a:lnTo>
                  <a:lnTo>
                    <a:pt x="810" y="94"/>
                  </a:lnTo>
                  <a:lnTo>
                    <a:pt x="852" y="84"/>
                  </a:lnTo>
                  <a:lnTo>
                    <a:pt x="872" y="82"/>
                  </a:lnTo>
                  <a:lnTo>
                    <a:pt x="910" y="70"/>
                  </a:lnTo>
                  <a:lnTo>
                    <a:pt x="934" y="68"/>
                  </a:lnTo>
                  <a:lnTo>
                    <a:pt x="954" y="60"/>
                  </a:lnTo>
                  <a:lnTo>
                    <a:pt x="1018" y="46"/>
                  </a:lnTo>
                  <a:lnTo>
                    <a:pt x="1052" y="38"/>
                  </a:lnTo>
                  <a:lnTo>
                    <a:pt x="1084" y="30"/>
                  </a:lnTo>
                  <a:lnTo>
                    <a:pt x="1144" y="18"/>
                  </a:lnTo>
                  <a:lnTo>
                    <a:pt x="1150" y="14"/>
                  </a:lnTo>
                  <a:lnTo>
                    <a:pt x="1174" y="10"/>
                  </a:lnTo>
                  <a:lnTo>
                    <a:pt x="1202" y="2"/>
                  </a:lnTo>
                  <a:lnTo>
                    <a:pt x="1214" y="0"/>
                  </a:lnTo>
                  <a:lnTo>
                    <a:pt x="1216" y="4"/>
                  </a:lnTo>
                  <a:lnTo>
                    <a:pt x="1216" y="6"/>
                  </a:lnTo>
                  <a:lnTo>
                    <a:pt x="1212" y="4"/>
                  </a:lnTo>
                  <a:lnTo>
                    <a:pt x="1212" y="8"/>
                  </a:lnTo>
                  <a:lnTo>
                    <a:pt x="1210" y="10"/>
                  </a:lnTo>
                  <a:lnTo>
                    <a:pt x="1212" y="12"/>
                  </a:lnTo>
                  <a:lnTo>
                    <a:pt x="1230" y="18"/>
                  </a:lnTo>
                  <a:lnTo>
                    <a:pt x="1230" y="24"/>
                  </a:lnTo>
                  <a:lnTo>
                    <a:pt x="1234" y="28"/>
                  </a:lnTo>
                  <a:lnTo>
                    <a:pt x="1240" y="20"/>
                  </a:lnTo>
                  <a:lnTo>
                    <a:pt x="1244" y="22"/>
                  </a:lnTo>
                  <a:lnTo>
                    <a:pt x="1252" y="48"/>
                  </a:lnTo>
                  <a:lnTo>
                    <a:pt x="1264" y="60"/>
                  </a:lnTo>
                  <a:lnTo>
                    <a:pt x="1274" y="78"/>
                  </a:lnTo>
                  <a:lnTo>
                    <a:pt x="1264" y="78"/>
                  </a:lnTo>
                  <a:lnTo>
                    <a:pt x="1252" y="62"/>
                  </a:lnTo>
                  <a:lnTo>
                    <a:pt x="1252" y="56"/>
                  </a:lnTo>
                  <a:lnTo>
                    <a:pt x="1236" y="42"/>
                  </a:lnTo>
                  <a:lnTo>
                    <a:pt x="1234" y="46"/>
                  </a:lnTo>
                  <a:lnTo>
                    <a:pt x="1240" y="56"/>
                  </a:lnTo>
                  <a:lnTo>
                    <a:pt x="1240" y="60"/>
                  </a:lnTo>
                  <a:lnTo>
                    <a:pt x="1246" y="64"/>
                  </a:lnTo>
                  <a:lnTo>
                    <a:pt x="1246" y="68"/>
                  </a:lnTo>
                  <a:lnTo>
                    <a:pt x="1208" y="52"/>
                  </a:lnTo>
                  <a:lnTo>
                    <a:pt x="1206" y="56"/>
                  </a:lnTo>
                  <a:lnTo>
                    <a:pt x="1218" y="66"/>
                  </a:lnTo>
                  <a:lnTo>
                    <a:pt x="1228" y="70"/>
                  </a:lnTo>
                  <a:lnTo>
                    <a:pt x="1230" y="76"/>
                  </a:lnTo>
                  <a:lnTo>
                    <a:pt x="1214" y="84"/>
                  </a:lnTo>
                  <a:lnTo>
                    <a:pt x="1200" y="74"/>
                  </a:lnTo>
                  <a:lnTo>
                    <a:pt x="1196" y="72"/>
                  </a:lnTo>
                  <a:lnTo>
                    <a:pt x="1196" y="74"/>
                  </a:lnTo>
                  <a:lnTo>
                    <a:pt x="1204" y="84"/>
                  </a:lnTo>
                  <a:lnTo>
                    <a:pt x="1208" y="90"/>
                  </a:lnTo>
                  <a:lnTo>
                    <a:pt x="1202" y="94"/>
                  </a:lnTo>
                  <a:lnTo>
                    <a:pt x="1190" y="86"/>
                  </a:lnTo>
                  <a:lnTo>
                    <a:pt x="1178" y="86"/>
                  </a:lnTo>
                  <a:lnTo>
                    <a:pt x="1178" y="90"/>
                  </a:lnTo>
                  <a:lnTo>
                    <a:pt x="1192" y="96"/>
                  </a:lnTo>
                  <a:lnTo>
                    <a:pt x="1174" y="104"/>
                  </a:lnTo>
                  <a:lnTo>
                    <a:pt x="1176" y="110"/>
                  </a:lnTo>
                  <a:lnTo>
                    <a:pt x="1174" y="116"/>
                  </a:lnTo>
                  <a:lnTo>
                    <a:pt x="1158" y="120"/>
                  </a:lnTo>
                  <a:lnTo>
                    <a:pt x="1150" y="114"/>
                  </a:lnTo>
                  <a:lnTo>
                    <a:pt x="1148" y="118"/>
                  </a:lnTo>
                  <a:lnTo>
                    <a:pt x="1142" y="118"/>
                  </a:lnTo>
                  <a:lnTo>
                    <a:pt x="1130" y="86"/>
                  </a:lnTo>
                  <a:lnTo>
                    <a:pt x="1132" y="80"/>
                  </a:lnTo>
                  <a:lnTo>
                    <a:pt x="1128" y="70"/>
                  </a:lnTo>
                  <a:lnTo>
                    <a:pt x="1122" y="62"/>
                  </a:lnTo>
                  <a:lnTo>
                    <a:pt x="1118" y="66"/>
                  </a:lnTo>
                  <a:lnTo>
                    <a:pt x="1128" y="80"/>
                  </a:lnTo>
                  <a:lnTo>
                    <a:pt x="1126" y="88"/>
                  </a:lnTo>
                  <a:lnTo>
                    <a:pt x="1124" y="90"/>
                  </a:lnTo>
                  <a:lnTo>
                    <a:pt x="1136" y="120"/>
                  </a:lnTo>
                  <a:lnTo>
                    <a:pt x="1142" y="126"/>
                  </a:lnTo>
                  <a:lnTo>
                    <a:pt x="1140" y="134"/>
                  </a:lnTo>
                  <a:lnTo>
                    <a:pt x="1140" y="142"/>
                  </a:lnTo>
                  <a:lnTo>
                    <a:pt x="1176" y="132"/>
                  </a:lnTo>
                  <a:lnTo>
                    <a:pt x="1182" y="122"/>
                  </a:lnTo>
                  <a:lnTo>
                    <a:pt x="1186" y="120"/>
                  </a:lnTo>
                  <a:lnTo>
                    <a:pt x="1190" y="122"/>
                  </a:lnTo>
                  <a:lnTo>
                    <a:pt x="1192" y="128"/>
                  </a:lnTo>
                  <a:lnTo>
                    <a:pt x="1194" y="132"/>
                  </a:lnTo>
                  <a:lnTo>
                    <a:pt x="1204" y="124"/>
                  </a:lnTo>
                  <a:lnTo>
                    <a:pt x="1214" y="112"/>
                  </a:lnTo>
                  <a:lnTo>
                    <a:pt x="1236" y="108"/>
                  </a:lnTo>
                  <a:lnTo>
                    <a:pt x="1244" y="110"/>
                  </a:lnTo>
                  <a:lnTo>
                    <a:pt x="1242" y="114"/>
                  </a:lnTo>
                  <a:lnTo>
                    <a:pt x="1246" y="116"/>
                  </a:lnTo>
                  <a:lnTo>
                    <a:pt x="1248" y="122"/>
                  </a:lnTo>
                  <a:lnTo>
                    <a:pt x="1242" y="124"/>
                  </a:lnTo>
                  <a:lnTo>
                    <a:pt x="1238" y="126"/>
                  </a:lnTo>
                  <a:lnTo>
                    <a:pt x="1240" y="132"/>
                  </a:lnTo>
                  <a:lnTo>
                    <a:pt x="1248" y="140"/>
                  </a:lnTo>
                  <a:lnTo>
                    <a:pt x="1242" y="148"/>
                  </a:lnTo>
                  <a:lnTo>
                    <a:pt x="1246" y="150"/>
                  </a:lnTo>
                  <a:lnTo>
                    <a:pt x="1250" y="150"/>
                  </a:lnTo>
                  <a:lnTo>
                    <a:pt x="1252" y="152"/>
                  </a:lnTo>
                  <a:lnTo>
                    <a:pt x="1254" y="162"/>
                  </a:lnTo>
                  <a:lnTo>
                    <a:pt x="1238" y="164"/>
                  </a:lnTo>
                  <a:lnTo>
                    <a:pt x="1244" y="168"/>
                  </a:lnTo>
                  <a:lnTo>
                    <a:pt x="1258" y="168"/>
                  </a:lnTo>
                  <a:lnTo>
                    <a:pt x="1260" y="164"/>
                  </a:lnTo>
                  <a:lnTo>
                    <a:pt x="1258" y="154"/>
                  </a:lnTo>
                  <a:lnTo>
                    <a:pt x="1262" y="150"/>
                  </a:lnTo>
                  <a:lnTo>
                    <a:pt x="1254" y="124"/>
                  </a:lnTo>
                  <a:lnTo>
                    <a:pt x="1260" y="118"/>
                  </a:lnTo>
                  <a:lnTo>
                    <a:pt x="1264" y="120"/>
                  </a:lnTo>
                  <a:lnTo>
                    <a:pt x="1266" y="118"/>
                  </a:lnTo>
                  <a:lnTo>
                    <a:pt x="1268" y="118"/>
                  </a:lnTo>
                  <a:lnTo>
                    <a:pt x="1274" y="104"/>
                  </a:lnTo>
                  <a:lnTo>
                    <a:pt x="1284" y="108"/>
                  </a:lnTo>
                  <a:lnTo>
                    <a:pt x="1300" y="126"/>
                  </a:lnTo>
                  <a:lnTo>
                    <a:pt x="1300" y="142"/>
                  </a:lnTo>
                  <a:lnTo>
                    <a:pt x="1306" y="148"/>
                  </a:lnTo>
                  <a:lnTo>
                    <a:pt x="1298" y="152"/>
                  </a:lnTo>
                  <a:lnTo>
                    <a:pt x="1306" y="168"/>
                  </a:lnTo>
                  <a:lnTo>
                    <a:pt x="1296" y="178"/>
                  </a:lnTo>
                  <a:lnTo>
                    <a:pt x="1284" y="172"/>
                  </a:lnTo>
                  <a:lnTo>
                    <a:pt x="1284" y="186"/>
                  </a:lnTo>
                  <a:lnTo>
                    <a:pt x="1276" y="188"/>
                  </a:lnTo>
                  <a:lnTo>
                    <a:pt x="1274" y="210"/>
                  </a:lnTo>
                  <a:lnTo>
                    <a:pt x="1268" y="206"/>
                  </a:lnTo>
                  <a:lnTo>
                    <a:pt x="1262" y="208"/>
                  </a:lnTo>
                  <a:lnTo>
                    <a:pt x="1264" y="222"/>
                  </a:lnTo>
                  <a:lnTo>
                    <a:pt x="1254" y="232"/>
                  </a:lnTo>
                  <a:lnTo>
                    <a:pt x="1240" y="230"/>
                  </a:lnTo>
                  <a:lnTo>
                    <a:pt x="1234" y="234"/>
                  </a:lnTo>
                  <a:lnTo>
                    <a:pt x="1224" y="228"/>
                  </a:lnTo>
                  <a:lnTo>
                    <a:pt x="1222" y="232"/>
                  </a:lnTo>
                  <a:lnTo>
                    <a:pt x="1222" y="236"/>
                  </a:lnTo>
                  <a:lnTo>
                    <a:pt x="1216" y="238"/>
                  </a:lnTo>
                  <a:lnTo>
                    <a:pt x="1216" y="224"/>
                  </a:lnTo>
                  <a:lnTo>
                    <a:pt x="1210" y="220"/>
                  </a:lnTo>
                  <a:lnTo>
                    <a:pt x="1210" y="226"/>
                  </a:lnTo>
                  <a:lnTo>
                    <a:pt x="1206" y="228"/>
                  </a:lnTo>
                  <a:lnTo>
                    <a:pt x="1206" y="234"/>
                  </a:lnTo>
                  <a:lnTo>
                    <a:pt x="1196" y="236"/>
                  </a:lnTo>
                  <a:lnTo>
                    <a:pt x="1186" y="216"/>
                  </a:lnTo>
                  <a:lnTo>
                    <a:pt x="1198" y="212"/>
                  </a:lnTo>
                  <a:lnTo>
                    <a:pt x="1200" y="204"/>
                  </a:lnTo>
                  <a:lnTo>
                    <a:pt x="1192" y="202"/>
                  </a:lnTo>
                  <a:lnTo>
                    <a:pt x="1190" y="210"/>
                  </a:lnTo>
                  <a:lnTo>
                    <a:pt x="1186" y="210"/>
                  </a:lnTo>
                  <a:lnTo>
                    <a:pt x="1180" y="214"/>
                  </a:lnTo>
                  <a:lnTo>
                    <a:pt x="1172" y="210"/>
                  </a:lnTo>
                  <a:lnTo>
                    <a:pt x="1164" y="212"/>
                  </a:lnTo>
                  <a:lnTo>
                    <a:pt x="1168" y="216"/>
                  </a:lnTo>
                  <a:lnTo>
                    <a:pt x="1178" y="222"/>
                  </a:lnTo>
                  <a:lnTo>
                    <a:pt x="1180" y="236"/>
                  </a:lnTo>
                  <a:lnTo>
                    <a:pt x="1178" y="240"/>
                  </a:lnTo>
                  <a:lnTo>
                    <a:pt x="1170" y="234"/>
                  </a:lnTo>
                  <a:lnTo>
                    <a:pt x="1162" y="236"/>
                  </a:lnTo>
                  <a:lnTo>
                    <a:pt x="1150" y="234"/>
                  </a:lnTo>
                  <a:lnTo>
                    <a:pt x="1144" y="228"/>
                  </a:lnTo>
                  <a:lnTo>
                    <a:pt x="1142" y="232"/>
                  </a:lnTo>
                  <a:lnTo>
                    <a:pt x="1116" y="234"/>
                  </a:lnTo>
                  <a:lnTo>
                    <a:pt x="1122" y="238"/>
                  </a:lnTo>
                  <a:lnTo>
                    <a:pt x="1124" y="244"/>
                  </a:lnTo>
                  <a:lnTo>
                    <a:pt x="1130" y="240"/>
                  </a:lnTo>
                  <a:lnTo>
                    <a:pt x="1150" y="246"/>
                  </a:lnTo>
                  <a:lnTo>
                    <a:pt x="1150" y="250"/>
                  </a:lnTo>
                  <a:lnTo>
                    <a:pt x="1152" y="248"/>
                  </a:lnTo>
                  <a:lnTo>
                    <a:pt x="1154" y="248"/>
                  </a:lnTo>
                  <a:lnTo>
                    <a:pt x="1162" y="250"/>
                  </a:lnTo>
                  <a:lnTo>
                    <a:pt x="1160" y="252"/>
                  </a:lnTo>
                  <a:lnTo>
                    <a:pt x="1160" y="254"/>
                  </a:lnTo>
                  <a:lnTo>
                    <a:pt x="1168" y="252"/>
                  </a:lnTo>
                  <a:lnTo>
                    <a:pt x="1174" y="250"/>
                  </a:lnTo>
                  <a:lnTo>
                    <a:pt x="1182" y="256"/>
                  </a:lnTo>
                  <a:lnTo>
                    <a:pt x="1184" y="252"/>
                  </a:lnTo>
                  <a:lnTo>
                    <a:pt x="1188" y="250"/>
                  </a:lnTo>
                  <a:lnTo>
                    <a:pt x="1190" y="248"/>
                  </a:lnTo>
                  <a:lnTo>
                    <a:pt x="1196" y="252"/>
                  </a:lnTo>
                  <a:lnTo>
                    <a:pt x="1204" y="252"/>
                  </a:lnTo>
                  <a:lnTo>
                    <a:pt x="1208" y="264"/>
                  </a:lnTo>
                  <a:lnTo>
                    <a:pt x="1202" y="262"/>
                  </a:lnTo>
                  <a:lnTo>
                    <a:pt x="1200" y="262"/>
                  </a:lnTo>
                  <a:lnTo>
                    <a:pt x="1198" y="262"/>
                  </a:lnTo>
                  <a:lnTo>
                    <a:pt x="1204" y="268"/>
                  </a:lnTo>
                  <a:lnTo>
                    <a:pt x="1204" y="274"/>
                  </a:lnTo>
                  <a:lnTo>
                    <a:pt x="1196" y="274"/>
                  </a:lnTo>
                  <a:lnTo>
                    <a:pt x="1186" y="280"/>
                  </a:lnTo>
                  <a:lnTo>
                    <a:pt x="1194" y="284"/>
                  </a:lnTo>
                  <a:lnTo>
                    <a:pt x="1202" y="280"/>
                  </a:lnTo>
                  <a:lnTo>
                    <a:pt x="1204" y="284"/>
                  </a:lnTo>
                  <a:lnTo>
                    <a:pt x="1194" y="296"/>
                  </a:lnTo>
                  <a:lnTo>
                    <a:pt x="1194" y="302"/>
                  </a:lnTo>
                  <a:lnTo>
                    <a:pt x="1186" y="304"/>
                  </a:lnTo>
                  <a:lnTo>
                    <a:pt x="1184" y="314"/>
                  </a:lnTo>
                  <a:lnTo>
                    <a:pt x="1174" y="320"/>
                  </a:lnTo>
                  <a:lnTo>
                    <a:pt x="1156" y="318"/>
                  </a:lnTo>
                  <a:lnTo>
                    <a:pt x="1144" y="308"/>
                  </a:lnTo>
                  <a:lnTo>
                    <a:pt x="1140" y="310"/>
                  </a:lnTo>
                  <a:lnTo>
                    <a:pt x="1122" y="300"/>
                  </a:lnTo>
                  <a:lnTo>
                    <a:pt x="1124" y="312"/>
                  </a:lnTo>
                  <a:lnTo>
                    <a:pt x="1144" y="322"/>
                  </a:lnTo>
                  <a:lnTo>
                    <a:pt x="1148" y="328"/>
                  </a:lnTo>
                  <a:lnTo>
                    <a:pt x="1166" y="334"/>
                  </a:lnTo>
                  <a:lnTo>
                    <a:pt x="1174" y="332"/>
                  </a:lnTo>
                  <a:lnTo>
                    <a:pt x="1178" y="334"/>
                  </a:lnTo>
                  <a:lnTo>
                    <a:pt x="1188" y="326"/>
                  </a:lnTo>
                  <a:lnTo>
                    <a:pt x="1192" y="324"/>
                  </a:lnTo>
                  <a:lnTo>
                    <a:pt x="1198" y="316"/>
                  </a:lnTo>
                  <a:lnTo>
                    <a:pt x="1204" y="320"/>
                  </a:lnTo>
                  <a:lnTo>
                    <a:pt x="1212" y="326"/>
                  </a:lnTo>
                  <a:lnTo>
                    <a:pt x="1214" y="322"/>
                  </a:lnTo>
                  <a:lnTo>
                    <a:pt x="1206" y="316"/>
                  </a:lnTo>
                  <a:lnTo>
                    <a:pt x="1206" y="310"/>
                  </a:lnTo>
                  <a:lnTo>
                    <a:pt x="1210" y="310"/>
                  </a:lnTo>
                  <a:lnTo>
                    <a:pt x="1214" y="310"/>
                  </a:lnTo>
                  <a:lnTo>
                    <a:pt x="1216" y="310"/>
                  </a:lnTo>
                  <a:lnTo>
                    <a:pt x="1218" y="310"/>
                  </a:lnTo>
                  <a:lnTo>
                    <a:pt x="1218" y="304"/>
                  </a:lnTo>
                  <a:lnTo>
                    <a:pt x="1220" y="294"/>
                  </a:lnTo>
                  <a:lnTo>
                    <a:pt x="1228" y="298"/>
                  </a:lnTo>
                  <a:lnTo>
                    <a:pt x="1226" y="304"/>
                  </a:lnTo>
                  <a:lnTo>
                    <a:pt x="1232" y="308"/>
                  </a:lnTo>
                  <a:lnTo>
                    <a:pt x="1226" y="312"/>
                  </a:lnTo>
                  <a:lnTo>
                    <a:pt x="1228" y="316"/>
                  </a:lnTo>
                  <a:lnTo>
                    <a:pt x="1234" y="314"/>
                  </a:lnTo>
                  <a:lnTo>
                    <a:pt x="1238" y="318"/>
                  </a:lnTo>
                  <a:lnTo>
                    <a:pt x="1238" y="298"/>
                  </a:lnTo>
                  <a:lnTo>
                    <a:pt x="1246" y="300"/>
                  </a:lnTo>
                  <a:lnTo>
                    <a:pt x="1250" y="308"/>
                  </a:lnTo>
                  <a:lnTo>
                    <a:pt x="1250" y="312"/>
                  </a:lnTo>
                  <a:lnTo>
                    <a:pt x="1244" y="314"/>
                  </a:lnTo>
                  <a:lnTo>
                    <a:pt x="1248" y="318"/>
                  </a:lnTo>
                  <a:lnTo>
                    <a:pt x="1240" y="324"/>
                  </a:lnTo>
                  <a:lnTo>
                    <a:pt x="1238" y="326"/>
                  </a:lnTo>
                  <a:lnTo>
                    <a:pt x="1232" y="344"/>
                  </a:lnTo>
                  <a:lnTo>
                    <a:pt x="1222" y="362"/>
                  </a:lnTo>
                  <a:lnTo>
                    <a:pt x="1216" y="362"/>
                  </a:lnTo>
                  <a:lnTo>
                    <a:pt x="1214" y="352"/>
                  </a:lnTo>
                  <a:lnTo>
                    <a:pt x="1208" y="352"/>
                  </a:lnTo>
                  <a:lnTo>
                    <a:pt x="1210" y="360"/>
                  </a:lnTo>
                  <a:lnTo>
                    <a:pt x="1202" y="360"/>
                  </a:lnTo>
                  <a:lnTo>
                    <a:pt x="1198" y="354"/>
                  </a:lnTo>
                  <a:lnTo>
                    <a:pt x="1190" y="360"/>
                  </a:lnTo>
                  <a:lnTo>
                    <a:pt x="1198" y="364"/>
                  </a:lnTo>
                  <a:lnTo>
                    <a:pt x="1196" y="368"/>
                  </a:lnTo>
                  <a:lnTo>
                    <a:pt x="1172" y="370"/>
                  </a:lnTo>
                  <a:lnTo>
                    <a:pt x="1140" y="388"/>
                  </a:lnTo>
                  <a:lnTo>
                    <a:pt x="1132" y="374"/>
                  </a:lnTo>
                  <a:lnTo>
                    <a:pt x="1124" y="374"/>
                  </a:lnTo>
                  <a:lnTo>
                    <a:pt x="1132" y="384"/>
                  </a:lnTo>
                  <a:lnTo>
                    <a:pt x="1130" y="390"/>
                  </a:lnTo>
                  <a:lnTo>
                    <a:pt x="1134" y="396"/>
                  </a:lnTo>
                  <a:lnTo>
                    <a:pt x="1134" y="402"/>
                  </a:lnTo>
                  <a:lnTo>
                    <a:pt x="1126" y="402"/>
                  </a:lnTo>
                  <a:lnTo>
                    <a:pt x="1126" y="408"/>
                  </a:lnTo>
                  <a:lnTo>
                    <a:pt x="1116" y="418"/>
                  </a:lnTo>
                  <a:lnTo>
                    <a:pt x="1100" y="416"/>
                  </a:lnTo>
                  <a:lnTo>
                    <a:pt x="1100" y="412"/>
                  </a:lnTo>
                  <a:lnTo>
                    <a:pt x="1104" y="408"/>
                  </a:lnTo>
                  <a:lnTo>
                    <a:pt x="1098" y="402"/>
                  </a:lnTo>
                  <a:lnTo>
                    <a:pt x="1098" y="396"/>
                  </a:lnTo>
                  <a:lnTo>
                    <a:pt x="1090" y="392"/>
                  </a:lnTo>
                  <a:lnTo>
                    <a:pt x="1090" y="388"/>
                  </a:lnTo>
                  <a:lnTo>
                    <a:pt x="1086" y="388"/>
                  </a:lnTo>
                  <a:lnTo>
                    <a:pt x="1084" y="388"/>
                  </a:lnTo>
                  <a:lnTo>
                    <a:pt x="1084" y="390"/>
                  </a:lnTo>
                  <a:lnTo>
                    <a:pt x="1090" y="402"/>
                  </a:lnTo>
                  <a:lnTo>
                    <a:pt x="1094" y="404"/>
                  </a:lnTo>
                  <a:lnTo>
                    <a:pt x="1096" y="408"/>
                  </a:lnTo>
                  <a:lnTo>
                    <a:pt x="1092" y="414"/>
                  </a:lnTo>
                  <a:lnTo>
                    <a:pt x="1094" y="422"/>
                  </a:lnTo>
                  <a:lnTo>
                    <a:pt x="1104" y="426"/>
                  </a:lnTo>
                  <a:lnTo>
                    <a:pt x="1106" y="432"/>
                  </a:lnTo>
                  <a:lnTo>
                    <a:pt x="1082" y="450"/>
                  </a:lnTo>
                  <a:lnTo>
                    <a:pt x="1056" y="483"/>
                  </a:lnTo>
                  <a:lnTo>
                    <a:pt x="1050" y="501"/>
                  </a:lnTo>
                  <a:lnTo>
                    <a:pt x="1044" y="531"/>
                  </a:lnTo>
                  <a:lnTo>
                    <a:pt x="1044" y="533"/>
                  </a:lnTo>
                  <a:lnTo>
                    <a:pt x="1044" y="539"/>
                  </a:lnTo>
                  <a:lnTo>
                    <a:pt x="1046" y="549"/>
                  </a:lnTo>
                  <a:lnTo>
                    <a:pt x="1040" y="553"/>
                  </a:lnTo>
                  <a:lnTo>
                    <a:pt x="1036" y="535"/>
                  </a:lnTo>
                  <a:lnTo>
                    <a:pt x="1034" y="553"/>
                  </a:lnTo>
                  <a:lnTo>
                    <a:pt x="1024" y="571"/>
                  </a:lnTo>
                  <a:lnTo>
                    <a:pt x="1002" y="577"/>
                  </a:lnTo>
                  <a:lnTo>
                    <a:pt x="996" y="575"/>
                  </a:lnTo>
                  <a:lnTo>
                    <a:pt x="978" y="583"/>
                  </a:lnTo>
                  <a:lnTo>
                    <a:pt x="972" y="577"/>
                  </a:lnTo>
                  <a:lnTo>
                    <a:pt x="958" y="593"/>
                  </a:lnTo>
                  <a:lnTo>
                    <a:pt x="944" y="597"/>
                  </a:lnTo>
                  <a:lnTo>
                    <a:pt x="928" y="581"/>
                  </a:lnTo>
                  <a:lnTo>
                    <a:pt x="848" y="531"/>
                  </a:lnTo>
                  <a:lnTo>
                    <a:pt x="776" y="485"/>
                  </a:lnTo>
                  <a:lnTo>
                    <a:pt x="732" y="456"/>
                  </a:lnTo>
                  <a:lnTo>
                    <a:pt x="696" y="465"/>
                  </a:lnTo>
                  <a:lnTo>
                    <a:pt x="634" y="473"/>
                  </a:lnTo>
                  <a:lnTo>
                    <a:pt x="602" y="481"/>
                  </a:lnTo>
                  <a:lnTo>
                    <a:pt x="560" y="489"/>
                  </a:lnTo>
                  <a:lnTo>
                    <a:pt x="556" y="467"/>
                  </a:lnTo>
                  <a:lnTo>
                    <a:pt x="540" y="452"/>
                  </a:lnTo>
                  <a:lnTo>
                    <a:pt x="524" y="436"/>
                  </a:lnTo>
                  <a:lnTo>
                    <a:pt x="512" y="448"/>
                  </a:lnTo>
                  <a:lnTo>
                    <a:pt x="506" y="440"/>
                  </a:lnTo>
                  <a:lnTo>
                    <a:pt x="508" y="436"/>
                  </a:lnTo>
                  <a:lnTo>
                    <a:pt x="508" y="430"/>
                  </a:lnTo>
                  <a:lnTo>
                    <a:pt x="464" y="436"/>
                  </a:lnTo>
                  <a:lnTo>
                    <a:pt x="458" y="438"/>
                  </a:lnTo>
                  <a:lnTo>
                    <a:pt x="394" y="448"/>
                  </a:lnTo>
                  <a:lnTo>
                    <a:pt x="380" y="450"/>
                  </a:lnTo>
                  <a:lnTo>
                    <a:pt x="360" y="450"/>
                  </a:lnTo>
                  <a:lnTo>
                    <a:pt x="324" y="458"/>
                  </a:lnTo>
                  <a:lnTo>
                    <a:pt x="312" y="463"/>
                  </a:lnTo>
                  <a:lnTo>
                    <a:pt x="302" y="465"/>
                  </a:lnTo>
                  <a:lnTo>
                    <a:pt x="296" y="463"/>
                  </a:lnTo>
                  <a:lnTo>
                    <a:pt x="290" y="471"/>
                  </a:lnTo>
                  <a:lnTo>
                    <a:pt x="284" y="469"/>
                  </a:lnTo>
                  <a:lnTo>
                    <a:pt x="266" y="479"/>
                  </a:lnTo>
                  <a:lnTo>
                    <a:pt x="260" y="485"/>
                  </a:lnTo>
                  <a:lnTo>
                    <a:pt x="252" y="485"/>
                  </a:lnTo>
                  <a:lnTo>
                    <a:pt x="252" y="493"/>
                  </a:lnTo>
                  <a:lnTo>
                    <a:pt x="246" y="495"/>
                  </a:lnTo>
                  <a:lnTo>
                    <a:pt x="232" y="501"/>
                  </a:lnTo>
                  <a:lnTo>
                    <a:pt x="210" y="515"/>
                  </a:lnTo>
                  <a:lnTo>
                    <a:pt x="192" y="523"/>
                  </a:lnTo>
                  <a:lnTo>
                    <a:pt x="188" y="521"/>
                  </a:lnTo>
                  <a:lnTo>
                    <a:pt x="128" y="533"/>
                  </a:lnTo>
                  <a:lnTo>
                    <a:pt x="60" y="547"/>
                  </a:lnTo>
                  <a:lnTo>
                    <a:pt x="54" y="547"/>
                  </a:lnTo>
                  <a:lnTo>
                    <a:pt x="30" y="553"/>
                  </a:lnTo>
                  <a:lnTo>
                    <a:pt x="2" y="555"/>
                  </a:lnTo>
                  <a:lnTo>
                    <a:pt x="0" y="511"/>
                  </a:lnTo>
                  <a:lnTo>
                    <a:pt x="6" y="501"/>
                  </a:lnTo>
                  <a:lnTo>
                    <a:pt x="12" y="501"/>
                  </a:lnTo>
                  <a:lnTo>
                    <a:pt x="20" y="503"/>
                  </a:lnTo>
                  <a:lnTo>
                    <a:pt x="38" y="489"/>
                  </a:lnTo>
                  <a:lnTo>
                    <a:pt x="38" y="465"/>
                  </a:lnTo>
                  <a:lnTo>
                    <a:pt x="48" y="454"/>
                  </a:lnTo>
                  <a:lnTo>
                    <a:pt x="58" y="442"/>
                  </a:lnTo>
                  <a:lnTo>
                    <a:pt x="76" y="430"/>
                  </a:lnTo>
                  <a:lnTo>
                    <a:pt x="90" y="426"/>
                  </a:lnTo>
                  <a:lnTo>
                    <a:pt x="114" y="426"/>
                  </a:lnTo>
                  <a:lnTo>
                    <a:pt x="122" y="410"/>
                  </a:lnTo>
                  <a:lnTo>
                    <a:pt x="134" y="398"/>
                  </a:lnTo>
                  <a:lnTo>
                    <a:pt x="146" y="390"/>
                  </a:lnTo>
                  <a:lnTo>
                    <a:pt x="162" y="376"/>
                  </a:lnTo>
                  <a:lnTo>
                    <a:pt x="184" y="368"/>
                  </a:lnTo>
                  <a:lnTo>
                    <a:pt x="192" y="362"/>
                  </a:lnTo>
                  <a:lnTo>
                    <a:pt x="194" y="350"/>
                  </a:lnTo>
                  <a:lnTo>
                    <a:pt x="192" y="340"/>
                  </a:lnTo>
                  <a:lnTo>
                    <a:pt x="198" y="332"/>
                  </a:lnTo>
                  <a:lnTo>
                    <a:pt x="208" y="334"/>
                  </a:lnTo>
                  <a:lnTo>
                    <a:pt x="210" y="322"/>
                  </a:lnTo>
                  <a:lnTo>
                    <a:pt x="228" y="306"/>
                  </a:lnTo>
                  <a:lnTo>
                    <a:pt x="234" y="312"/>
                  </a:lnTo>
                  <a:lnTo>
                    <a:pt x="236" y="322"/>
                  </a:lnTo>
                  <a:lnTo>
                    <a:pt x="254" y="318"/>
                  </a:lnTo>
                  <a:lnTo>
                    <a:pt x="268" y="294"/>
                  </a:lnTo>
                  <a:lnTo>
                    <a:pt x="278" y="282"/>
                  </a:lnTo>
                  <a:lnTo>
                    <a:pt x="292" y="280"/>
                  </a:lnTo>
                  <a:lnTo>
                    <a:pt x="296" y="276"/>
                  </a:lnTo>
                  <a:lnTo>
                    <a:pt x="314" y="284"/>
                  </a:lnTo>
                  <a:lnTo>
                    <a:pt x="322" y="274"/>
                  </a:lnTo>
                  <a:lnTo>
                    <a:pt x="324" y="256"/>
                  </a:lnTo>
                  <a:lnTo>
                    <a:pt x="330" y="246"/>
                  </a:lnTo>
                  <a:lnTo>
                    <a:pt x="344" y="228"/>
                  </a:lnTo>
                  <a:lnTo>
                    <a:pt x="358" y="224"/>
                  </a:lnTo>
                  <a:lnTo>
                    <a:pt x="360" y="220"/>
                  </a:lnTo>
                  <a:lnTo>
                    <a:pt x="354" y="216"/>
                  </a:lnTo>
                  <a:lnTo>
                    <a:pt x="358" y="202"/>
                  </a:lnTo>
                  <a:lnTo>
                    <a:pt x="354" y="188"/>
                  </a:lnTo>
                  <a:lnTo>
                    <a:pt x="364" y="174"/>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91" name="Freeform 19">
              <a:extLst>
                <a:ext uri="{FF2B5EF4-FFF2-40B4-BE49-F238E27FC236}">
                  <a16:creationId xmlns:a16="http://schemas.microsoft.com/office/drawing/2014/main" id="{732DB2D4-27C9-E461-5445-F2308A85979E}"/>
                </a:ext>
              </a:extLst>
            </p:cNvPr>
            <p:cNvSpPr>
              <a:spLocks/>
            </p:cNvSpPr>
            <p:nvPr/>
          </p:nvSpPr>
          <p:spPr bwMode="auto">
            <a:xfrm>
              <a:off x="7962593" y="2219771"/>
              <a:ext cx="525827" cy="309257"/>
            </a:xfrm>
            <a:custGeom>
              <a:avLst/>
              <a:gdLst>
                <a:gd name="T0" fmla="*/ 257055938 w 1180"/>
                <a:gd name="T1" fmla="*/ 1562496875 h 694"/>
                <a:gd name="T2" fmla="*/ 433466875 w 1180"/>
                <a:gd name="T3" fmla="*/ 1350803750 h 694"/>
                <a:gd name="T4" fmla="*/ 589716563 w 1180"/>
                <a:gd name="T5" fmla="*/ 1295360313 h 694"/>
                <a:gd name="T6" fmla="*/ 740925938 w 1180"/>
                <a:gd name="T7" fmla="*/ 1310481250 h 694"/>
                <a:gd name="T8" fmla="*/ 892135313 w 1180"/>
                <a:gd name="T9" fmla="*/ 1265118438 h 694"/>
                <a:gd name="T10" fmla="*/ 972780313 w 1180"/>
                <a:gd name="T11" fmla="*/ 1194554063 h 694"/>
                <a:gd name="T12" fmla="*/ 1123989688 w 1180"/>
                <a:gd name="T13" fmla="*/ 1139110625 h 694"/>
                <a:gd name="T14" fmla="*/ 1179433125 w 1180"/>
                <a:gd name="T15" fmla="*/ 1023183438 h 694"/>
                <a:gd name="T16" fmla="*/ 1265118438 w 1180"/>
                <a:gd name="T17" fmla="*/ 715724375 h 694"/>
                <a:gd name="T18" fmla="*/ 1310481250 w 1180"/>
                <a:gd name="T19" fmla="*/ 554434375 h 694"/>
                <a:gd name="T20" fmla="*/ 1486892188 w 1180"/>
                <a:gd name="T21" fmla="*/ 539313438 h 694"/>
                <a:gd name="T22" fmla="*/ 1617940313 w 1180"/>
                <a:gd name="T23" fmla="*/ 282257500 h 694"/>
                <a:gd name="T24" fmla="*/ 1693545000 w 1180"/>
                <a:gd name="T25" fmla="*/ 186491563 h 694"/>
                <a:gd name="T26" fmla="*/ 1713706250 w 1180"/>
                <a:gd name="T27" fmla="*/ 0 h 694"/>
                <a:gd name="T28" fmla="*/ 2041326563 w 1180"/>
                <a:gd name="T29" fmla="*/ 20161250 h 694"/>
                <a:gd name="T30" fmla="*/ 2127011875 w 1180"/>
                <a:gd name="T31" fmla="*/ 100806250 h 694"/>
                <a:gd name="T32" fmla="*/ 2147483646 w 1180"/>
                <a:gd name="T33" fmla="*/ 196572188 h 694"/>
                <a:gd name="T34" fmla="*/ 2147483646 w 1180"/>
                <a:gd name="T35" fmla="*/ 307459063 h 694"/>
                <a:gd name="T36" fmla="*/ 2147483646 w 1180"/>
                <a:gd name="T37" fmla="*/ 418345938 h 694"/>
                <a:gd name="T38" fmla="*/ 2147483646 w 1180"/>
                <a:gd name="T39" fmla="*/ 463708750 h 694"/>
                <a:gd name="T40" fmla="*/ 2147483646 w 1180"/>
                <a:gd name="T41" fmla="*/ 478829688 h 694"/>
                <a:gd name="T42" fmla="*/ 2147483646 w 1180"/>
                <a:gd name="T43" fmla="*/ 529232813 h 694"/>
                <a:gd name="T44" fmla="*/ 2147483646 w 1180"/>
                <a:gd name="T45" fmla="*/ 529232813 h 694"/>
                <a:gd name="T46" fmla="*/ 2147483646 w 1180"/>
                <a:gd name="T47" fmla="*/ 599797188 h 694"/>
                <a:gd name="T48" fmla="*/ 2147483646 w 1180"/>
                <a:gd name="T49" fmla="*/ 695563125 h 694"/>
                <a:gd name="T50" fmla="*/ 2147483646 w 1180"/>
                <a:gd name="T51" fmla="*/ 660280938 h 694"/>
                <a:gd name="T52" fmla="*/ 2147483646 w 1180"/>
                <a:gd name="T53" fmla="*/ 559474688 h 694"/>
                <a:gd name="T54" fmla="*/ 2147483646 w 1180"/>
                <a:gd name="T55" fmla="*/ 645160000 h 694"/>
                <a:gd name="T56" fmla="*/ 2147483646 w 1180"/>
                <a:gd name="T57" fmla="*/ 710684063 h 694"/>
                <a:gd name="T58" fmla="*/ 2147483646 w 1180"/>
                <a:gd name="T59" fmla="*/ 740925938 h 694"/>
                <a:gd name="T60" fmla="*/ 2147483646 w 1180"/>
                <a:gd name="T61" fmla="*/ 771167813 h 694"/>
                <a:gd name="T62" fmla="*/ 2147483646 w 1180"/>
                <a:gd name="T63" fmla="*/ 806450000 h 694"/>
                <a:gd name="T64" fmla="*/ 2147483646 w 1180"/>
                <a:gd name="T65" fmla="*/ 836691875 h 694"/>
                <a:gd name="T66" fmla="*/ 2147483646 w 1180"/>
                <a:gd name="T67" fmla="*/ 861893438 h 694"/>
                <a:gd name="T68" fmla="*/ 2147483646 w 1180"/>
                <a:gd name="T69" fmla="*/ 786288750 h 694"/>
                <a:gd name="T70" fmla="*/ 2147483646 w 1180"/>
                <a:gd name="T71" fmla="*/ 856853125 h 694"/>
                <a:gd name="T72" fmla="*/ 2147483646 w 1180"/>
                <a:gd name="T73" fmla="*/ 927417500 h 694"/>
                <a:gd name="T74" fmla="*/ 2147483646 w 1180"/>
                <a:gd name="T75" fmla="*/ 1008062500 h 694"/>
                <a:gd name="T76" fmla="*/ 2147483646 w 1180"/>
                <a:gd name="T77" fmla="*/ 962699688 h 694"/>
                <a:gd name="T78" fmla="*/ 2147483646 w 1180"/>
                <a:gd name="T79" fmla="*/ 902215938 h 694"/>
                <a:gd name="T80" fmla="*/ 2147483646 w 1180"/>
                <a:gd name="T81" fmla="*/ 957659375 h 694"/>
                <a:gd name="T82" fmla="*/ 2147483646 w 1180"/>
                <a:gd name="T83" fmla="*/ 947578750 h 694"/>
                <a:gd name="T84" fmla="*/ 2147483646 w 1180"/>
                <a:gd name="T85" fmla="*/ 1023183438 h 694"/>
                <a:gd name="T86" fmla="*/ 2147483646 w 1180"/>
                <a:gd name="T87" fmla="*/ 1048385000 h 694"/>
                <a:gd name="T88" fmla="*/ 2147483646 w 1180"/>
                <a:gd name="T89" fmla="*/ 1018143125 h 694"/>
                <a:gd name="T90" fmla="*/ 2147483646 w 1180"/>
                <a:gd name="T91" fmla="*/ 1149191250 h 694"/>
                <a:gd name="T92" fmla="*/ 2147483646 w 1180"/>
                <a:gd name="T93" fmla="*/ 1174392813 h 694"/>
                <a:gd name="T94" fmla="*/ 2147483646 w 1180"/>
                <a:gd name="T95" fmla="*/ 1204634688 h 694"/>
                <a:gd name="T96" fmla="*/ 2147483646 w 1180"/>
                <a:gd name="T97" fmla="*/ 1330642500 h 694"/>
                <a:gd name="T98" fmla="*/ 1854835000 w 1180"/>
                <a:gd name="T99" fmla="*/ 1431448750 h 694"/>
                <a:gd name="T100" fmla="*/ 1350803750 w 1180"/>
                <a:gd name="T101" fmla="*/ 1527214688 h 694"/>
                <a:gd name="T102" fmla="*/ 761087188 w 1180"/>
                <a:gd name="T103" fmla="*/ 1617940313 h 694"/>
                <a:gd name="T104" fmla="*/ 388104063 w 1180"/>
                <a:gd name="T105" fmla="*/ 1693545000 h 6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0" h="694">
                  <a:moveTo>
                    <a:pt x="0" y="694"/>
                  </a:moveTo>
                  <a:lnTo>
                    <a:pt x="20" y="682"/>
                  </a:lnTo>
                  <a:lnTo>
                    <a:pt x="24" y="678"/>
                  </a:lnTo>
                  <a:lnTo>
                    <a:pt x="70" y="654"/>
                  </a:lnTo>
                  <a:lnTo>
                    <a:pt x="74" y="638"/>
                  </a:lnTo>
                  <a:lnTo>
                    <a:pt x="102" y="620"/>
                  </a:lnTo>
                  <a:lnTo>
                    <a:pt x="104" y="612"/>
                  </a:lnTo>
                  <a:lnTo>
                    <a:pt x="104" y="604"/>
                  </a:lnTo>
                  <a:lnTo>
                    <a:pt x="122" y="588"/>
                  </a:lnTo>
                  <a:lnTo>
                    <a:pt x="120" y="574"/>
                  </a:lnTo>
                  <a:lnTo>
                    <a:pt x="140" y="556"/>
                  </a:lnTo>
                  <a:lnTo>
                    <a:pt x="172" y="536"/>
                  </a:lnTo>
                  <a:lnTo>
                    <a:pt x="176" y="530"/>
                  </a:lnTo>
                  <a:lnTo>
                    <a:pt x="186" y="514"/>
                  </a:lnTo>
                  <a:lnTo>
                    <a:pt x="218" y="476"/>
                  </a:lnTo>
                  <a:lnTo>
                    <a:pt x="224" y="476"/>
                  </a:lnTo>
                  <a:lnTo>
                    <a:pt x="218" y="488"/>
                  </a:lnTo>
                  <a:lnTo>
                    <a:pt x="234" y="514"/>
                  </a:lnTo>
                  <a:lnTo>
                    <a:pt x="250" y="520"/>
                  </a:lnTo>
                  <a:lnTo>
                    <a:pt x="264" y="524"/>
                  </a:lnTo>
                  <a:lnTo>
                    <a:pt x="272" y="528"/>
                  </a:lnTo>
                  <a:lnTo>
                    <a:pt x="278" y="530"/>
                  </a:lnTo>
                  <a:lnTo>
                    <a:pt x="292" y="526"/>
                  </a:lnTo>
                  <a:lnTo>
                    <a:pt x="294" y="520"/>
                  </a:lnTo>
                  <a:lnTo>
                    <a:pt x="294" y="518"/>
                  </a:lnTo>
                  <a:lnTo>
                    <a:pt x="296" y="514"/>
                  </a:lnTo>
                  <a:lnTo>
                    <a:pt x="314" y="504"/>
                  </a:lnTo>
                  <a:lnTo>
                    <a:pt x="316" y="496"/>
                  </a:lnTo>
                  <a:lnTo>
                    <a:pt x="340" y="510"/>
                  </a:lnTo>
                  <a:lnTo>
                    <a:pt x="354" y="502"/>
                  </a:lnTo>
                  <a:lnTo>
                    <a:pt x="374" y="494"/>
                  </a:lnTo>
                  <a:lnTo>
                    <a:pt x="378" y="490"/>
                  </a:lnTo>
                  <a:lnTo>
                    <a:pt x="382" y="492"/>
                  </a:lnTo>
                  <a:lnTo>
                    <a:pt x="392" y="484"/>
                  </a:lnTo>
                  <a:lnTo>
                    <a:pt x="394" y="478"/>
                  </a:lnTo>
                  <a:lnTo>
                    <a:pt x="386" y="474"/>
                  </a:lnTo>
                  <a:lnTo>
                    <a:pt x="390" y="464"/>
                  </a:lnTo>
                  <a:lnTo>
                    <a:pt x="398" y="464"/>
                  </a:lnTo>
                  <a:lnTo>
                    <a:pt x="406" y="472"/>
                  </a:lnTo>
                  <a:lnTo>
                    <a:pt x="434" y="446"/>
                  </a:lnTo>
                  <a:lnTo>
                    <a:pt x="440" y="446"/>
                  </a:lnTo>
                  <a:lnTo>
                    <a:pt x="446" y="452"/>
                  </a:lnTo>
                  <a:lnTo>
                    <a:pt x="450" y="452"/>
                  </a:lnTo>
                  <a:lnTo>
                    <a:pt x="470" y="428"/>
                  </a:lnTo>
                  <a:lnTo>
                    <a:pt x="464" y="428"/>
                  </a:lnTo>
                  <a:lnTo>
                    <a:pt x="464" y="420"/>
                  </a:lnTo>
                  <a:lnTo>
                    <a:pt x="476" y="408"/>
                  </a:lnTo>
                  <a:lnTo>
                    <a:pt x="468" y="406"/>
                  </a:lnTo>
                  <a:lnTo>
                    <a:pt x="464" y="398"/>
                  </a:lnTo>
                  <a:lnTo>
                    <a:pt x="466" y="392"/>
                  </a:lnTo>
                  <a:lnTo>
                    <a:pt x="470" y="368"/>
                  </a:lnTo>
                  <a:lnTo>
                    <a:pt x="490" y="342"/>
                  </a:lnTo>
                  <a:lnTo>
                    <a:pt x="498" y="318"/>
                  </a:lnTo>
                  <a:lnTo>
                    <a:pt x="502" y="284"/>
                  </a:lnTo>
                  <a:lnTo>
                    <a:pt x="512" y="272"/>
                  </a:lnTo>
                  <a:lnTo>
                    <a:pt x="512" y="266"/>
                  </a:lnTo>
                  <a:lnTo>
                    <a:pt x="514" y="258"/>
                  </a:lnTo>
                  <a:lnTo>
                    <a:pt x="522" y="250"/>
                  </a:lnTo>
                  <a:lnTo>
                    <a:pt x="524" y="238"/>
                  </a:lnTo>
                  <a:lnTo>
                    <a:pt x="520" y="220"/>
                  </a:lnTo>
                  <a:lnTo>
                    <a:pt x="528" y="202"/>
                  </a:lnTo>
                  <a:lnTo>
                    <a:pt x="544" y="210"/>
                  </a:lnTo>
                  <a:lnTo>
                    <a:pt x="552" y="226"/>
                  </a:lnTo>
                  <a:lnTo>
                    <a:pt x="572" y="230"/>
                  </a:lnTo>
                  <a:lnTo>
                    <a:pt x="582" y="226"/>
                  </a:lnTo>
                  <a:lnTo>
                    <a:pt x="590" y="214"/>
                  </a:lnTo>
                  <a:lnTo>
                    <a:pt x="596" y="182"/>
                  </a:lnTo>
                  <a:lnTo>
                    <a:pt x="602" y="172"/>
                  </a:lnTo>
                  <a:lnTo>
                    <a:pt x="602" y="152"/>
                  </a:lnTo>
                  <a:lnTo>
                    <a:pt x="614" y="136"/>
                  </a:lnTo>
                  <a:lnTo>
                    <a:pt x="634" y="146"/>
                  </a:lnTo>
                  <a:lnTo>
                    <a:pt x="642" y="112"/>
                  </a:lnTo>
                  <a:lnTo>
                    <a:pt x="652" y="110"/>
                  </a:lnTo>
                  <a:lnTo>
                    <a:pt x="658" y="96"/>
                  </a:lnTo>
                  <a:lnTo>
                    <a:pt x="664" y="96"/>
                  </a:lnTo>
                  <a:lnTo>
                    <a:pt x="666" y="86"/>
                  </a:lnTo>
                  <a:lnTo>
                    <a:pt x="666" y="84"/>
                  </a:lnTo>
                  <a:lnTo>
                    <a:pt x="672" y="74"/>
                  </a:lnTo>
                  <a:lnTo>
                    <a:pt x="680" y="60"/>
                  </a:lnTo>
                  <a:lnTo>
                    <a:pt x="686" y="58"/>
                  </a:lnTo>
                  <a:lnTo>
                    <a:pt x="682" y="52"/>
                  </a:lnTo>
                  <a:lnTo>
                    <a:pt x="678" y="48"/>
                  </a:lnTo>
                  <a:lnTo>
                    <a:pt x="682" y="12"/>
                  </a:lnTo>
                  <a:lnTo>
                    <a:pt x="680" y="0"/>
                  </a:lnTo>
                  <a:lnTo>
                    <a:pt x="700" y="6"/>
                  </a:lnTo>
                  <a:lnTo>
                    <a:pt x="734" y="28"/>
                  </a:lnTo>
                  <a:lnTo>
                    <a:pt x="766" y="40"/>
                  </a:lnTo>
                  <a:lnTo>
                    <a:pt x="778" y="2"/>
                  </a:lnTo>
                  <a:lnTo>
                    <a:pt x="796" y="2"/>
                  </a:lnTo>
                  <a:lnTo>
                    <a:pt x="810" y="8"/>
                  </a:lnTo>
                  <a:lnTo>
                    <a:pt x="820" y="10"/>
                  </a:lnTo>
                  <a:lnTo>
                    <a:pt x="822" y="14"/>
                  </a:lnTo>
                  <a:lnTo>
                    <a:pt x="816" y="18"/>
                  </a:lnTo>
                  <a:lnTo>
                    <a:pt x="810" y="32"/>
                  </a:lnTo>
                  <a:lnTo>
                    <a:pt x="834" y="42"/>
                  </a:lnTo>
                  <a:lnTo>
                    <a:pt x="844" y="40"/>
                  </a:lnTo>
                  <a:lnTo>
                    <a:pt x="858" y="46"/>
                  </a:lnTo>
                  <a:lnTo>
                    <a:pt x="868" y="54"/>
                  </a:lnTo>
                  <a:lnTo>
                    <a:pt x="880" y="54"/>
                  </a:lnTo>
                  <a:lnTo>
                    <a:pt x="896" y="64"/>
                  </a:lnTo>
                  <a:lnTo>
                    <a:pt x="896" y="68"/>
                  </a:lnTo>
                  <a:lnTo>
                    <a:pt x="902" y="78"/>
                  </a:lnTo>
                  <a:lnTo>
                    <a:pt x="900" y="82"/>
                  </a:lnTo>
                  <a:lnTo>
                    <a:pt x="904" y="94"/>
                  </a:lnTo>
                  <a:lnTo>
                    <a:pt x="898" y="100"/>
                  </a:lnTo>
                  <a:lnTo>
                    <a:pt x="894" y="106"/>
                  </a:lnTo>
                  <a:lnTo>
                    <a:pt x="892" y="116"/>
                  </a:lnTo>
                  <a:lnTo>
                    <a:pt x="884" y="122"/>
                  </a:lnTo>
                  <a:lnTo>
                    <a:pt x="872" y="146"/>
                  </a:lnTo>
                  <a:lnTo>
                    <a:pt x="878" y="168"/>
                  </a:lnTo>
                  <a:lnTo>
                    <a:pt x="884" y="174"/>
                  </a:lnTo>
                  <a:lnTo>
                    <a:pt x="890" y="174"/>
                  </a:lnTo>
                  <a:lnTo>
                    <a:pt x="898" y="172"/>
                  </a:lnTo>
                  <a:lnTo>
                    <a:pt x="908" y="166"/>
                  </a:lnTo>
                  <a:lnTo>
                    <a:pt x="908" y="164"/>
                  </a:lnTo>
                  <a:lnTo>
                    <a:pt x="916" y="160"/>
                  </a:lnTo>
                  <a:lnTo>
                    <a:pt x="924" y="164"/>
                  </a:lnTo>
                  <a:lnTo>
                    <a:pt x="924" y="172"/>
                  </a:lnTo>
                  <a:lnTo>
                    <a:pt x="930" y="180"/>
                  </a:lnTo>
                  <a:lnTo>
                    <a:pt x="938" y="184"/>
                  </a:lnTo>
                  <a:lnTo>
                    <a:pt x="942" y="190"/>
                  </a:lnTo>
                  <a:lnTo>
                    <a:pt x="968" y="194"/>
                  </a:lnTo>
                  <a:lnTo>
                    <a:pt x="976" y="198"/>
                  </a:lnTo>
                  <a:lnTo>
                    <a:pt x="982" y="198"/>
                  </a:lnTo>
                  <a:lnTo>
                    <a:pt x="980" y="190"/>
                  </a:lnTo>
                  <a:lnTo>
                    <a:pt x="986" y="190"/>
                  </a:lnTo>
                  <a:lnTo>
                    <a:pt x="990" y="200"/>
                  </a:lnTo>
                  <a:lnTo>
                    <a:pt x="994" y="194"/>
                  </a:lnTo>
                  <a:lnTo>
                    <a:pt x="998" y="196"/>
                  </a:lnTo>
                  <a:lnTo>
                    <a:pt x="1002" y="202"/>
                  </a:lnTo>
                  <a:lnTo>
                    <a:pt x="1010" y="204"/>
                  </a:lnTo>
                  <a:lnTo>
                    <a:pt x="1010" y="210"/>
                  </a:lnTo>
                  <a:lnTo>
                    <a:pt x="1016" y="208"/>
                  </a:lnTo>
                  <a:lnTo>
                    <a:pt x="1018" y="214"/>
                  </a:lnTo>
                  <a:lnTo>
                    <a:pt x="1020" y="216"/>
                  </a:lnTo>
                  <a:lnTo>
                    <a:pt x="1020" y="218"/>
                  </a:lnTo>
                  <a:lnTo>
                    <a:pt x="1022" y="218"/>
                  </a:lnTo>
                  <a:lnTo>
                    <a:pt x="1028" y="210"/>
                  </a:lnTo>
                  <a:lnTo>
                    <a:pt x="1052" y="220"/>
                  </a:lnTo>
                  <a:lnTo>
                    <a:pt x="1058" y="218"/>
                  </a:lnTo>
                  <a:lnTo>
                    <a:pt x="1066" y="226"/>
                  </a:lnTo>
                  <a:lnTo>
                    <a:pt x="1064" y="234"/>
                  </a:lnTo>
                  <a:lnTo>
                    <a:pt x="1052" y="234"/>
                  </a:lnTo>
                  <a:lnTo>
                    <a:pt x="1048" y="238"/>
                  </a:lnTo>
                  <a:lnTo>
                    <a:pt x="1052" y="246"/>
                  </a:lnTo>
                  <a:lnTo>
                    <a:pt x="1054" y="262"/>
                  </a:lnTo>
                  <a:lnTo>
                    <a:pt x="1058" y="274"/>
                  </a:lnTo>
                  <a:lnTo>
                    <a:pt x="1056" y="276"/>
                  </a:lnTo>
                  <a:lnTo>
                    <a:pt x="1052" y="276"/>
                  </a:lnTo>
                  <a:lnTo>
                    <a:pt x="1050" y="276"/>
                  </a:lnTo>
                  <a:lnTo>
                    <a:pt x="1038" y="272"/>
                  </a:lnTo>
                  <a:lnTo>
                    <a:pt x="1036" y="276"/>
                  </a:lnTo>
                  <a:lnTo>
                    <a:pt x="1036" y="278"/>
                  </a:lnTo>
                  <a:lnTo>
                    <a:pt x="1034" y="276"/>
                  </a:lnTo>
                  <a:lnTo>
                    <a:pt x="1028" y="268"/>
                  </a:lnTo>
                  <a:lnTo>
                    <a:pt x="1024" y="262"/>
                  </a:lnTo>
                  <a:lnTo>
                    <a:pt x="1016" y="262"/>
                  </a:lnTo>
                  <a:lnTo>
                    <a:pt x="1006" y="252"/>
                  </a:lnTo>
                  <a:lnTo>
                    <a:pt x="998" y="250"/>
                  </a:lnTo>
                  <a:lnTo>
                    <a:pt x="976" y="238"/>
                  </a:lnTo>
                  <a:lnTo>
                    <a:pt x="958" y="220"/>
                  </a:lnTo>
                  <a:lnTo>
                    <a:pt x="952" y="222"/>
                  </a:lnTo>
                  <a:lnTo>
                    <a:pt x="958" y="232"/>
                  </a:lnTo>
                  <a:lnTo>
                    <a:pt x="968" y="242"/>
                  </a:lnTo>
                  <a:lnTo>
                    <a:pt x="972" y="244"/>
                  </a:lnTo>
                  <a:lnTo>
                    <a:pt x="976" y="244"/>
                  </a:lnTo>
                  <a:lnTo>
                    <a:pt x="986" y="254"/>
                  </a:lnTo>
                  <a:lnTo>
                    <a:pt x="990" y="256"/>
                  </a:lnTo>
                  <a:lnTo>
                    <a:pt x="992" y="256"/>
                  </a:lnTo>
                  <a:lnTo>
                    <a:pt x="994" y="258"/>
                  </a:lnTo>
                  <a:lnTo>
                    <a:pt x="996" y="262"/>
                  </a:lnTo>
                  <a:lnTo>
                    <a:pt x="998" y="266"/>
                  </a:lnTo>
                  <a:lnTo>
                    <a:pt x="1014" y="270"/>
                  </a:lnTo>
                  <a:lnTo>
                    <a:pt x="1020" y="282"/>
                  </a:lnTo>
                  <a:lnTo>
                    <a:pt x="1032" y="288"/>
                  </a:lnTo>
                  <a:lnTo>
                    <a:pt x="1046" y="284"/>
                  </a:lnTo>
                  <a:lnTo>
                    <a:pt x="1050" y="288"/>
                  </a:lnTo>
                  <a:lnTo>
                    <a:pt x="1066" y="288"/>
                  </a:lnTo>
                  <a:lnTo>
                    <a:pt x="1070" y="290"/>
                  </a:lnTo>
                  <a:lnTo>
                    <a:pt x="1066" y="294"/>
                  </a:lnTo>
                  <a:lnTo>
                    <a:pt x="1048" y="296"/>
                  </a:lnTo>
                  <a:lnTo>
                    <a:pt x="1046" y="302"/>
                  </a:lnTo>
                  <a:lnTo>
                    <a:pt x="1050" y="304"/>
                  </a:lnTo>
                  <a:lnTo>
                    <a:pt x="1058" y="302"/>
                  </a:lnTo>
                  <a:lnTo>
                    <a:pt x="1072" y="308"/>
                  </a:lnTo>
                  <a:lnTo>
                    <a:pt x="1074" y="306"/>
                  </a:lnTo>
                  <a:lnTo>
                    <a:pt x="1076" y="306"/>
                  </a:lnTo>
                  <a:lnTo>
                    <a:pt x="1078" y="308"/>
                  </a:lnTo>
                  <a:lnTo>
                    <a:pt x="1084" y="318"/>
                  </a:lnTo>
                  <a:lnTo>
                    <a:pt x="1084" y="324"/>
                  </a:lnTo>
                  <a:lnTo>
                    <a:pt x="1082" y="332"/>
                  </a:lnTo>
                  <a:lnTo>
                    <a:pt x="1070" y="320"/>
                  </a:lnTo>
                  <a:lnTo>
                    <a:pt x="1068" y="324"/>
                  </a:lnTo>
                  <a:lnTo>
                    <a:pt x="1062" y="318"/>
                  </a:lnTo>
                  <a:lnTo>
                    <a:pt x="1054" y="318"/>
                  </a:lnTo>
                  <a:lnTo>
                    <a:pt x="1056" y="324"/>
                  </a:lnTo>
                  <a:lnTo>
                    <a:pt x="1050" y="326"/>
                  </a:lnTo>
                  <a:lnTo>
                    <a:pt x="1052" y="332"/>
                  </a:lnTo>
                  <a:lnTo>
                    <a:pt x="1058" y="334"/>
                  </a:lnTo>
                  <a:lnTo>
                    <a:pt x="1054" y="340"/>
                  </a:lnTo>
                  <a:lnTo>
                    <a:pt x="1058" y="346"/>
                  </a:lnTo>
                  <a:lnTo>
                    <a:pt x="1062" y="342"/>
                  </a:lnTo>
                  <a:lnTo>
                    <a:pt x="1066" y="342"/>
                  </a:lnTo>
                  <a:lnTo>
                    <a:pt x="1068" y="342"/>
                  </a:lnTo>
                  <a:lnTo>
                    <a:pt x="1070" y="350"/>
                  </a:lnTo>
                  <a:lnTo>
                    <a:pt x="1056" y="352"/>
                  </a:lnTo>
                  <a:lnTo>
                    <a:pt x="1042" y="348"/>
                  </a:lnTo>
                  <a:lnTo>
                    <a:pt x="1014" y="322"/>
                  </a:lnTo>
                  <a:lnTo>
                    <a:pt x="996" y="312"/>
                  </a:lnTo>
                  <a:lnTo>
                    <a:pt x="992" y="312"/>
                  </a:lnTo>
                  <a:lnTo>
                    <a:pt x="994" y="318"/>
                  </a:lnTo>
                  <a:lnTo>
                    <a:pt x="1000" y="324"/>
                  </a:lnTo>
                  <a:lnTo>
                    <a:pt x="1002" y="326"/>
                  </a:lnTo>
                  <a:lnTo>
                    <a:pt x="1004" y="330"/>
                  </a:lnTo>
                  <a:lnTo>
                    <a:pt x="1014" y="334"/>
                  </a:lnTo>
                  <a:lnTo>
                    <a:pt x="1018" y="340"/>
                  </a:lnTo>
                  <a:lnTo>
                    <a:pt x="1040" y="354"/>
                  </a:lnTo>
                  <a:lnTo>
                    <a:pt x="1052" y="358"/>
                  </a:lnTo>
                  <a:lnTo>
                    <a:pt x="1062" y="360"/>
                  </a:lnTo>
                  <a:lnTo>
                    <a:pt x="1066" y="360"/>
                  </a:lnTo>
                  <a:lnTo>
                    <a:pt x="1070" y="362"/>
                  </a:lnTo>
                  <a:lnTo>
                    <a:pt x="1072" y="368"/>
                  </a:lnTo>
                  <a:lnTo>
                    <a:pt x="1084" y="364"/>
                  </a:lnTo>
                  <a:lnTo>
                    <a:pt x="1086" y="372"/>
                  </a:lnTo>
                  <a:lnTo>
                    <a:pt x="1084" y="376"/>
                  </a:lnTo>
                  <a:lnTo>
                    <a:pt x="1096" y="378"/>
                  </a:lnTo>
                  <a:lnTo>
                    <a:pt x="1096" y="388"/>
                  </a:lnTo>
                  <a:lnTo>
                    <a:pt x="1078" y="400"/>
                  </a:lnTo>
                  <a:lnTo>
                    <a:pt x="1074" y="404"/>
                  </a:lnTo>
                  <a:lnTo>
                    <a:pt x="1066" y="390"/>
                  </a:lnTo>
                  <a:lnTo>
                    <a:pt x="1060" y="392"/>
                  </a:lnTo>
                  <a:lnTo>
                    <a:pt x="1052" y="384"/>
                  </a:lnTo>
                  <a:lnTo>
                    <a:pt x="1048" y="386"/>
                  </a:lnTo>
                  <a:lnTo>
                    <a:pt x="1040" y="382"/>
                  </a:lnTo>
                  <a:lnTo>
                    <a:pt x="1040" y="370"/>
                  </a:lnTo>
                  <a:lnTo>
                    <a:pt x="1030" y="366"/>
                  </a:lnTo>
                  <a:lnTo>
                    <a:pt x="1018" y="370"/>
                  </a:lnTo>
                  <a:lnTo>
                    <a:pt x="1006" y="366"/>
                  </a:lnTo>
                  <a:lnTo>
                    <a:pt x="1000" y="368"/>
                  </a:lnTo>
                  <a:lnTo>
                    <a:pt x="994" y="358"/>
                  </a:lnTo>
                  <a:lnTo>
                    <a:pt x="990" y="358"/>
                  </a:lnTo>
                  <a:lnTo>
                    <a:pt x="990" y="366"/>
                  </a:lnTo>
                  <a:lnTo>
                    <a:pt x="980" y="370"/>
                  </a:lnTo>
                  <a:lnTo>
                    <a:pt x="980" y="374"/>
                  </a:lnTo>
                  <a:lnTo>
                    <a:pt x="984" y="376"/>
                  </a:lnTo>
                  <a:lnTo>
                    <a:pt x="998" y="380"/>
                  </a:lnTo>
                  <a:lnTo>
                    <a:pt x="1002" y="376"/>
                  </a:lnTo>
                  <a:lnTo>
                    <a:pt x="1006" y="374"/>
                  </a:lnTo>
                  <a:lnTo>
                    <a:pt x="1008" y="374"/>
                  </a:lnTo>
                  <a:lnTo>
                    <a:pt x="1016" y="380"/>
                  </a:lnTo>
                  <a:lnTo>
                    <a:pt x="1022" y="380"/>
                  </a:lnTo>
                  <a:lnTo>
                    <a:pt x="1028" y="376"/>
                  </a:lnTo>
                  <a:lnTo>
                    <a:pt x="1034" y="386"/>
                  </a:lnTo>
                  <a:lnTo>
                    <a:pt x="1036" y="396"/>
                  </a:lnTo>
                  <a:lnTo>
                    <a:pt x="1042" y="402"/>
                  </a:lnTo>
                  <a:lnTo>
                    <a:pt x="1048" y="402"/>
                  </a:lnTo>
                  <a:lnTo>
                    <a:pt x="1050" y="408"/>
                  </a:lnTo>
                  <a:lnTo>
                    <a:pt x="1060" y="406"/>
                  </a:lnTo>
                  <a:lnTo>
                    <a:pt x="1068" y="412"/>
                  </a:lnTo>
                  <a:lnTo>
                    <a:pt x="1068" y="416"/>
                  </a:lnTo>
                  <a:lnTo>
                    <a:pt x="1070" y="420"/>
                  </a:lnTo>
                  <a:lnTo>
                    <a:pt x="1072" y="420"/>
                  </a:lnTo>
                  <a:lnTo>
                    <a:pt x="1078" y="416"/>
                  </a:lnTo>
                  <a:lnTo>
                    <a:pt x="1094" y="416"/>
                  </a:lnTo>
                  <a:lnTo>
                    <a:pt x="1098" y="412"/>
                  </a:lnTo>
                  <a:lnTo>
                    <a:pt x="1094" y="406"/>
                  </a:lnTo>
                  <a:lnTo>
                    <a:pt x="1100" y="398"/>
                  </a:lnTo>
                  <a:lnTo>
                    <a:pt x="1102" y="402"/>
                  </a:lnTo>
                  <a:lnTo>
                    <a:pt x="1110" y="400"/>
                  </a:lnTo>
                  <a:lnTo>
                    <a:pt x="1116" y="404"/>
                  </a:lnTo>
                  <a:lnTo>
                    <a:pt x="1124" y="402"/>
                  </a:lnTo>
                  <a:lnTo>
                    <a:pt x="1130" y="404"/>
                  </a:lnTo>
                  <a:lnTo>
                    <a:pt x="1134" y="400"/>
                  </a:lnTo>
                  <a:lnTo>
                    <a:pt x="1146" y="398"/>
                  </a:lnTo>
                  <a:lnTo>
                    <a:pt x="1164" y="432"/>
                  </a:lnTo>
                  <a:lnTo>
                    <a:pt x="1180" y="456"/>
                  </a:lnTo>
                  <a:lnTo>
                    <a:pt x="1174" y="458"/>
                  </a:lnTo>
                  <a:lnTo>
                    <a:pt x="1172" y="450"/>
                  </a:lnTo>
                  <a:lnTo>
                    <a:pt x="1164" y="446"/>
                  </a:lnTo>
                  <a:lnTo>
                    <a:pt x="1158" y="450"/>
                  </a:lnTo>
                  <a:lnTo>
                    <a:pt x="1160" y="460"/>
                  </a:lnTo>
                  <a:lnTo>
                    <a:pt x="1164" y="466"/>
                  </a:lnTo>
                  <a:lnTo>
                    <a:pt x="1160" y="466"/>
                  </a:lnTo>
                  <a:lnTo>
                    <a:pt x="1152" y="460"/>
                  </a:lnTo>
                  <a:lnTo>
                    <a:pt x="1150" y="464"/>
                  </a:lnTo>
                  <a:lnTo>
                    <a:pt x="1152" y="468"/>
                  </a:lnTo>
                  <a:lnTo>
                    <a:pt x="1140" y="470"/>
                  </a:lnTo>
                  <a:lnTo>
                    <a:pt x="1112" y="478"/>
                  </a:lnTo>
                  <a:lnTo>
                    <a:pt x="1090" y="482"/>
                  </a:lnTo>
                  <a:lnTo>
                    <a:pt x="1082" y="486"/>
                  </a:lnTo>
                  <a:lnTo>
                    <a:pt x="1022" y="498"/>
                  </a:lnTo>
                  <a:lnTo>
                    <a:pt x="990" y="506"/>
                  </a:lnTo>
                  <a:lnTo>
                    <a:pt x="956" y="514"/>
                  </a:lnTo>
                  <a:lnTo>
                    <a:pt x="892" y="528"/>
                  </a:lnTo>
                  <a:lnTo>
                    <a:pt x="872" y="536"/>
                  </a:lnTo>
                  <a:lnTo>
                    <a:pt x="848" y="538"/>
                  </a:lnTo>
                  <a:lnTo>
                    <a:pt x="810" y="550"/>
                  </a:lnTo>
                  <a:lnTo>
                    <a:pt x="790" y="552"/>
                  </a:lnTo>
                  <a:lnTo>
                    <a:pt x="748" y="562"/>
                  </a:lnTo>
                  <a:lnTo>
                    <a:pt x="736" y="568"/>
                  </a:lnTo>
                  <a:lnTo>
                    <a:pt x="686" y="580"/>
                  </a:lnTo>
                  <a:lnTo>
                    <a:pt x="672" y="576"/>
                  </a:lnTo>
                  <a:lnTo>
                    <a:pt x="630" y="586"/>
                  </a:lnTo>
                  <a:lnTo>
                    <a:pt x="596" y="592"/>
                  </a:lnTo>
                  <a:lnTo>
                    <a:pt x="548" y="604"/>
                  </a:lnTo>
                  <a:lnTo>
                    <a:pt x="536" y="606"/>
                  </a:lnTo>
                  <a:lnTo>
                    <a:pt x="484" y="616"/>
                  </a:lnTo>
                  <a:lnTo>
                    <a:pt x="458" y="618"/>
                  </a:lnTo>
                  <a:lnTo>
                    <a:pt x="424" y="624"/>
                  </a:lnTo>
                  <a:lnTo>
                    <a:pt x="416" y="626"/>
                  </a:lnTo>
                  <a:lnTo>
                    <a:pt x="342" y="636"/>
                  </a:lnTo>
                  <a:lnTo>
                    <a:pt x="302" y="642"/>
                  </a:lnTo>
                  <a:lnTo>
                    <a:pt x="300" y="640"/>
                  </a:lnTo>
                  <a:lnTo>
                    <a:pt x="274" y="644"/>
                  </a:lnTo>
                  <a:lnTo>
                    <a:pt x="262" y="648"/>
                  </a:lnTo>
                  <a:lnTo>
                    <a:pt x="256" y="652"/>
                  </a:lnTo>
                  <a:lnTo>
                    <a:pt x="200" y="660"/>
                  </a:lnTo>
                  <a:lnTo>
                    <a:pt x="154" y="672"/>
                  </a:lnTo>
                  <a:lnTo>
                    <a:pt x="120" y="680"/>
                  </a:lnTo>
                  <a:lnTo>
                    <a:pt x="96" y="680"/>
                  </a:lnTo>
                  <a:lnTo>
                    <a:pt x="24" y="692"/>
                  </a:lnTo>
                  <a:lnTo>
                    <a:pt x="0" y="694"/>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92" name="Freeform 20">
              <a:extLst>
                <a:ext uri="{FF2B5EF4-FFF2-40B4-BE49-F238E27FC236}">
                  <a16:creationId xmlns:a16="http://schemas.microsoft.com/office/drawing/2014/main" id="{D7CDA958-C059-3CDC-0BD6-10468D0B83B6}"/>
                </a:ext>
              </a:extLst>
            </p:cNvPr>
            <p:cNvSpPr>
              <a:spLocks/>
            </p:cNvSpPr>
            <p:nvPr/>
          </p:nvSpPr>
          <p:spPr bwMode="auto">
            <a:xfrm>
              <a:off x="6583412" y="1545109"/>
              <a:ext cx="458984" cy="274499"/>
            </a:xfrm>
            <a:custGeom>
              <a:avLst/>
              <a:gdLst>
                <a:gd name="T0" fmla="*/ 60483750 w 1030"/>
                <a:gd name="T1" fmla="*/ 0 h 616"/>
                <a:gd name="T2" fmla="*/ 423386250 w 1030"/>
                <a:gd name="T3" fmla="*/ 15120938 h 616"/>
                <a:gd name="T4" fmla="*/ 725805000 w 1030"/>
                <a:gd name="T5" fmla="*/ 20161250 h 616"/>
                <a:gd name="T6" fmla="*/ 892135313 w 1030"/>
                <a:gd name="T7" fmla="*/ 20161250 h 616"/>
                <a:gd name="T8" fmla="*/ 1330642500 w 1030"/>
                <a:gd name="T9" fmla="*/ 25201563 h 616"/>
                <a:gd name="T10" fmla="*/ 1542335625 w 1030"/>
                <a:gd name="T11" fmla="*/ 20161250 h 616"/>
                <a:gd name="T12" fmla="*/ 1723786875 w 1030"/>
                <a:gd name="T13" fmla="*/ 25201563 h 616"/>
                <a:gd name="T14" fmla="*/ 2071568438 w 1030"/>
                <a:gd name="T15" fmla="*/ 10080625 h 616"/>
                <a:gd name="T16" fmla="*/ 2147483646 w 1030"/>
                <a:gd name="T17" fmla="*/ 5040313 h 616"/>
                <a:gd name="T18" fmla="*/ 2147483646 w 1030"/>
                <a:gd name="T19" fmla="*/ 40322500 h 616"/>
                <a:gd name="T20" fmla="*/ 2147483646 w 1030"/>
                <a:gd name="T21" fmla="*/ 55443438 h 616"/>
                <a:gd name="T22" fmla="*/ 2147483646 w 1030"/>
                <a:gd name="T23" fmla="*/ 90725625 h 616"/>
                <a:gd name="T24" fmla="*/ 2147483646 w 1030"/>
                <a:gd name="T25" fmla="*/ 166330313 h 616"/>
                <a:gd name="T26" fmla="*/ 2147483646 w 1030"/>
                <a:gd name="T27" fmla="*/ 226814063 h 616"/>
                <a:gd name="T28" fmla="*/ 2147483646 w 1030"/>
                <a:gd name="T29" fmla="*/ 413305625 h 616"/>
                <a:gd name="T30" fmla="*/ 2147483646 w 1030"/>
                <a:gd name="T31" fmla="*/ 423386250 h 616"/>
                <a:gd name="T32" fmla="*/ 2147483646 w 1030"/>
                <a:gd name="T33" fmla="*/ 564515000 h 616"/>
                <a:gd name="T34" fmla="*/ 2147483646 w 1030"/>
                <a:gd name="T35" fmla="*/ 569555313 h 616"/>
                <a:gd name="T36" fmla="*/ 2147483646 w 1030"/>
                <a:gd name="T37" fmla="*/ 665321250 h 616"/>
                <a:gd name="T38" fmla="*/ 2147483646 w 1030"/>
                <a:gd name="T39" fmla="*/ 751006563 h 616"/>
                <a:gd name="T40" fmla="*/ 2147483646 w 1030"/>
                <a:gd name="T41" fmla="*/ 811490313 h 616"/>
                <a:gd name="T42" fmla="*/ 2147483646 w 1030"/>
                <a:gd name="T43" fmla="*/ 882054688 h 616"/>
                <a:gd name="T44" fmla="*/ 2147483646 w 1030"/>
                <a:gd name="T45" fmla="*/ 922377188 h 616"/>
                <a:gd name="T46" fmla="*/ 2147483646 w 1030"/>
                <a:gd name="T47" fmla="*/ 997981875 h 616"/>
                <a:gd name="T48" fmla="*/ 2147483646 w 1030"/>
                <a:gd name="T49" fmla="*/ 1028223750 h 616"/>
                <a:gd name="T50" fmla="*/ 2147483646 w 1030"/>
                <a:gd name="T51" fmla="*/ 1179433125 h 616"/>
                <a:gd name="T52" fmla="*/ 2147483646 w 1030"/>
                <a:gd name="T53" fmla="*/ 1209675000 h 616"/>
                <a:gd name="T54" fmla="*/ 2147483646 w 1030"/>
                <a:gd name="T55" fmla="*/ 1260078125 h 616"/>
                <a:gd name="T56" fmla="*/ 2147483646 w 1030"/>
                <a:gd name="T57" fmla="*/ 1335682813 h 616"/>
                <a:gd name="T58" fmla="*/ 2147483646 w 1030"/>
                <a:gd name="T59" fmla="*/ 1421368125 h 616"/>
                <a:gd name="T60" fmla="*/ 2147483646 w 1030"/>
                <a:gd name="T61" fmla="*/ 1446569688 h 616"/>
                <a:gd name="T62" fmla="*/ 2147483646 w 1030"/>
                <a:gd name="T63" fmla="*/ 1476811563 h 616"/>
                <a:gd name="T64" fmla="*/ 2147483646 w 1030"/>
                <a:gd name="T65" fmla="*/ 1527214688 h 616"/>
                <a:gd name="T66" fmla="*/ 2147483646 w 1030"/>
                <a:gd name="T67" fmla="*/ 1532255000 h 616"/>
                <a:gd name="T68" fmla="*/ 2081649063 w 1030"/>
                <a:gd name="T69" fmla="*/ 1537295313 h 616"/>
                <a:gd name="T70" fmla="*/ 1839714063 w 1030"/>
                <a:gd name="T71" fmla="*/ 1542335625 h 616"/>
                <a:gd name="T72" fmla="*/ 1743948125 w 1030"/>
                <a:gd name="T73" fmla="*/ 1542335625 h 616"/>
                <a:gd name="T74" fmla="*/ 1491932500 w 1030"/>
                <a:gd name="T75" fmla="*/ 1552416250 h 616"/>
                <a:gd name="T76" fmla="*/ 1441529375 w 1030"/>
                <a:gd name="T77" fmla="*/ 1542335625 h 616"/>
                <a:gd name="T78" fmla="*/ 1244957188 w 1030"/>
                <a:gd name="T79" fmla="*/ 1547375938 h 616"/>
                <a:gd name="T80" fmla="*/ 1219755625 w 1030"/>
                <a:gd name="T81" fmla="*/ 1552416250 h 616"/>
                <a:gd name="T82" fmla="*/ 705643750 w 1030"/>
                <a:gd name="T83" fmla="*/ 1547375938 h 616"/>
                <a:gd name="T84" fmla="*/ 388104063 w 1030"/>
                <a:gd name="T85" fmla="*/ 1542335625 h 616"/>
                <a:gd name="T86" fmla="*/ 367942813 w 1030"/>
                <a:gd name="T87" fmla="*/ 1532255000 h 616"/>
                <a:gd name="T88" fmla="*/ 0 w 1030"/>
                <a:gd name="T89" fmla="*/ 1527214688 h 616"/>
                <a:gd name="T90" fmla="*/ 5040313 w 1030"/>
                <a:gd name="T91" fmla="*/ 1365924688 h 616"/>
                <a:gd name="T92" fmla="*/ 15120938 w 1030"/>
                <a:gd name="T93" fmla="*/ 1229836250 h 616"/>
                <a:gd name="T94" fmla="*/ 10080625 w 1030"/>
                <a:gd name="T95" fmla="*/ 1174392813 h 616"/>
                <a:gd name="T96" fmla="*/ 25201563 w 1030"/>
                <a:gd name="T97" fmla="*/ 836691875 h 616"/>
                <a:gd name="T98" fmla="*/ 25201563 w 1030"/>
                <a:gd name="T99" fmla="*/ 801409688 h 616"/>
                <a:gd name="T100" fmla="*/ 40322500 w 1030"/>
                <a:gd name="T101" fmla="*/ 509071563 h 616"/>
                <a:gd name="T102" fmla="*/ 45362813 w 1030"/>
                <a:gd name="T103" fmla="*/ 312499375 h 616"/>
                <a:gd name="T104" fmla="*/ 50403125 w 1030"/>
                <a:gd name="T105" fmla="*/ 186491563 h 616"/>
                <a:gd name="T106" fmla="*/ 60483750 w 1030"/>
                <a:gd name="T107" fmla="*/ 0 h 6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0" h="616">
                  <a:moveTo>
                    <a:pt x="24" y="0"/>
                  </a:moveTo>
                  <a:lnTo>
                    <a:pt x="168" y="6"/>
                  </a:lnTo>
                  <a:lnTo>
                    <a:pt x="288" y="8"/>
                  </a:lnTo>
                  <a:lnTo>
                    <a:pt x="354" y="8"/>
                  </a:lnTo>
                  <a:lnTo>
                    <a:pt x="528" y="10"/>
                  </a:lnTo>
                  <a:lnTo>
                    <a:pt x="612" y="8"/>
                  </a:lnTo>
                  <a:lnTo>
                    <a:pt x="684" y="10"/>
                  </a:lnTo>
                  <a:lnTo>
                    <a:pt x="822" y="4"/>
                  </a:lnTo>
                  <a:lnTo>
                    <a:pt x="912" y="2"/>
                  </a:lnTo>
                  <a:lnTo>
                    <a:pt x="912" y="16"/>
                  </a:lnTo>
                  <a:lnTo>
                    <a:pt x="922" y="22"/>
                  </a:lnTo>
                  <a:lnTo>
                    <a:pt x="920" y="36"/>
                  </a:lnTo>
                  <a:lnTo>
                    <a:pt x="932" y="66"/>
                  </a:lnTo>
                  <a:lnTo>
                    <a:pt x="926" y="90"/>
                  </a:lnTo>
                  <a:lnTo>
                    <a:pt x="930" y="164"/>
                  </a:lnTo>
                  <a:lnTo>
                    <a:pt x="930" y="168"/>
                  </a:lnTo>
                  <a:lnTo>
                    <a:pt x="948" y="224"/>
                  </a:lnTo>
                  <a:lnTo>
                    <a:pt x="954" y="226"/>
                  </a:lnTo>
                  <a:lnTo>
                    <a:pt x="968" y="264"/>
                  </a:lnTo>
                  <a:lnTo>
                    <a:pt x="976" y="298"/>
                  </a:lnTo>
                  <a:lnTo>
                    <a:pt x="980" y="322"/>
                  </a:lnTo>
                  <a:lnTo>
                    <a:pt x="978" y="350"/>
                  </a:lnTo>
                  <a:lnTo>
                    <a:pt x="982" y="366"/>
                  </a:lnTo>
                  <a:lnTo>
                    <a:pt x="982" y="396"/>
                  </a:lnTo>
                  <a:lnTo>
                    <a:pt x="992" y="408"/>
                  </a:lnTo>
                  <a:lnTo>
                    <a:pt x="990" y="468"/>
                  </a:lnTo>
                  <a:lnTo>
                    <a:pt x="996" y="480"/>
                  </a:lnTo>
                  <a:lnTo>
                    <a:pt x="1000" y="500"/>
                  </a:lnTo>
                  <a:lnTo>
                    <a:pt x="1020" y="530"/>
                  </a:lnTo>
                  <a:lnTo>
                    <a:pt x="1020" y="564"/>
                  </a:lnTo>
                  <a:lnTo>
                    <a:pt x="1030" y="574"/>
                  </a:lnTo>
                  <a:lnTo>
                    <a:pt x="1026" y="586"/>
                  </a:lnTo>
                  <a:lnTo>
                    <a:pt x="1024" y="606"/>
                  </a:lnTo>
                  <a:lnTo>
                    <a:pt x="932" y="608"/>
                  </a:lnTo>
                  <a:lnTo>
                    <a:pt x="826" y="610"/>
                  </a:lnTo>
                  <a:lnTo>
                    <a:pt x="730" y="612"/>
                  </a:lnTo>
                  <a:lnTo>
                    <a:pt x="692" y="612"/>
                  </a:lnTo>
                  <a:lnTo>
                    <a:pt x="592" y="616"/>
                  </a:lnTo>
                  <a:lnTo>
                    <a:pt x="572" y="612"/>
                  </a:lnTo>
                  <a:lnTo>
                    <a:pt x="494" y="614"/>
                  </a:lnTo>
                  <a:lnTo>
                    <a:pt x="484" y="616"/>
                  </a:lnTo>
                  <a:lnTo>
                    <a:pt x="280" y="614"/>
                  </a:lnTo>
                  <a:lnTo>
                    <a:pt x="154" y="612"/>
                  </a:lnTo>
                  <a:lnTo>
                    <a:pt x="146" y="608"/>
                  </a:lnTo>
                  <a:lnTo>
                    <a:pt x="0" y="606"/>
                  </a:lnTo>
                  <a:lnTo>
                    <a:pt x="2" y="542"/>
                  </a:lnTo>
                  <a:lnTo>
                    <a:pt x="6" y="488"/>
                  </a:lnTo>
                  <a:lnTo>
                    <a:pt x="4" y="466"/>
                  </a:lnTo>
                  <a:lnTo>
                    <a:pt x="10" y="332"/>
                  </a:lnTo>
                  <a:lnTo>
                    <a:pt x="10" y="318"/>
                  </a:lnTo>
                  <a:lnTo>
                    <a:pt x="16" y="202"/>
                  </a:lnTo>
                  <a:lnTo>
                    <a:pt x="18" y="124"/>
                  </a:lnTo>
                  <a:lnTo>
                    <a:pt x="20" y="74"/>
                  </a:lnTo>
                  <a:lnTo>
                    <a:pt x="24" y="0"/>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93" name="Freeform 21">
              <a:extLst>
                <a:ext uri="{FF2B5EF4-FFF2-40B4-BE49-F238E27FC236}">
                  <a16:creationId xmlns:a16="http://schemas.microsoft.com/office/drawing/2014/main" id="{FC2F79B1-BA8B-37CE-617B-6883E61CAD7D}"/>
                </a:ext>
              </a:extLst>
            </p:cNvPr>
            <p:cNvSpPr>
              <a:spLocks/>
            </p:cNvSpPr>
            <p:nvPr/>
          </p:nvSpPr>
          <p:spPr bwMode="auto">
            <a:xfrm>
              <a:off x="6573609" y="1815152"/>
              <a:ext cx="486612" cy="301236"/>
            </a:xfrm>
            <a:custGeom>
              <a:avLst/>
              <a:gdLst>
                <a:gd name="T0" fmla="*/ 418345938 w 1092"/>
                <a:gd name="T1" fmla="*/ 5040313 h 676"/>
                <a:gd name="T2" fmla="*/ 761087188 w 1092"/>
                <a:gd name="T3" fmla="*/ 20161250 h 676"/>
                <a:gd name="T4" fmla="*/ 1300400625 w 1092"/>
                <a:gd name="T5" fmla="*/ 20161250 h 676"/>
                <a:gd name="T6" fmla="*/ 1547375938 w 1092"/>
                <a:gd name="T7" fmla="*/ 25201563 h 676"/>
                <a:gd name="T8" fmla="*/ 1895157500 w 1092"/>
                <a:gd name="T9" fmla="*/ 15120938 h 676"/>
                <a:gd name="T10" fmla="*/ 2147173125 w 1092"/>
                <a:gd name="T11" fmla="*/ 10080625 h 676"/>
                <a:gd name="T12" fmla="*/ 2147483646 w 1092"/>
                <a:gd name="T13" fmla="*/ 0 h 676"/>
                <a:gd name="T14" fmla="*/ 2147483646 w 1092"/>
                <a:gd name="T15" fmla="*/ 90725625 h 676"/>
                <a:gd name="T16" fmla="*/ 2147483646 w 1092"/>
                <a:gd name="T17" fmla="*/ 166330313 h 676"/>
                <a:gd name="T18" fmla="*/ 2147483646 w 1092"/>
                <a:gd name="T19" fmla="*/ 262096250 h 676"/>
                <a:gd name="T20" fmla="*/ 2147483646 w 1092"/>
                <a:gd name="T21" fmla="*/ 327620313 h 676"/>
                <a:gd name="T22" fmla="*/ 2147483646 w 1092"/>
                <a:gd name="T23" fmla="*/ 544353750 h 676"/>
                <a:gd name="T24" fmla="*/ 2147483646 w 1092"/>
                <a:gd name="T25" fmla="*/ 680442188 h 676"/>
                <a:gd name="T26" fmla="*/ 2147483646 w 1092"/>
                <a:gd name="T27" fmla="*/ 1023183438 h 676"/>
                <a:gd name="T28" fmla="*/ 2147483646 w 1092"/>
                <a:gd name="T29" fmla="*/ 1199594375 h 676"/>
                <a:gd name="T30" fmla="*/ 2147483646 w 1092"/>
                <a:gd name="T31" fmla="*/ 1239916875 h 676"/>
                <a:gd name="T32" fmla="*/ 2147483646 w 1092"/>
                <a:gd name="T33" fmla="*/ 1280239375 h 676"/>
                <a:gd name="T34" fmla="*/ 2147483646 w 1092"/>
                <a:gd name="T35" fmla="*/ 1320561875 h 676"/>
                <a:gd name="T36" fmla="*/ 2147483646 w 1092"/>
                <a:gd name="T37" fmla="*/ 1340723125 h 676"/>
                <a:gd name="T38" fmla="*/ 2147483646 w 1092"/>
                <a:gd name="T39" fmla="*/ 1411287500 h 676"/>
                <a:gd name="T40" fmla="*/ 2147483646 w 1092"/>
                <a:gd name="T41" fmla="*/ 1461690625 h 676"/>
                <a:gd name="T42" fmla="*/ 2147483646 w 1092"/>
                <a:gd name="T43" fmla="*/ 1491932500 h 676"/>
                <a:gd name="T44" fmla="*/ 2147483646 w 1092"/>
                <a:gd name="T45" fmla="*/ 1547375938 h 676"/>
                <a:gd name="T46" fmla="*/ 2147483646 w 1092"/>
                <a:gd name="T47" fmla="*/ 1653222500 h 676"/>
                <a:gd name="T48" fmla="*/ 2147483646 w 1092"/>
                <a:gd name="T49" fmla="*/ 1698585313 h 676"/>
                <a:gd name="T50" fmla="*/ 2147483646 w 1092"/>
                <a:gd name="T51" fmla="*/ 1688504688 h 676"/>
                <a:gd name="T52" fmla="*/ 2147483646 w 1092"/>
                <a:gd name="T53" fmla="*/ 1612900000 h 676"/>
                <a:gd name="T54" fmla="*/ 2147483646 w 1092"/>
                <a:gd name="T55" fmla="*/ 1572577500 h 676"/>
                <a:gd name="T56" fmla="*/ 2147483646 w 1092"/>
                <a:gd name="T57" fmla="*/ 1557456563 h 676"/>
                <a:gd name="T58" fmla="*/ 2147483646 w 1092"/>
                <a:gd name="T59" fmla="*/ 1547375938 h 676"/>
                <a:gd name="T60" fmla="*/ 2147483646 w 1092"/>
                <a:gd name="T61" fmla="*/ 1517134063 h 676"/>
                <a:gd name="T62" fmla="*/ 2147483646 w 1092"/>
                <a:gd name="T63" fmla="*/ 1527214688 h 676"/>
                <a:gd name="T64" fmla="*/ 2147483646 w 1092"/>
                <a:gd name="T65" fmla="*/ 1532255000 h 676"/>
                <a:gd name="T66" fmla="*/ 2147483646 w 1092"/>
                <a:gd name="T67" fmla="*/ 1582658125 h 676"/>
                <a:gd name="T68" fmla="*/ 2051407188 w 1092"/>
                <a:gd name="T69" fmla="*/ 1507053438 h 676"/>
                <a:gd name="T70" fmla="*/ 1995963750 w 1092"/>
                <a:gd name="T71" fmla="*/ 1466730938 h 676"/>
                <a:gd name="T72" fmla="*/ 1633061250 w 1092"/>
                <a:gd name="T73" fmla="*/ 1476811563 h 676"/>
                <a:gd name="T74" fmla="*/ 1391126250 w 1092"/>
                <a:gd name="T75" fmla="*/ 1471771250 h 676"/>
                <a:gd name="T76" fmla="*/ 710684063 w 1092"/>
                <a:gd name="T77" fmla="*/ 1466730938 h 676"/>
                <a:gd name="T78" fmla="*/ 378023438 w 1092"/>
                <a:gd name="T79" fmla="*/ 1461690625 h 676"/>
                <a:gd name="T80" fmla="*/ 0 w 1092"/>
                <a:gd name="T81" fmla="*/ 1446569688 h 676"/>
                <a:gd name="T82" fmla="*/ 5040313 w 1092"/>
                <a:gd name="T83" fmla="*/ 1199594375 h 676"/>
                <a:gd name="T84" fmla="*/ 20161250 w 1092"/>
                <a:gd name="T85" fmla="*/ 887095000 h 676"/>
                <a:gd name="T86" fmla="*/ 35282188 w 1092"/>
                <a:gd name="T87" fmla="*/ 675401875 h 676"/>
                <a:gd name="T88" fmla="*/ 45362813 w 1092"/>
                <a:gd name="T89" fmla="*/ 352821875 h 676"/>
                <a:gd name="T90" fmla="*/ 55443438 w 1092"/>
                <a:gd name="T91" fmla="*/ 0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2" h="676">
                  <a:moveTo>
                    <a:pt x="22" y="0"/>
                  </a:moveTo>
                  <a:lnTo>
                    <a:pt x="166" y="2"/>
                  </a:lnTo>
                  <a:lnTo>
                    <a:pt x="176" y="6"/>
                  </a:lnTo>
                  <a:lnTo>
                    <a:pt x="302" y="8"/>
                  </a:lnTo>
                  <a:lnTo>
                    <a:pt x="508" y="10"/>
                  </a:lnTo>
                  <a:lnTo>
                    <a:pt x="516" y="8"/>
                  </a:lnTo>
                  <a:lnTo>
                    <a:pt x="594" y="6"/>
                  </a:lnTo>
                  <a:lnTo>
                    <a:pt x="614" y="10"/>
                  </a:lnTo>
                  <a:lnTo>
                    <a:pt x="714" y="6"/>
                  </a:lnTo>
                  <a:lnTo>
                    <a:pt x="752" y="6"/>
                  </a:lnTo>
                  <a:lnTo>
                    <a:pt x="848" y="4"/>
                  </a:lnTo>
                  <a:lnTo>
                    <a:pt x="852" y="4"/>
                  </a:lnTo>
                  <a:lnTo>
                    <a:pt x="954" y="2"/>
                  </a:lnTo>
                  <a:lnTo>
                    <a:pt x="1046" y="0"/>
                  </a:lnTo>
                  <a:lnTo>
                    <a:pt x="1046" y="16"/>
                  </a:lnTo>
                  <a:lnTo>
                    <a:pt x="1034" y="36"/>
                  </a:lnTo>
                  <a:lnTo>
                    <a:pt x="1012" y="56"/>
                  </a:lnTo>
                  <a:lnTo>
                    <a:pt x="1012" y="66"/>
                  </a:lnTo>
                  <a:lnTo>
                    <a:pt x="1016" y="70"/>
                  </a:lnTo>
                  <a:lnTo>
                    <a:pt x="1050" y="104"/>
                  </a:lnTo>
                  <a:lnTo>
                    <a:pt x="1070" y="118"/>
                  </a:lnTo>
                  <a:lnTo>
                    <a:pt x="1070" y="130"/>
                  </a:lnTo>
                  <a:lnTo>
                    <a:pt x="1072" y="184"/>
                  </a:lnTo>
                  <a:lnTo>
                    <a:pt x="1072" y="216"/>
                  </a:lnTo>
                  <a:lnTo>
                    <a:pt x="1076" y="254"/>
                  </a:lnTo>
                  <a:lnTo>
                    <a:pt x="1076" y="270"/>
                  </a:lnTo>
                  <a:lnTo>
                    <a:pt x="1078" y="336"/>
                  </a:lnTo>
                  <a:lnTo>
                    <a:pt x="1080" y="406"/>
                  </a:lnTo>
                  <a:lnTo>
                    <a:pt x="1082" y="474"/>
                  </a:lnTo>
                  <a:lnTo>
                    <a:pt x="1064" y="476"/>
                  </a:lnTo>
                  <a:lnTo>
                    <a:pt x="1060" y="482"/>
                  </a:lnTo>
                  <a:lnTo>
                    <a:pt x="1066" y="492"/>
                  </a:lnTo>
                  <a:lnTo>
                    <a:pt x="1074" y="498"/>
                  </a:lnTo>
                  <a:lnTo>
                    <a:pt x="1072" y="508"/>
                  </a:lnTo>
                  <a:lnTo>
                    <a:pt x="1066" y="516"/>
                  </a:lnTo>
                  <a:lnTo>
                    <a:pt x="1068" y="524"/>
                  </a:lnTo>
                  <a:lnTo>
                    <a:pt x="1072" y="530"/>
                  </a:lnTo>
                  <a:lnTo>
                    <a:pt x="1082" y="532"/>
                  </a:lnTo>
                  <a:lnTo>
                    <a:pt x="1088" y="542"/>
                  </a:lnTo>
                  <a:lnTo>
                    <a:pt x="1084" y="560"/>
                  </a:lnTo>
                  <a:lnTo>
                    <a:pt x="1076" y="566"/>
                  </a:lnTo>
                  <a:lnTo>
                    <a:pt x="1080" y="580"/>
                  </a:lnTo>
                  <a:lnTo>
                    <a:pt x="1076" y="584"/>
                  </a:lnTo>
                  <a:lnTo>
                    <a:pt x="1078" y="592"/>
                  </a:lnTo>
                  <a:lnTo>
                    <a:pt x="1076" y="600"/>
                  </a:lnTo>
                  <a:lnTo>
                    <a:pt x="1066" y="614"/>
                  </a:lnTo>
                  <a:lnTo>
                    <a:pt x="1066" y="638"/>
                  </a:lnTo>
                  <a:lnTo>
                    <a:pt x="1088" y="656"/>
                  </a:lnTo>
                  <a:lnTo>
                    <a:pt x="1088" y="670"/>
                  </a:lnTo>
                  <a:lnTo>
                    <a:pt x="1092" y="674"/>
                  </a:lnTo>
                  <a:lnTo>
                    <a:pt x="1082" y="676"/>
                  </a:lnTo>
                  <a:lnTo>
                    <a:pt x="1068" y="670"/>
                  </a:lnTo>
                  <a:lnTo>
                    <a:pt x="1064" y="658"/>
                  </a:lnTo>
                  <a:lnTo>
                    <a:pt x="1048" y="640"/>
                  </a:lnTo>
                  <a:lnTo>
                    <a:pt x="1038" y="632"/>
                  </a:lnTo>
                  <a:lnTo>
                    <a:pt x="1010" y="624"/>
                  </a:lnTo>
                  <a:lnTo>
                    <a:pt x="1004" y="624"/>
                  </a:lnTo>
                  <a:lnTo>
                    <a:pt x="986" y="618"/>
                  </a:lnTo>
                  <a:lnTo>
                    <a:pt x="984" y="616"/>
                  </a:lnTo>
                  <a:lnTo>
                    <a:pt x="976" y="614"/>
                  </a:lnTo>
                  <a:lnTo>
                    <a:pt x="974" y="606"/>
                  </a:lnTo>
                  <a:lnTo>
                    <a:pt x="958" y="602"/>
                  </a:lnTo>
                  <a:lnTo>
                    <a:pt x="938" y="610"/>
                  </a:lnTo>
                  <a:lnTo>
                    <a:pt x="934" y="606"/>
                  </a:lnTo>
                  <a:lnTo>
                    <a:pt x="920" y="610"/>
                  </a:lnTo>
                  <a:lnTo>
                    <a:pt x="886" y="608"/>
                  </a:lnTo>
                  <a:lnTo>
                    <a:pt x="876" y="624"/>
                  </a:lnTo>
                  <a:lnTo>
                    <a:pt x="870" y="628"/>
                  </a:lnTo>
                  <a:lnTo>
                    <a:pt x="846" y="618"/>
                  </a:lnTo>
                  <a:lnTo>
                    <a:pt x="814" y="598"/>
                  </a:lnTo>
                  <a:lnTo>
                    <a:pt x="800" y="592"/>
                  </a:lnTo>
                  <a:lnTo>
                    <a:pt x="792" y="582"/>
                  </a:lnTo>
                  <a:lnTo>
                    <a:pt x="684" y="584"/>
                  </a:lnTo>
                  <a:lnTo>
                    <a:pt x="648" y="586"/>
                  </a:lnTo>
                  <a:lnTo>
                    <a:pt x="644" y="582"/>
                  </a:lnTo>
                  <a:lnTo>
                    <a:pt x="552" y="584"/>
                  </a:lnTo>
                  <a:lnTo>
                    <a:pt x="404" y="584"/>
                  </a:lnTo>
                  <a:lnTo>
                    <a:pt x="282" y="582"/>
                  </a:lnTo>
                  <a:lnTo>
                    <a:pt x="180" y="582"/>
                  </a:lnTo>
                  <a:lnTo>
                    <a:pt x="150" y="580"/>
                  </a:lnTo>
                  <a:lnTo>
                    <a:pt x="78" y="578"/>
                  </a:lnTo>
                  <a:lnTo>
                    <a:pt x="0" y="574"/>
                  </a:lnTo>
                  <a:lnTo>
                    <a:pt x="2" y="482"/>
                  </a:lnTo>
                  <a:lnTo>
                    <a:pt x="2" y="476"/>
                  </a:lnTo>
                  <a:lnTo>
                    <a:pt x="8" y="408"/>
                  </a:lnTo>
                  <a:lnTo>
                    <a:pt x="8" y="352"/>
                  </a:lnTo>
                  <a:lnTo>
                    <a:pt x="12" y="344"/>
                  </a:lnTo>
                  <a:lnTo>
                    <a:pt x="14" y="268"/>
                  </a:lnTo>
                  <a:lnTo>
                    <a:pt x="16" y="184"/>
                  </a:lnTo>
                  <a:lnTo>
                    <a:pt x="18" y="140"/>
                  </a:lnTo>
                  <a:lnTo>
                    <a:pt x="22" y="10"/>
                  </a:lnTo>
                  <a:lnTo>
                    <a:pt x="22" y="0"/>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94" name="Freeform 22">
              <a:extLst>
                <a:ext uri="{FF2B5EF4-FFF2-40B4-BE49-F238E27FC236}">
                  <a16:creationId xmlns:a16="http://schemas.microsoft.com/office/drawing/2014/main" id="{48043D34-743C-D1EA-B115-541B706D466C}"/>
                </a:ext>
              </a:extLst>
            </p:cNvPr>
            <p:cNvSpPr>
              <a:spLocks/>
            </p:cNvSpPr>
            <p:nvPr/>
          </p:nvSpPr>
          <p:spPr bwMode="auto">
            <a:xfrm>
              <a:off x="6566479" y="2070936"/>
              <a:ext cx="574844" cy="264696"/>
            </a:xfrm>
            <a:custGeom>
              <a:avLst/>
              <a:gdLst>
                <a:gd name="T0" fmla="*/ 236894688 w 1290"/>
                <a:gd name="T1" fmla="*/ 10080625 h 594"/>
                <a:gd name="T2" fmla="*/ 493950625 w 1290"/>
                <a:gd name="T3" fmla="*/ 20161250 h 594"/>
                <a:gd name="T4" fmla="*/ 1058465625 w 1290"/>
                <a:gd name="T5" fmla="*/ 25201563 h 594"/>
                <a:gd name="T6" fmla="*/ 1663303125 w 1290"/>
                <a:gd name="T7" fmla="*/ 20161250 h 594"/>
                <a:gd name="T8" fmla="*/ 1764109375 w 1290"/>
                <a:gd name="T9" fmla="*/ 25201563 h 594"/>
                <a:gd name="T10" fmla="*/ 2056447500 w 1290"/>
                <a:gd name="T11" fmla="*/ 45362813 h 594"/>
                <a:gd name="T12" fmla="*/ 2142132813 w 1290"/>
                <a:gd name="T13" fmla="*/ 90725625 h 594"/>
                <a:gd name="T14" fmla="*/ 2147483646 w 1290"/>
                <a:gd name="T15" fmla="*/ 126007813 h 594"/>
                <a:gd name="T16" fmla="*/ 2147483646 w 1290"/>
                <a:gd name="T17" fmla="*/ 126007813 h 594"/>
                <a:gd name="T18" fmla="*/ 2147483646 w 1290"/>
                <a:gd name="T19" fmla="*/ 90725625 h 594"/>
                <a:gd name="T20" fmla="*/ 2147483646 w 1290"/>
                <a:gd name="T21" fmla="*/ 90725625 h 594"/>
                <a:gd name="T22" fmla="*/ 2147483646 w 1290"/>
                <a:gd name="T23" fmla="*/ 80645000 h 594"/>
                <a:gd name="T24" fmla="*/ 2147483646 w 1290"/>
                <a:gd name="T25" fmla="*/ 105846563 h 594"/>
                <a:gd name="T26" fmla="*/ 2147483646 w 1290"/>
                <a:gd name="T27" fmla="*/ 126007813 h 594"/>
                <a:gd name="T28" fmla="*/ 2147483646 w 1290"/>
                <a:gd name="T29" fmla="*/ 146169063 h 594"/>
                <a:gd name="T30" fmla="*/ 2147483646 w 1290"/>
                <a:gd name="T31" fmla="*/ 211693125 h 594"/>
                <a:gd name="T32" fmla="*/ 2147483646 w 1290"/>
                <a:gd name="T33" fmla="*/ 257055938 h 594"/>
                <a:gd name="T34" fmla="*/ 2147483646 w 1290"/>
                <a:gd name="T35" fmla="*/ 257055938 h 594"/>
                <a:gd name="T36" fmla="*/ 2147483646 w 1290"/>
                <a:gd name="T37" fmla="*/ 307459063 h 594"/>
                <a:gd name="T38" fmla="*/ 2147483646 w 1290"/>
                <a:gd name="T39" fmla="*/ 398184688 h 594"/>
                <a:gd name="T40" fmla="*/ 2147483646 w 1290"/>
                <a:gd name="T41" fmla="*/ 463708750 h 594"/>
                <a:gd name="T42" fmla="*/ 2147483646 w 1290"/>
                <a:gd name="T43" fmla="*/ 498990938 h 594"/>
                <a:gd name="T44" fmla="*/ 2147483646 w 1290"/>
                <a:gd name="T45" fmla="*/ 544353750 h 594"/>
                <a:gd name="T46" fmla="*/ 2147483646 w 1290"/>
                <a:gd name="T47" fmla="*/ 645160000 h 594"/>
                <a:gd name="T48" fmla="*/ 2147483646 w 1290"/>
                <a:gd name="T49" fmla="*/ 670361563 h 594"/>
                <a:gd name="T50" fmla="*/ 2147483646 w 1290"/>
                <a:gd name="T51" fmla="*/ 710684063 h 594"/>
                <a:gd name="T52" fmla="*/ 2147483646 w 1290"/>
                <a:gd name="T53" fmla="*/ 781248438 h 594"/>
                <a:gd name="T54" fmla="*/ 2147483646 w 1290"/>
                <a:gd name="T55" fmla="*/ 816530625 h 594"/>
                <a:gd name="T56" fmla="*/ 2147483646 w 1290"/>
                <a:gd name="T57" fmla="*/ 917336875 h 594"/>
                <a:gd name="T58" fmla="*/ 2147483646 w 1290"/>
                <a:gd name="T59" fmla="*/ 987901250 h 594"/>
                <a:gd name="T60" fmla="*/ 2147483646 w 1290"/>
                <a:gd name="T61" fmla="*/ 1078626875 h 594"/>
                <a:gd name="T62" fmla="*/ 2147483646 w 1290"/>
                <a:gd name="T63" fmla="*/ 1154231563 h 594"/>
                <a:gd name="T64" fmla="*/ 2147483646 w 1290"/>
                <a:gd name="T65" fmla="*/ 1260078125 h 594"/>
                <a:gd name="T66" fmla="*/ 2147483646 w 1290"/>
                <a:gd name="T67" fmla="*/ 1305440938 h 594"/>
                <a:gd name="T68" fmla="*/ 2147483646 w 1290"/>
                <a:gd name="T69" fmla="*/ 1320561875 h 594"/>
                <a:gd name="T70" fmla="*/ 2147483646 w 1290"/>
                <a:gd name="T71" fmla="*/ 1411287500 h 594"/>
                <a:gd name="T72" fmla="*/ 2147483646 w 1290"/>
                <a:gd name="T73" fmla="*/ 1456650313 h 594"/>
                <a:gd name="T74" fmla="*/ 2147483646 w 1290"/>
                <a:gd name="T75" fmla="*/ 1461690625 h 594"/>
                <a:gd name="T76" fmla="*/ 2147483646 w 1290"/>
                <a:gd name="T77" fmla="*/ 1471771250 h 594"/>
                <a:gd name="T78" fmla="*/ 2147483646 w 1290"/>
                <a:gd name="T79" fmla="*/ 1471771250 h 594"/>
                <a:gd name="T80" fmla="*/ 2147483646 w 1290"/>
                <a:gd name="T81" fmla="*/ 1476811563 h 594"/>
                <a:gd name="T82" fmla="*/ 2066528125 w 1290"/>
                <a:gd name="T83" fmla="*/ 1491932500 h 594"/>
                <a:gd name="T84" fmla="*/ 1859875313 w 1290"/>
                <a:gd name="T85" fmla="*/ 1491932500 h 594"/>
                <a:gd name="T86" fmla="*/ 1648182188 w 1290"/>
                <a:gd name="T87" fmla="*/ 1491932500 h 594"/>
                <a:gd name="T88" fmla="*/ 1229836250 w 1290"/>
                <a:gd name="T89" fmla="*/ 1496972813 h 594"/>
                <a:gd name="T90" fmla="*/ 1018143125 w 1290"/>
                <a:gd name="T91" fmla="*/ 1486892188 h 594"/>
                <a:gd name="T92" fmla="*/ 740925938 w 1290"/>
                <a:gd name="T93" fmla="*/ 1481851875 h 594"/>
                <a:gd name="T94" fmla="*/ 735885625 w 1290"/>
                <a:gd name="T95" fmla="*/ 1280239375 h 594"/>
                <a:gd name="T96" fmla="*/ 740925938 w 1290"/>
                <a:gd name="T97" fmla="*/ 1123989688 h 594"/>
                <a:gd name="T98" fmla="*/ 539313438 w 1290"/>
                <a:gd name="T99" fmla="*/ 997981875 h 594"/>
                <a:gd name="T100" fmla="*/ 262096250 w 1290"/>
                <a:gd name="T101" fmla="*/ 987901250 h 594"/>
                <a:gd name="T102" fmla="*/ 0 w 1290"/>
                <a:gd name="T103" fmla="*/ 982860938 h 594"/>
                <a:gd name="T104" fmla="*/ 10080625 w 1290"/>
                <a:gd name="T105" fmla="*/ 705643750 h 594"/>
                <a:gd name="T106" fmla="*/ 25201563 w 1290"/>
                <a:gd name="T107" fmla="*/ 493950625 h 594"/>
                <a:gd name="T108" fmla="*/ 40322500 w 1290"/>
                <a:gd name="T109" fmla="*/ 0 h 5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0" h="594">
                  <a:moveTo>
                    <a:pt x="16" y="0"/>
                  </a:moveTo>
                  <a:lnTo>
                    <a:pt x="94" y="4"/>
                  </a:lnTo>
                  <a:lnTo>
                    <a:pt x="166" y="6"/>
                  </a:lnTo>
                  <a:lnTo>
                    <a:pt x="196" y="8"/>
                  </a:lnTo>
                  <a:lnTo>
                    <a:pt x="298" y="8"/>
                  </a:lnTo>
                  <a:lnTo>
                    <a:pt x="420" y="10"/>
                  </a:lnTo>
                  <a:lnTo>
                    <a:pt x="568" y="10"/>
                  </a:lnTo>
                  <a:lnTo>
                    <a:pt x="660" y="8"/>
                  </a:lnTo>
                  <a:lnTo>
                    <a:pt x="664" y="12"/>
                  </a:lnTo>
                  <a:lnTo>
                    <a:pt x="700" y="10"/>
                  </a:lnTo>
                  <a:lnTo>
                    <a:pt x="808" y="8"/>
                  </a:lnTo>
                  <a:lnTo>
                    <a:pt x="816" y="18"/>
                  </a:lnTo>
                  <a:lnTo>
                    <a:pt x="836" y="28"/>
                  </a:lnTo>
                  <a:lnTo>
                    <a:pt x="850" y="36"/>
                  </a:lnTo>
                  <a:lnTo>
                    <a:pt x="864" y="44"/>
                  </a:lnTo>
                  <a:lnTo>
                    <a:pt x="876" y="50"/>
                  </a:lnTo>
                  <a:lnTo>
                    <a:pt x="886" y="54"/>
                  </a:lnTo>
                  <a:lnTo>
                    <a:pt x="892" y="50"/>
                  </a:lnTo>
                  <a:lnTo>
                    <a:pt x="902" y="34"/>
                  </a:lnTo>
                  <a:lnTo>
                    <a:pt x="934" y="36"/>
                  </a:lnTo>
                  <a:lnTo>
                    <a:pt x="950" y="32"/>
                  </a:lnTo>
                  <a:lnTo>
                    <a:pt x="954" y="36"/>
                  </a:lnTo>
                  <a:lnTo>
                    <a:pt x="974" y="28"/>
                  </a:lnTo>
                  <a:lnTo>
                    <a:pt x="990" y="32"/>
                  </a:lnTo>
                  <a:lnTo>
                    <a:pt x="992" y="40"/>
                  </a:lnTo>
                  <a:lnTo>
                    <a:pt x="1000" y="42"/>
                  </a:lnTo>
                  <a:lnTo>
                    <a:pt x="1002" y="44"/>
                  </a:lnTo>
                  <a:lnTo>
                    <a:pt x="1022" y="50"/>
                  </a:lnTo>
                  <a:lnTo>
                    <a:pt x="1026" y="50"/>
                  </a:lnTo>
                  <a:lnTo>
                    <a:pt x="1054" y="58"/>
                  </a:lnTo>
                  <a:lnTo>
                    <a:pt x="1064" y="66"/>
                  </a:lnTo>
                  <a:lnTo>
                    <a:pt x="1080" y="84"/>
                  </a:lnTo>
                  <a:lnTo>
                    <a:pt x="1084" y="96"/>
                  </a:lnTo>
                  <a:lnTo>
                    <a:pt x="1098" y="102"/>
                  </a:lnTo>
                  <a:lnTo>
                    <a:pt x="1110" y="100"/>
                  </a:lnTo>
                  <a:lnTo>
                    <a:pt x="1114" y="102"/>
                  </a:lnTo>
                  <a:lnTo>
                    <a:pt x="1116" y="110"/>
                  </a:lnTo>
                  <a:lnTo>
                    <a:pt x="1112" y="122"/>
                  </a:lnTo>
                  <a:lnTo>
                    <a:pt x="1128" y="150"/>
                  </a:lnTo>
                  <a:lnTo>
                    <a:pt x="1122" y="158"/>
                  </a:lnTo>
                  <a:lnTo>
                    <a:pt x="1122" y="164"/>
                  </a:lnTo>
                  <a:lnTo>
                    <a:pt x="1136" y="184"/>
                  </a:lnTo>
                  <a:lnTo>
                    <a:pt x="1140" y="188"/>
                  </a:lnTo>
                  <a:lnTo>
                    <a:pt x="1154" y="198"/>
                  </a:lnTo>
                  <a:lnTo>
                    <a:pt x="1152" y="208"/>
                  </a:lnTo>
                  <a:lnTo>
                    <a:pt x="1158" y="216"/>
                  </a:lnTo>
                  <a:lnTo>
                    <a:pt x="1164" y="238"/>
                  </a:lnTo>
                  <a:lnTo>
                    <a:pt x="1158" y="256"/>
                  </a:lnTo>
                  <a:lnTo>
                    <a:pt x="1158" y="262"/>
                  </a:lnTo>
                  <a:lnTo>
                    <a:pt x="1172" y="266"/>
                  </a:lnTo>
                  <a:lnTo>
                    <a:pt x="1166" y="276"/>
                  </a:lnTo>
                  <a:lnTo>
                    <a:pt x="1176" y="282"/>
                  </a:lnTo>
                  <a:lnTo>
                    <a:pt x="1190" y="298"/>
                  </a:lnTo>
                  <a:lnTo>
                    <a:pt x="1190" y="310"/>
                  </a:lnTo>
                  <a:lnTo>
                    <a:pt x="1190" y="318"/>
                  </a:lnTo>
                  <a:lnTo>
                    <a:pt x="1200" y="324"/>
                  </a:lnTo>
                  <a:lnTo>
                    <a:pt x="1194" y="336"/>
                  </a:lnTo>
                  <a:lnTo>
                    <a:pt x="1204" y="364"/>
                  </a:lnTo>
                  <a:lnTo>
                    <a:pt x="1200" y="374"/>
                  </a:lnTo>
                  <a:lnTo>
                    <a:pt x="1210" y="392"/>
                  </a:lnTo>
                  <a:lnTo>
                    <a:pt x="1208" y="398"/>
                  </a:lnTo>
                  <a:lnTo>
                    <a:pt x="1204" y="428"/>
                  </a:lnTo>
                  <a:lnTo>
                    <a:pt x="1206" y="440"/>
                  </a:lnTo>
                  <a:lnTo>
                    <a:pt x="1222" y="458"/>
                  </a:lnTo>
                  <a:lnTo>
                    <a:pt x="1228" y="472"/>
                  </a:lnTo>
                  <a:lnTo>
                    <a:pt x="1246" y="500"/>
                  </a:lnTo>
                  <a:lnTo>
                    <a:pt x="1242" y="516"/>
                  </a:lnTo>
                  <a:lnTo>
                    <a:pt x="1254" y="518"/>
                  </a:lnTo>
                  <a:lnTo>
                    <a:pt x="1258" y="524"/>
                  </a:lnTo>
                  <a:lnTo>
                    <a:pt x="1268" y="524"/>
                  </a:lnTo>
                  <a:lnTo>
                    <a:pt x="1278" y="538"/>
                  </a:lnTo>
                  <a:lnTo>
                    <a:pt x="1280" y="560"/>
                  </a:lnTo>
                  <a:lnTo>
                    <a:pt x="1290" y="570"/>
                  </a:lnTo>
                  <a:lnTo>
                    <a:pt x="1224" y="578"/>
                  </a:lnTo>
                  <a:lnTo>
                    <a:pt x="1190" y="578"/>
                  </a:lnTo>
                  <a:lnTo>
                    <a:pt x="1160" y="580"/>
                  </a:lnTo>
                  <a:lnTo>
                    <a:pt x="1126" y="580"/>
                  </a:lnTo>
                  <a:lnTo>
                    <a:pt x="1072" y="584"/>
                  </a:lnTo>
                  <a:lnTo>
                    <a:pt x="1058" y="584"/>
                  </a:lnTo>
                  <a:lnTo>
                    <a:pt x="990" y="584"/>
                  </a:lnTo>
                  <a:lnTo>
                    <a:pt x="924" y="588"/>
                  </a:lnTo>
                  <a:lnTo>
                    <a:pt x="904" y="586"/>
                  </a:lnTo>
                  <a:lnTo>
                    <a:pt x="854" y="590"/>
                  </a:lnTo>
                  <a:lnTo>
                    <a:pt x="820" y="592"/>
                  </a:lnTo>
                  <a:lnTo>
                    <a:pt x="788" y="590"/>
                  </a:lnTo>
                  <a:lnTo>
                    <a:pt x="738" y="592"/>
                  </a:lnTo>
                  <a:lnTo>
                    <a:pt x="722" y="590"/>
                  </a:lnTo>
                  <a:lnTo>
                    <a:pt x="654" y="592"/>
                  </a:lnTo>
                  <a:lnTo>
                    <a:pt x="570" y="592"/>
                  </a:lnTo>
                  <a:lnTo>
                    <a:pt x="488" y="594"/>
                  </a:lnTo>
                  <a:lnTo>
                    <a:pt x="484" y="588"/>
                  </a:lnTo>
                  <a:lnTo>
                    <a:pt x="404" y="590"/>
                  </a:lnTo>
                  <a:lnTo>
                    <a:pt x="390" y="594"/>
                  </a:lnTo>
                  <a:lnTo>
                    <a:pt x="294" y="588"/>
                  </a:lnTo>
                  <a:lnTo>
                    <a:pt x="292" y="524"/>
                  </a:lnTo>
                  <a:lnTo>
                    <a:pt x="292" y="508"/>
                  </a:lnTo>
                  <a:lnTo>
                    <a:pt x="294" y="460"/>
                  </a:lnTo>
                  <a:lnTo>
                    <a:pt x="294" y="446"/>
                  </a:lnTo>
                  <a:lnTo>
                    <a:pt x="294" y="398"/>
                  </a:lnTo>
                  <a:lnTo>
                    <a:pt x="214" y="396"/>
                  </a:lnTo>
                  <a:lnTo>
                    <a:pt x="208" y="396"/>
                  </a:lnTo>
                  <a:lnTo>
                    <a:pt x="104" y="392"/>
                  </a:lnTo>
                  <a:lnTo>
                    <a:pt x="76" y="392"/>
                  </a:lnTo>
                  <a:lnTo>
                    <a:pt x="0" y="390"/>
                  </a:lnTo>
                  <a:lnTo>
                    <a:pt x="4" y="312"/>
                  </a:lnTo>
                  <a:lnTo>
                    <a:pt x="4" y="280"/>
                  </a:lnTo>
                  <a:lnTo>
                    <a:pt x="8" y="254"/>
                  </a:lnTo>
                  <a:lnTo>
                    <a:pt x="10" y="196"/>
                  </a:lnTo>
                  <a:lnTo>
                    <a:pt x="12" y="76"/>
                  </a:lnTo>
                  <a:lnTo>
                    <a:pt x="16" y="0"/>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95" name="Freeform 23">
              <a:extLst>
                <a:ext uri="{FF2B5EF4-FFF2-40B4-BE49-F238E27FC236}">
                  <a16:creationId xmlns:a16="http://schemas.microsoft.com/office/drawing/2014/main" id="{D1817721-9209-CA06-6382-2025C77DCA35}"/>
                </a:ext>
              </a:extLst>
            </p:cNvPr>
            <p:cNvSpPr>
              <a:spLocks/>
            </p:cNvSpPr>
            <p:nvPr/>
          </p:nvSpPr>
          <p:spPr bwMode="auto">
            <a:xfrm>
              <a:off x="6111951" y="1865953"/>
              <a:ext cx="468788" cy="378773"/>
            </a:xfrm>
            <a:custGeom>
              <a:avLst/>
              <a:gdLst>
                <a:gd name="T0" fmla="*/ 2147483646 w 1052"/>
                <a:gd name="T1" fmla="*/ 161290000 h 850"/>
                <a:gd name="T2" fmla="*/ 2147483646 w 1052"/>
                <a:gd name="T3" fmla="*/ 161290000 h 850"/>
                <a:gd name="T4" fmla="*/ 2147483646 w 1052"/>
                <a:gd name="T5" fmla="*/ 176410938 h 850"/>
                <a:gd name="T6" fmla="*/ 2147483646 w 1052"/>
                <a:gd name="T7" fmla="*/ 388104063 h 850"/>
                <a:gd name="T8" fmla="*/ 2147483646 w 1052"/>
                <a:gd name="T9" fmla="*/ 579635938 h 850"/>
                <a:gd name="T10" fmla="*/ 2147483646 w 1052"/>
                <a:gd name="T11" fmla="*/ 599797188 h 850"/>
                <a:gd name="T12" fmla="*/ 2147483646 w 1052"/>
                <a:gd name="T13" fmla="*/ 740925938 h 850"/>
                <a:gd name="T14" fmla="*/ 2147483646 w 1052"/>
                <a:gd name="T15" fmla="*/ 922377188 h 850"/>
                <a:gd name="T16" fmla="*/ 2147483646 w 1052"/>
                <a:gd name="T17" fmla="*/ 1159271875 h 850"/>
                <a:gd name="T18" fmla="*/ 2147483646 w 1052"/>
                <a:gd name="T19" fmla="*/ 1350803750 h 850"/>
                <a:gd name="T20" fmla="*/ 2147483646 w 1052"/>
                <a:gd name="T21" fmla="*/ 1653222500 h 850"/>
                <a:gd name="T22" fmla="*/ 2147483646 w 1052"/>
                <a:gd name="T23" fmla="*/ 1799391563 h 850"/>
                <a:gd name="T24" fmla="*/ 2147483646 w 1052"/>
                <a:gd name="T25" fmla="*/ 1864915625 h 850"/>
                <a:gd name="T26" fmla="*/ 2147483646 w 1052"/>
                <a:gd name="T27" fmla="*/ 1945560625 h 850"/>
                <a:gd name="T28" fmla="*/ 2147483646 w 1052"/>
                <a:gd name="T29" fmla="*/ 2142132813 h 850"/>
                <a:gd name="T30" fmla="*/ 2147483646 w 1052"/>
                <a:gd name="T31" fmla="*/ 2121971563 h 850"/>
                <a:gd name="T32" fmla="*/ 2121971563 w 1052"/>
                <a:gd name="T33" fmla="*/ 2121971563 h 850"/>
                <a:gd name="T34" fmla="*/ 1784270625 w 1052"/>
                <a:gd name="T35" fmla="*/ 2101810313 h 850"/>
                <a:gd name="T36" fmla="*/ 1738907813 w 1052"/>
                <a:gd name="T37" fmla="*/ 2096770000 h 850"/>
                <a:gd name="T38" fmla="*/ 1547375938 w 1052"/>
                <a:gd name="T39" fmla="*/ 2081649063 h 850"/>
                <a:gd name="T40" fmla="*/ 1376005313 w 1052"/>
                <a:gd name="T41" fmla="*/ 2071568438 h 850"/>
                <a:gd name="T42" fmla="*/ 1154231563 w 1052"/>
                <a:gd name="T43" fmla="*/ 2051407188 h 850"/>
                <a:gd name="T44" fmla="*/ 740925938 w 1052"/>
                <a:gd name="T45" fmla="*/ 2036286250 h 850"/>
                <a:gd name="T46" fmla="*/ 383063750 w 1052"/>
                <a:gd name="T47" fmla="*/ 1995963750 h 850"/>
                <a:gd name="T48" fmla="*/ 0 w 1052"/>
                <a:gd name="T49" fmla="*/ 1955641250 h 850"/>
                <a:gd name="T50" fmla="*/ 35282188 w 1052"/>
                <a:gd name="T51" fmla="*/ 1673383750 h 850"/>
                <a:gd name="T52" fmla="*/ 55443438 w 1052"/>
                <a:gd name="T53" fmla="*/ 1471771250 h 850"/>
                <a:gd name="T54" fmla="*/ 100806250 w 1052"/>
                <a:gd name="T55" fmla="*/ 972780313 h 850"/>
                <a:gd name="T56" fmla="*/ 120967500 w 1052"/>
                <a:gd name="T57" fmla="*/ 836691875 h 850"/>
                <a:gd name="T58" fmla="*/ 126007813 w 1052"/>
                <a:gd name="T59" fmla="*/ 735885625 h 850"/>
                <a:gd name="T60" fmla="*/ 156249688 w 1052"/>
                <a:gd name="T61" fmla="*/ 504031250 h 850"/>
                <a:gd name="T62" fmla="*/ 161290000 w 1052"/>
                <a:gd name="T63" fmla="*/ 428426563 h 850"/>
                <a:gd name="T64" fmla="*/ 181451250 w 1052"/>
                <a:gd name="T65" fmla="*/ 257055938 h 850"/>
                <a:gd name="T66" fmla="*/ 201612500 w 1052"/>
                <a:gd name="T67" fmla="*/ 95765938 h 850"/>
                <a:gd name="T68" fmla="*/ 211693125 w 1052"/>
                <a:gd name="T69" fmla="*/ 0 h 850"/>
                <a:gd name="T70" fmla="*/ 579635938 w 1052"/>
                <a:gd name="T71" fmla="*/ 40322500 h 850"/>
                <a:gd name="T72" fmla="*/ 645160000 w 1052"/>
                <a:gd name="T73" fmla="*/ 45362813 h 850"/>
                <a:gd name="T74" fmla="*/ 1058465625 w 1052"/>
                <a:gd name="T75" fmla="*/ 85685313 h 850"/>
                <a:gd name="T76" fmla="*/ 1174392813 w 1052"/>
                <a:gd name="T77" fmla="*/ 90725625 h 850"/>
                <a:gd name="T78" fmla="*/ 1310481250 w 1052"/>
                <a:gd name="T79" fmla="*/ 105846563 h 850"/>
                <a:gd name="T80" fmla="*/ 1890117188 w 1052"/>
                <a:gd name="T81" fmla="*/ 141128750 h 850"/>
                <a:gd name="T82" fmla="*/ 1965721875 w 1052"/>
                <a:gd name="T83" fmla="*/ 146169063 h 850"/>
                <a:gd name="T84" fmla="*/ 2147483646 w 1052"/>
                <a:gd name="T85" fmla="*/ 16129000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52" h="850">
                  <a:moveTo>
                    <a:pt x="908" y="64"/>
                  </a:moveTo>
                  <a:lnTo>
                    <a:pt x="916" y="64"/>
                  </a:lnTo>
                  <a:lnTo>
                    <a:pt x="1052" y="70"/>
                  </a:lnTo>
                  <a:lnTo>
                    <a:pt x="1050" y="154"/>
                  </a:lnTo>
                  <a:lnTo>
                    <a:pt x="1048" y="230"/>
                  </a:lnTo>
                  <a:lnTo>
                    <a:pt x="1044" y="238"/>
                  </a:lnTo>
                  <a:lnTo>
                    <a:pt x="1044" y="294"/>
                  </a:lnTo>
                  <a:lnTo>
                    <a:pt x="1038" y="366"/>
                  </a:lnTo>
                  <a:lnTo>
                    <a:pt x="1036" y="460"/>
                  </a:lnTo>
                  <a:lnTo>
                    <a:pt x="1032" y="536"/>
                  </a:lnTo>
                  <a:lnTo>
                    <a:pt x="1030" y="656"/>
                  </a:lnTo>
                  <a:lnTo>
                    <a:pt x="1028" y="714"/>
                  </a:lnTo>
                  <a:lnTo>
                    <a:pt x="1024" y="740"/>
                  </a:lnTo>
                  <a:lnTo>
                    <a:pt x="1024" y="772"/>
                  </a:lnTo>
                  <a:lnTo>
                    <a:pt x="1020" y="850"/>
                  </a:lnTo>
                  <a:lnTo>
                    <a:pt x="892" y="842"/>
                  </a:lnTo>
                  <a:lnTo>
                    <a:pt x="842" y="842"/>
                  </a:lnTo>
                  <a:lnTo>
                    <a:pt x="708" y="834"/>
                  </a:lnTo>
                  <a:lnTo>
                    <a:pt x="690" y="832"/>
                  </a:lnTo>
                  <a:lnTo>
                    <a:pt x="614" y="826"/>
                  </a:lnTo>
                  <a:lnTo>
                    <a:pt x="546" y="822"/>
                  </a:lnTo>
                  <a:lnTo>
                    <a:pt x="458" y="814"/>
                  </a:lnTo>
                  <a:lnTo>
                    <a:pt x="294" y="808"/>
                  </a:lnTo>
                  <a:lnTo>
                    <a:pt x="152" y="792"/>
                  </a:lnTo>
                  <a:lnTo>
                    <a:pt x="0" y="776"/>
                  </a:lnTo>
                  <a:lnTo>
                    <a:pt x="14" y="664"/>
                  </a:lnTo>
                  <a:lnTo>
                    <a:pt x="22" y="584"/>
                  </a:lnTo>
                  <a:lnTo>
                    <a:pt x="40" y="386"/>
                  </a:lnTo>
                  <a:lnTo>
                    <a:pt x="48" y="332"/>
                  </a:lnTo>
                  <a:lnTo>
                    <a:pt x="50" y="292"/>
                  </a:lnTo>
                  <a:lnTo>
                    <a:pt x="62" y="200"/>
                  </a:lnTo>
                  <a:lnTo>
                    <a:pt x="64" y="170"/>
                  </a:lnTo>
                  <a:lnTo>
                    <a:pt x="72" y="102"/>
                  </a:lnTo>
                  <a:lnTo>
                    <a:pt x="80" y="38"/>
                  </a:lnTo>
                  <a:lnTo>
                    <a:pt x="84" y="0"/>
                  </a:lnTo>
                  <a:lnTo>
                    <a:pt x="230" y="16"/>
                  </a:lnTo>
                  <a:lnTo>
                    <a:pt x="256" y="18"/>
                  </a:lnTo>
                  <a:lnTo>
                    <a:pt x="420" y="34"/>
                  </a:lnTo>
                  <a:lnTo>
                    <a:pt x="466" y="36"/>
                  </a:lnTo>
                  <a:lnTo>
                    <a:pt x="520" y="42"/>
                  </a:lnTo>
                  <a:lnTo>
                    <a:pt x="750" y="56"/>
                  </a:lnTo>
                  <a:lnTo>
                    <a:pt x="780" y="58"/>
                  </a:lnTo>
                  <a:lnTo>
                    <a:pt x="908" y="64"/>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96" name="Freeform 24">
              <a:extLst>
                <a:ext uri="{FF2B5EF4-FFF2-40B4-BE49-F238E27FC236}">
                  <a16:creationId xmlns:a16="http://schemas.microsoft.com/office/drawing/2014/main" id="{29D2FE5F-7E9D-C98F-0B1B-B0F21CD1164F}"/>
                </a:ext>
              </a:extLst>
            </p:cNvPr>
            <p:cNvSpPr>
              <a:spLocks/>
            </p:cNvSpPr>
            <p:nvPr/>
          </p:nvSpPr>
          <p:spPr bwMode="auto">
            <a:xfrm>
              <a:off x="5884241" y="1477376"/>
              <a:ext cx="709866" cy="434030"/>
            </a:xfrm>
            <a:custGeom>
              <a:avLst/>
              <a:gdLst>
                <a:gd name="T0" fmla="*/ 516632927 w 1593"/>
                <a:gd name="T1" fmla="*/ 70564375 h 974"/>
                <a:gd name="T2" fmla="*/ 642640765 w 1593"/>
                <a:gd name="T3" fmla="*/ 95765938 h 974"/>
                <a:gd name="T4" fmla="*/ 728326094 w 1593"/>
                <a:gd name="T5" fmla="*/ 100806250 h 974"/>
                <a:gd name="T6" fmla="*/ 1645663150 w 1593"/>
                <a:gd name="T7" fmla="*/ 216733438 h 974"/>
                <a:gd name="T8" fmla="*/ 2147483646 w 1593"/>
                <a:gd name="T9" fmla="*/ 277217188 h 974"/>
                <a:gd name="T10" fmla="*/ 2147483646 w 1593"/>
                <a:gd name="T11" fmla="*/ 332660625 h 974"/>
                <a:gd name="T12" fmla="*/ 2147483646 w 1593"/>
                <a:gd name="T13" fmla="*/ 372983125 h 974"/>
                <a:gd name="T14" fmla="*/ 2147483646 w 1593"/>
                <a:gd name="T15" fmla="*/ 569555313 h 974"/>
                <a:gd name="T16" fmla="*/ 2147483646 w 1593"/>
                <a:gd name="T17" fmla="*/ 892135313 h 974"/>
                <a:gd name="T18" fmla="*/ 2147483646 w 1593"/>
                <a:gd name="T19" fmla="*/ 1219755625 h 974"/>
                <a:gd name="T20" fmla="*/ 2147483646 w 1593"/>
                <a:gd name="T21" fmla="*/ 1612900000 h 974"/>
                <a:gd name="T22" fmla="*/ 2147483646 w 1593"/>
                <a:gd name="T23" fmla="*/ 1910278438 h 974"/>
                <a:gd name="T24" fmla="*/ 2147483646 w 1593"/>
                <a:gd name="T25" fmla="*/ 2147483646 h 974"/>
                <a:gd name="T26" fmla="*/ 2147483646 w 1593"/>
                <a:gd name="T27" fmla="*/ 2147483646 h 974"/>
                <a:gd name="T28" fmla="*/ 2147483646 w 1593"/>
                <a:gd name="T29" fmla="*/ 2147483646 h 974"/>
                <a:gd name="T30" fmla="*/ 2147483646 w 1593"/>
                <a:gd name="T31" fmla="*/ 2147483646 h 974"/>
                <a:gd name="T32" fmla="*/ 1927920706 w 1593"/>
                <a:gd name="T33" fmla="*/ 2147483646 h 974"/>
                <a:gd name="T34" fmla="*/ 1499494059 w 1593"/>
                <a:gd name="T35" fmla="*/ 2147483646 h 974"/>
                <a:gd name="T36" fmla="*/ 1469252178 w 1593"/>
                <a:gd name="T37" fmla="*/ 2147483646 h 974"/>
                <a:gd name="T38" fmla="*/ 1418849043 w 1593"/>
                <a:gd name="T39" fmla="*/ 2147483646 h 974"/>
                <a:gd name="T40" fmla="*/ 1348284654 w 1593"/>
                <a:gd name="T41" fmla="*/ 2147483646 h 974"/>
                <a:gd name="T42" fmla="*/ 1318042773 w 1593"/>
                <a:gd name="T43" fmla="*/ 2147483646 h 974"/>
                <a:gd name="T44" fmla="*/ 1323083087 w 1593"/>
                <a:gd name="T45" fmla="*/ 2147483646 h 974"/>
                <a:gd name="T46" fmla="*/ 1212196190 w 1593"/>
                <a:gd name="T47" fmla="*/ 2147483646 h 974"/>
                <a:gd name="T48" fmla="*/ 1121470547 w 1593"/>
                <a:gd name="T49" fmla="*/ 2147483646 h 974"/>
                <a:gd name="T50" fmla="*/ 1055946471 w 1593"/>
                <a:gd name="T51" fmla="*/ 2147483646 h 974"/>
                <a:gd name="T52" fmla="*/ 1015623963 w 1593"/>
                <a:gd name="T53" fmla="*/ 2147483646 h 974"/>
                <a:gd name="T54" fmla="*/ 980341769 w 1593"/>
                <a:gd name="T55" fmla="*/ 2147483646 h 974"/>
                <a:gd name="T56" fmla="*/ 849293618 w 1593"/>
                <a:gd name="T57" fmla="*/ 2147483646 h 974"/>
                <a:gd name="T58" fmla="*/ 824092050 w 1593"/>
                <a:gd name="T59" fmla="*/ 2147483646 h 974"/>
                <a:gd name="T60" fmla="*/ 768648602 w 1593"/>
                <a:gd name="T61" fmla="*/ 2147483646 h 974"/>
                <a:gd name="T62" fmla="*/ 758567975 w 1593"/>
                <a:gd name="T63" fmla="*/ 2147483646 h 974"/>
                <a:gd name="T64" fmla="*/ 682963273 w 1593"/>
                <a:gd name="T65" fmla="*/ 2147483646 h 974"/>
                <a:gd name="T66" fmla="*/ 667842332 w 1593"/>
                <a:gd name="T67" fmla="*/ 2116931250 h 974"/>
                <a:gd name="T68" fmla="*/ 597277943 w 1593"/>
                <a:gd name="T69" fmla="*/ 1945560625 h 974"/>
                <a:gd name="T70" fmla="*/ 551915122 w 1593"/>
                <a:gd name="T71" fmla="*/ 1733867500 h 974"/>
                <a:gd name="T72" fmla="*/ 390625090 w 1593"/>
                <a:gd name="T73" fmla="*/ 1829633438 h 974"/>
                <a:gd name="T74" fmla="*/ 320060701 w 1593"/>
                <a:gd name="T75" fmla="*/ 1743948125 h 974"/>
                <a:gd name="T76" fmla="*/ 345262268 w 1593"/>
                <a:gd name="T77" fmla="*/ 1648182188 h 974"/>
                <a:gd name="T78" fmla="*/ 375504149 w 1593"/>
                <a:gd name="T79" fmla="*/ 1542335625 h 974"/>
                <a:gd name="T80" fmla="*/ 380544463 w 1593"/>
                <a:gd name="T81" fmla="*/ 1486892188 h 974"/>
                <a:gd name="T82" fmla="*/ 441028225 w 1593"/>
                <a:gd name="T83" fmla="*/ 1315521563 h 974"/>
                <a:gd name="T84" fmla="*/ 476310419 w 1593"/>
                <a:gd name="T85" fmla="*/ 1260078125 h 974"/>
                <a:gd name="T86" fmla="*/ 456149165 w 1593"/>
                <a:gd name="T87" fmla="*/ 1239916875 h 974"/>
                <a:gd name="T88" fmla="*/ 375504149 w 1593"/>
                <a:gd name="T89" fmla="*/ 1234876563 h 974"/>
                <a:gd name="T90" fmla="*/ 325101014 w 1593"/>
                <a:gd name="T91" fmla="*/ 1199594375 h 974"/>
                <a:gd name="T92" fmla="*/ 284778506 w 1593"/>
                <a:gd name="T93" fmla="*/ 1118949375 h 974"/>
                <a:gd name="T94" fmla="*/ 249496312 w 1593"/>
                <a:gd name="T95" fmla="*/ 1053425313 h 974"/>
                <a:gd name="T96" fmla="*/ 189012550 w 1593"/>
                <a:gd name="T97" fmla="*/ 907256250 h 974"/>
                <a:gd name="T98" fmla="*/ 108367534 w 1593"/>
                <a:gd name="T99" fmla="*/ 831651563 h 974"/>
                <a:gd name="T100" fmla="*/ 88206280 w 1593"/>
                <a:gd name="T101" fmla="*/ 791329063 h 974"/>
                <a:gd name="T102" fmla="*/ 68045026 w 1593"/>
                <a:gd name="T103" fmla="*/ 735885625 h 974"/>
                <a:gd name="T104" fmla="*/ 73085339 w 1593"/>
                <a:gd name="T105" fmla="*/ 690522813 h 974"/>
                <a:gd name="T106" fmla="*/ 0 w 1593"/>
                <a:gd name="T107" fmla="*/ 519152188 h 974"/>
                <a:gd name="T108" fmla="*/ 40322508 w 1593"/>
                <a:gd name="T109" fmla="*/ 257055938 h 9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593" h="974">
                  <a:moveTo>
                    <a:pt x="33" y="0"/>
                  </a:moveTo>
                  <a:lnTo>
                    <a:pt x="205" y="28"/>
                  </a:lnTo>
                  <a:lnTo>
                    <a:pt x="219" y="34"/>
                  </a:lnTo>
                  <a:lnTo>
                    <a:pt x="255" y="38"/>
                  </a:lnTo>
                  <a:lnTo>
                    <a:pt x="275" y="36"/>
                  </a:lnTo>
                  <a:lnTo>
                    <a:pt x="289" y="40"/>
                  </a:lnTo>
                  <a:lnTo>
                    <a:pt x="529" y="72"/>
                  </a:lnTo>
                  <a:lnTo>
                    <a:pt x="653" y="86"/>
                  </a:lnTo>
                  <a:lnTo>
                    <a:pt x="721" y="94"/>
                  </a:lnTo>
                  <a:lnTo>
                    <a:pt x="885" y="110"/>
                  </a:lnTo>
                  <a:lnTo>
                    <a:pt x="1047" y="124"/>
                  </a:lnTo>
                  <a:lnTo>
                    <a:pt x="1183" y="132"/>
                  </a:lnTo>
                  <a:lnTo>
                    <a:pt x="1325" y="142"/>
                  </a:lnTo>
                  <a:lnTo>
                    <a:pt x="1463" y="148"/>
                  </a:lnTo>
                  <a:lnTo>
                    <a:pt x="1593" y="154"/>
                  </a:lnTo>
                  <a:lnTo>
                    <a:pt x="1589" y="226"/>
                  </a:lnTo>
                  <a:lnTo>
                    <a:pt x="1587" y="276"/>
                  </a:lnTo>
                  <a:lnTo>
                    <a:pt x="1585" y="354"/>
                  </a:lnTo>
                  <a:lnTo>
                    <a:pt x="1579" y="470"/>
                  </a:lnTo>
                  <a:lnTo>
                    <a:pt x="1579" y="484"/>
                  </a:lnTo>
                  <a:lnTo>
                    <a:pt x="1573" y="618"/>
                  </a:lnTo>
                  <a:lnTo>
                    <a:pt x="1575" y="640"/>
                  </a:lnTo>
                  <a:lnTo>
                    <a:pt x="1571" y="694"/>
                  </a:lnTo>
                  <a:lnTo>
                    <a:pt x="1569" y="758"/>
                  </a:lnTo>
                  <a:lnTo>
                    <a:pt x="1569" y="768"/>
                  </a:lnTo>
                  <a:lnTo>
                    <a:pt x="1567" y="900"/>
                  </a:lnTo>
                  <a:lnTo>
                    <a:pt x="1563" y="942"/>
                  </a:lnTo>
                  <a:lnTo>
                    <a:pt x="1427" y="936"/>
                  </a:lnTo>
                  <a:lnTo>
                    <a:pt x="1291" y="930"/>
                  </a:lnTo>
                  <a:lnTo>
                    <a:pt x="1261" y="926"/>
                  </a:lnTo>
                  <a:lnTo>
                    <a:pt x="1031" y="914"/>
                  </a:lnTo>
                  <a:lnTo>
                    <a:pt x="977" y="908"/>
                  </a:lnTo>
                  <a:lnTo>
                    <a:pt x="931" y="906"/>
                  </a:lnTo>
                  <a:lnTo>
                    <a:pt x="765" y="890"/>
                  </a:lnTo>
                  <a:lnTo>
                    <a:pt x="741" y="888"/>
                  </a:lnTo>
                  <a:lnTo>
                    <a:pt x="595" y="872"/>
                  </a:lnTo>
                  <a:lnTo>
                    <a:pt x="591" y="910"/>
                  </a:lnTo>
                  <a:lnTo>
                    <a:pt x="583" y="974"/>
                  </a:lnTo>
                  <a:lnTo>
                    <a:pt x="571" y="968"/>
                  </a:lnTo>
                  <a:lnTo>
                    <a:pt x="563" y="950"/>
                  </a:lnTo>
                  <a:lnTo>
                    <a:pt x="543" y="914"/>
                  </a:lnTo>
                  <a:lnTo>
                    <a:pt x="535" y="918"/>
                  </a:lnTo>
                  <a:lnTo>
                    <a:pt x="529" y="922"/>
                  </a:lnTo>
                  <a:lnTo>
                    <a:pt x="523" y="940"/>
                  </a:lnTo>
                  <a:lnTo>
                    <a:pt x="527" y="950"/>
                  </a:lnTo>
                  <a:lnTo>
                    <a:pt x="525" y="956"/>
                  </a:lnTo>
                  <a:lnTo>
                    <a:pt x="507" y="950"/>
                  </a:lnTo>
                  <a:lnTo>
                    <a:pt x="481" y="954"/>
                  </a:lnTo>
                  <a:lnTo>
                    <a:pt x="469" y="946"/>
                  </a:lnTo>
                  <a:lnTo>
                    <a:pt x="445" y="950"/>
                  </a:lnTo>
                  <a:lnTo>
                    <a:pt x="431" y="946"/>
                  </a:lnTo>
                  <a:lnTo>
                    <a:pt x="419" y="936"/>
                  </a:lnTo>
                  <a:lnTo>
                    <a:pt x="407" y="944"/>
                  </a:lnTo>
                  <a:lnTo>
                    <a:pt x="403" y="958"/>
                  </a:lnTo>
                  <a:lnTo>
                    <a:pt x="395" y="960"/>
                  </a:lnTo>
                  <a:lnTo>
                    <a:pt x="389" y="952"/>
                  </a:lnTo>
                  <a:lnTo>
                    <a:pt x="353" y="946"/>
                  </a:lnTo>
                  <a:lnTo>
                    <a:pt x="337" y="966"/>
                  </a:lnTo>
                  <a:lnTo>
                    <a:pt x="331" y="968"/>
                  </a:lnTo>
                  <a:lnTo>
                    <a:pt x="327" y="960"/>
                  </a:lnTo>
                  <a:lnTo>
                    <a:pt x="315" y="956"/>
                  </a:lnTo>
                  <a:lnTo>
                    <a:pt x="305" y="918"/>
                  </a:lnTo>
                  <a:lnTo>
                    <a:pt x="311" y="912"/>
                  </a:lnTo>
                  <a:lnTo>
                    <a:pt x="301" y="884"/>
                  </a:lnTo>
                  <a:lnTo>
                    <a:pt x="289" y="874"/>
                  </a:lnTo>
                  <a:lnTo>
                    <a:pt x="271" y="876"/>
                  </a:lnTo>
                  <a:lnTo>
                    <a:pt x="257" y="846"/>
                  </a:lnTo>
                  <a:lnTo>
                    <a:pt x="265" y="840"/>
                  </a:lnTo>
                  <a:lnTo>
                    <a:pt x="257" y="808"/>
                  </a:lnTo>
                  <a:lnTo>
                    <a:pt x="237" y="772"/>
                  </a:lnTo>
                  <a:lnTo>
                    <a:pt x="233" y="708"/>
                  </a:lnTo>
                  <a:lnTo>
                    <a:pt x="219" y="688"/>
                  </a:lnTo>
                  <a:lnTo>
                    <a:pt x="209" y="686"/>
                  </a:lnTo>
                  <a:lnTo>
                    <a:pt x="155" y="726"/>
                  </a:lnTo>
                  <a:lnTo>
                    <a:pt x="131" y="704"/>
                  </a:lnTo>
                  <a:lnTo>
                    <a:pt x="127" y="692"/>
                  </a:lnTo>
                  <a:lnTo>
                    <a:pt x="137" y="684"/>
                  </a:lnTo>
                  <a:lnTo>
                    <a:pt x="137" y="654"/>
                  </a:lnTo>
                  <a:lnTo>
                    <a:pt x="161" y="646"/>
                  </a:lnTo>
                  <a:lnTo>
                    <a:pt x="149" y="612"/>
                  </a:lnTo>
                  <a:lnTo>
                    <a:pt x="157" y="600"/>
                  </a:lnTo>
                  <a:lnTo>
                    <a:pt x="151" y="590"/>
                  </a:lnTo>
                  <a:lnTo>
                    <a:pt x="177" y="538"/>
                  </a:lnTo>
                  <a:lnTo>
                    <a:pt x="175" y="522"/>
                  </a:lnTo>
                  <a:lnTo>
                    <a:pt x="181" y="520"/>
                  </a:lnTo>
                  <a:lnTo>
                    <a:pt x="189" y="500"/>
                  </a:lnTo>
                  <a:lnTo>
                    <a:pt x="187" y="492"/>
                  </a:lnTo>
                  <a:lnTo>
                    <a:pt x="181" y="492"/>
                  </a:lnTo>
                  <a:lnTo>
                    <a:pt x="173" y="496"/>
                  </a:lnTo>
                  <a:lnTo>
                    <a:pt x="149" y="490"/>
                  </a:lnTo>
                  <a:lnTo>
                    <a:pt x="147" y="472"/>
                  </a:lnTo>
                  <a:lnTo>
                    <a:pt x="129" y="476"/>
                  </a:lnTo>
                  <a:lnTo>
                    <a:pt x="131" y="468"/>
                  </a:lnTo>
                  <a:lnTo>
                    <a:pt x="113" y="444"/>
                  </a:lnTo>
                  <a:lnTo>
                    <a:pt x="113" y="428"/>
                  </a:lnTo>
                  <a:lnTo>
                    <a:pt x="99" y="418"/>
                  </a:lnTo>
                  <a:lnTo>
                    <a:pt x="75" y="370"/>
                  </a:lnTo>
                  <a:lnTo>
                    <a:pt x="75" y="360"/>
                  </a:lnTo>
                  <a:lnTo>
                    <a:pt x="49" y="350"/>
                  </a:lnTo>
                  <a:lnTo>
                    <a:pt x="43" y="330"/>
                  </a:lnTo>
                  <a:lnTo>
                    <a:pt x="22" y="316"/>
                  </a:lnTo>
                  <a:lnTo>
                    <a:pt x="35" y="314"/>
                  </a:lnTo>
                  <a:lnTo>
                    <a:pt x="37" y="306"/>
                  </a:lnTo>
                  <a:lnTo>
                    <a:pt x="27" y="292"/>
                  </a:lnTo>
                  <a:lnTo>
                    <a:pt x="35" y="284"/>
                  </a:lnTo>
                  <a:lnTo>
                    <a:pt x="29" y="274"/>
                  </a:lnTo>
                  <a:lnTo>
                    <a:pt x="27" y="248"/>
                  </a:lnTo>
                  <a:lnTo>
                    <a:pt x="0" y="206"/>
                  </a:lnTo>
                  <a:lnTo>
                    <a:pt x="0" y="194"/>
                  </a:lnTo>
                  <a:lnTo>
                    <a:pt x="16" y="102"/>
                  </a:lnTo>
                  <a:lnTo>
                    <a:pt x="33" y="0"/>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97" name="Freeform 25">
              <a:extLst>
                <a:ext uri="{FF2B5EF4-FFF2-40B4-BE49-F238E27FC236}">
                  <a16:creationId xmlns:a16="http://schemas.microsoft.com/office/drawing/2014/main" id="{43434F36-C410-CCE8-9479-8DE08AD892BD}"/>
                </a:ext>
              </a:extLst>
            </p:cNvPr>
            <p:cNvSpPr>
              <a:spLocks/>
            </p:cNvSpPr>
            <p:nvPr/>
          </p:nvSpPr>
          <p:spPr bwMode="auto">
            <a:xfrm>
              <a:off x="5737188" y="1467572"/>
              <a:ext cx="406847" cy="658620"/>
            </a:xfrm>
            <a:custGeom>
              <a:avLst/>
              <a:gdLst>
                <a:gd name="T0" fmla="*/ 914817828 w 913"/>
                <a:gd name="T1" fmla="*/ 55443438 h 1478"/>
                <a:gd name="T2" fmla="*/ 831651849 w 913"/>
                <a:gd name="T3" fmla="*/ 574595625 h 1478"/>
                <a:gd name="T4" fmla="*/ 919858142 w 913"/>
                <a:gd name="T5" fmla="*/ 771167813 h 1478"/>
                <a:gd name="T6" fmla="*/ 919858142 w 913"/>
                <a:gd name="T7" fmla="*/ 846772500 h 1478"/>
                <a:gd name="T8" fmla="*/ 955140342 w 913"/>
                <a:gd name="T9" fmla="*/ 937498125 h 1478"/>
                <a:gd name="T10" fmla="*/ 1081148198 w 913"/>
                <a:gd name="T11" fmla="*/ 1108868750 h 1478"/>
                <a:gd name="T12" fmla="*/ 1161793226 w 913"/>
                <a:gd name="T13" fmla="*/ 1234876563 h 1478"/>
                <a:gd name="T14" fmla="*/ 1207156054 w 913"/>
                <a:gd name="T15" fmla="*/ 1290320000 h 1478"/>
                <a:gd name="T16" fmla="*/ 1302922024 w 913"/>
                <a:gd name="T17" fmla="*/ 1295360313 h 1478"/>
                <a:gd name="T18" fmla="*/ 1272680139 w 913"/>
                <a:gd name="T19" fmla="*/ 1370965000 h 1478"/>
                <a:gd name="T20" fmla="*/ 1227317311 w 913"/>
                <a:gd name="T21" fmla="*/ 1567537188 h 1478"/>
                <a:gd name="T22" fmla="*/ 1176914169 w 913"/>
                <a:gd name="T23" fmla="*/ 1703625625 h 1478"/>
                <a:gd name="T24" fmla="*/ 1161793226 w 913"/>
                <a:gd name="T25" fmla="*/ 1829633438 h 1478"/>
                <a:gd name="T26" fmla="*/ 1383567052 w 913"/>
                <a:gd name="T27" fmla="*/ 1789310938 h 1478"/>
                <a:gd name="T28" fmla="*/ 1479333023 w 913"/>
                <a:gd name="T29" fmla="*/ 2091729688 h 1478"/>
                <a:gd name="T30" fmla="*/ 1514615223 w 913"/>
                <a:gd name="T31" fmla="*/ 2147483646 h 1478"/>
                <a:gd name="T32" fmla="*/ 1615421507 w 913"/>
                <a:gd name="T33" fmla="*/ 2147483646 h 1478"/>
                <a:gd name="T34" fmla="*/ 1655744021 w 913"/>
                <a:gd name="T35" fmla="*/ 2147483646 h 1478"/>
                <a:gd name="T36" fmla="*/ 1721268106 w 913"/>
                <a:gd name="T37" fmla="*/ 2147483646 h 1478"/>
                <a:gd name="T38" fmla="*/ 1847275962 w 913"/>
                <a:gd name="T39" fmla="*/ 2147483646 h 1478"/>
                <a:gd name="T40" fmla="*/ 1917840362 w 913"/>
                <a:gd name="T41" fmla="*/ 2147483646 h 1478"/>
                <a:gd name="T42" fmla="*/ 2043848218 w 913"/>
                <a:gd name="T43" fmla="*/ 2147483646 h 1478"/>
                <a:gd name="T44" fmla="*/ 2147483646 w 913"/>
                <a:gd name="T45" fmla="*/ 2147483646 h 1478"/>
                <a:gd name="T46" fmla="*/ 2147483646 w 913"/>
                <a:gd name="T47" fmla="*/ 2147483646 h 1478"/>
                <a:gd name="T48" fmla="*/ 2147483646 w 913"/>
                <a:gd name="T49" fmla="*/ 2147483646 h 1478"/>
                <a:gd name="T50" fmla="*/ 2147483646 w 913"/>
                <a:gd name="T51" fmla="*/ 2147483646 h 1478"/>
                <a:gd name="T52" fmla="*/ 2147483646 w 913"/>
                <a:gd name="T53" fmla="*/ 2147483646 h 1478"/>
                <a:gd name="T54" fmla="*/ 1459171766 w 913"/>
                <a:gd name="T55" fmla="*/ 2147483646 h 1478"/>
                <a:gd name="T56" fmla="*/ 715724622 w 913"/>
                <a:gd name="T57" fmla="*/ 2147483646 h 1478"/>
                <a:gd name="T58" fmla="*/ 151209427 w 913"/>
                <a:gd name="T59" fmla="*/ 2147483646 h 1478"/>
                <a:gd name="T60" fmla="*/ 206652884 w 913"/>
                <a:gd name="T61" fmla="*/ 2147483646 h 1478"/>
                <a:gd name="T62" fmla="*/ 196572255 w 913"/>
                <a:gd name="T63" fmla="*/ 2147483646 h 1478"/>
                <a:gd name="T64" fmla="*/ 136088484 w 913"/>
                <a:gd name="T65" fmla="*/ 2147483646 h 1478"/>
                <a:gd name="T66" fmla="*/ 231854455 w 913"/>
                <a:gd name="T67" fmla="*/ 2091729688 h 1478"/>
                <a:gd name="T68" fmla="*/ 307459169 w 913"/>
                <a:gd name="T69" fmla="*/ 2036286250 h 1478"/>
                <a:gd name="T70" fmla="*/ 317539797 w 913"/>
                <a:gd name="T71" fmla="*/ 1970762188 h 1478"/>
                <a:gd name="T72" fmla="*/ 403225139 w 913"/>
                <a:gd name="T73" fmla="*/ 1859875313 h 1478"/>
                <a:gd name="T74" fmla="*/ 463708910 w 913"/>
                <a:gd name="T75" fmla="*/ 1748988438 h 1478"/>
                <a:gd name="T76" fmla="*/ 478829853 w 913"/>
                <a:gd name="T77" fmla="*/ 1622980625 h 1478"/>
                <a:gd name="T78" fmla="*/ 418346082 w 913"/>
                <a:gd name="T79" fmla="*/ 1592738750 h 1478"/>
                <a:gd name="T80" fmla="*/ 372983254 w 913"/>
                <a:gd name="T81" fmla="*/ 1441529375 h 1478"/>
                <a:gd name="T82" fmla="*/ 362902625 w 913"/>
                <a:gd name="T83" fmla="*/ 1315521563 h 1478"/>
                <a:gd name="T84" fmla="*/ 428426710 w 913"/>
                <a:gd name="T85" fmla="*/ 927417500 h 1478"/>
                <a:gd name="T86" fmla="*/ 498991110 w 913"/>
                <a:gd name="T87" fmla="*/ 509071563 h 1478"/>
                <a:gd name="T88" fmla="*/ 589716766 w 913"/>
                <a:gd name="T89" fmla="*/ 0 h 14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13" h="1478">
                  <a:moveTo>
                    <a:pt x="234" y="0"/>
                  </a:moveTo>
                  <a:lnTo>
                    <a:pt x="294" y="14"/>
                  </a:lnTo>
                  <a:lnTo>
                    <a:pt x="363" y="22"/>
                  </a:lnTo>
                  <a:lnTo>
                    <a:pt x="346" y="124"/>
                  </a:lnTo>
                  <a:lnTo>
                    <a:pt x="330" y="216"/>
                  </a:lnTo>
                  <a:lnTo>
                    <a:pt x="330" y="228"/>
                  </a:lnTo>
                  <a:lnTo>
                    <a:pt x="357" y="270"/>
                  </a:lnTo>
                  <a:lnTo>
                    <a:pt x="359" y="296"/>
                  </a:lnTo>
                  <a:lnTo>
                    <a:pt x="365" y="306"/>
                  </a:lnTo>
                  <a:lnTo>
                    <a:pt x="357" y="314"/>
                  </a:lnTo>
                  <a:lnTo>
                    <a:pt x="367" y="328"/>
                  </a:lnTo>
                  <a:lnTo>
                    <a:pt x="365" y="336"/>
                  </a:lnTo>
                  <a:lnTo>
                    <a:pt x="352" y="338"/>
                  </a:lnTo>
                  <a:lnTo>
                    <a:pt x="373" y="352"/>
                  </a:lnTo>
                  <a:lnTo>
                    <a:pt x="379" y="372"/>
                  </a:lnTo>
                  <a:lnTo>
                    <a:pt x="405" y="382"/>
                  </a:lnTo>
                  <a:lnTo>
                    <a:pt x="405" y="392"/>
                  </a:lnTo>
                  <a:lnTo>
                    <a:pt x="429" y="440"/>
                  </a:lnTo>
                  <a:lnTo>
                    <a:pt x="443" y="450"/>
                  </a:lnTo>
                  <a:lnTo>
                    <a:pt x="443" y="466"/>
                  </a:lnTo>
                  <a:lnTo>
                    <a:pt x="461" y="490"/>
                  </a:lnTo>
                  <a:lnTo>
                    <a:pt x="459" y="498"/>
                  </a:lnTo>
                  <a:lnTo>
                    <a:pt x="477" y="494"/>
                  </a:lnTo>
                  <a:lnTo>
                    <a:pt x="479" y="512"/>
                  </a:lnTo>
                  <a:lnTo>
                    <a:pt x="503" y="518"/>
                  </a:lnTo>
                  <a:lnTo>
                    <a:pt x="511" y="514"/>
                  </a:lnTo>
                  <a:lnTo>
                    <a:pt x="517" y="514"/>
                  </a:lnTo>
                  <a:lnTo>
                    <a:pt x="519" y="522"/>
                  </a:lnTo>
                  <a:lnTo>
                    <a:pt x="511" y="540"/>
                  </a:lnTo>
                  <a:lnTo>
                    <a:pt x="505" y="544"/>
                  </a:lnTo>
                  <a:lnTo>
                    <a:pt x="507" y="560"/>
                  </a:lnTo>
                  <a:lnTo>
                    <a:pt x="481" y="612"/>
                  </a:lnTo>
                  <a:lnTo>
                    <a:pt x="487" y="622"/>
                  </a:lnTo>
                  <a:lnTo>
                    <a:pt x="479" y="634"/>
                  </a:lnTo>
                  <a:lnTo>
                    <a:pt x="491" y="668"/>
                  </a:lnTo>
                  <a:lnTo>
                    <a:pt x="467" y="676"/>
                  </a:lnTo>
                  <a:lnTo>
                    <a:pt x="467" y="706"/>
                  </a:lnTo>
                  <a:lnTo>
                    <a:pt x="457" y="714"/>
                  </a:lnTo>
                  <a:lnTo>
                    <a:pt x="461" y="726"/>
                  </a:lnTo>
                  <a:lnTo>
                    <a:pt x="485" y="748"/>
                  </a:lnTo>
                  <a:lnTo>
                    <a:pt x="539" y="708"/>
                  </a:lnTo>
                  <a:lnTo>
                    <a:pt x="549" y="710"/>
                  </a:lnTo>
                  <a:lnTo>
                    <a:pt x="563" y="730"/>
                  </a:lnTo>
                  <a:lnTo>
                    <a:pt x="567" y="794"/>
                  </a:lnTo>
                  <a:lnTo>
                    <a:pt x="587" y="830"/>
                  </a:lnTo>
                  <a:lnTo>
                    <a:pt x="595" y="862"/>
                  </a:lnTo>
                  <a:lnTo>
                    <a:pt x="587" y="868"/>
                  </a:lnTo>
                  <a:lnTo>
                    <a:pt x="601" y="898"/>
                  </a:lnTo>
                  <a:lnTo>
                    <a:pt x="619" y="896"/>
                  </a:lnTo>
                  <a:lnTo>
                    <a:pt x="631" y="906"/>
                  </a:lnTo>
                  <a:lnTo>
                    <a:pt x="641" y="934"/>
                  </a:lnTo>
                  <a:lnTo>
                    <a:pt x="635" y="940"/>
                  </a:lnTo>
                  <a:lnTo>
                    <a:pt x="645" y="978"/>
                  </a:lnTo>
                  <a:lnTo>
                    <a:pt x="657" y="982"/>
                  </a:lnTo>
                  <a:lnTo>
                    <a:pt x="661" y="990"/>
                  </a:lnTo>
                  <a:lnTo>
                    <a:pt x="667" y="986"/>
                  </a:lnTo>
                  <a:lnTo>
                    <a:pt x="683" y="968"/>
                  </a:lnTo>
                  <a:lnTo>
                    <a:pt x="719" y="974"/>
                  </a:lnTo>
                  <a:lnTo>
                    <a:pt x="725" y="982"/>
                  </a:lnTo>
                  <a:lnTo>
                    <a:pt x="733" y="978"/>
                  </a:lnTo>
                  <a:lnTo>
                    <a:pt x="737" y="966"/>
                  </a:lnTo>
                  <a:lnTo>
                    <a:pt x="749" y="958"/>
                  </a:lnTo>
                  <a:lnTo>
                    <a:pt x="761" y="968"/>
                  </a:lnTo>
                  <a:lnTo>
                    <a:pt x="775" y="972"/>
                  </a:lnTo>
                  <a:lnTo>
                    <a:pt x="799" y="968"/>
                  </a:lnTo>
                  <a:lnTo>
                    <a:pt x="811" y="976"/>
                  </a:lnTo>
                  <a:lnTo>
                    <a:pt x="837" y="972"/>
                  </a:lnTo>
                  <a:lnTo>
                    <a:pt x="855" y="978"/>
                  </a:lnTo>
                  <a:lnTo>
                    <a:pt x="857" y="972"/>
                  </a:lnTo>
                  <a:lnTo>
                    <a:pt x="853" y="962"/>
                  </a:lnTo>
                  <a:lnTo>
                    <a:pt x="859" y="944"/>
                  </a:lnTo>
                  <a:lnTo>
                    <a:pt x="873" y="936"/>
                  </a:lnTo>
                  <a:lnTo>
                    <a:pt x="901" y="990"/>
                  </a:lnTo>
                  <a:lnTo>
                    <a:pt x="913" y="996"/>
                  </a:lnTo>
                  <a:lnTo>
                    <a:pt x="903" y="1070"/>
                  </a:lnTo>
                  <a:lnTo>
                    <a:pt x="903" y="1094"/>
                  </a:lnTo>
                  <a:lnTo>
                    <a:pt x="891" y="1186"/>
                  </a:lnTo>
                  <a:lnTo>
                    <a:pt x="889" y="1226"/>
                  </a:lnTo>
                  <a:lnTo>
                    <a:pt x="881" y="1280"/>
                  </a:lnTo>
                  <a:lnTo>
                    <a:pt x="871" y="1384"/>
                  </a:lnTo>
                  <a:lnTo>
                    <a:pt x="863" y="1478"/>
                  </a:lnTo>
                  <a:lnTo>
                    <a:pt x="797" y="1470"/>
                  </a:lnTo>
                  <a:lnTo>
                    <a:pt x="709" y="1462"/>
                  </a:lnTo>
                  <a:lnTo>
                    <a:pt x="579" y="1444"/>
                  </a:lnTo>
                  <a:lnTo>
                    <a:pt x="427" y="1426"/>
                  </a:lnTo>
                  <a:lnTo>
                    <a:pt x="395" y="1420"/>
                  </a:lnTo>
                  <a:lnTo>
                    <a:pt x="284" y="1402"/>
                  </a:lnTo>
                  <a:lnTo>
                    <a:pt x="0" y="1358"/>
                  </a:lnTo>
                  <a:lnTo>
                    <a:pt x="58" y="1038"/>
                  </a:lnTo>
                  <a:lnTo>
                    <a:pt x="60" y="1016"/>
                  </a:lnTo>
                  <a:lnTo>
                    <a:pt x="72" y="998"/>
                  </a:lnTo>
                  <a:lnTo>
                    <a:pt x="82" y="974"/>
                  </a:lnTo>
                  <a:lnTo>
                    <a:pt x="82" y="960"/>
                  </a:lnTo>
                  <a:lnTo>
                    <a:pt x="90" y="950"/>
                  </a:lnTo>
                  <a:lnTo>
                    <a:pt x="90" y="940"/>
                  </a:lnTo>
                  <a:lnTo>
                    <a:pt x="78" y="928"/>
                  </a:lnTo>
                  <a:lnTo>
                    <a:pt x="74" y="928"/>
                  </a:lnTo>
                  <a:lnTo>
                    <a:pt x="54" y="914"/>
                  </a:lnTo>
                  <a:lnTo>
                    <a:pt x="54" y="892"/>
                  </a:lnTo>
                  <a:lnTo>
                    <a:pt x="60" y="874"/>
                  </a:lnTo>
                  <a:lnTo>
                    <a:pt x="72" y="864"/>
                  </a:lnTo>
                  <a:lnTo>
                    <a:pt x="92" y="830"/>
                  </a:lnTo>
                  <a:lnTo>
                    <a:pt x="104" y="826"/>
                  </a:lnTo>
                  <a:lnTo>
                    <a:pt x="116" y="814"/>
                  </a:lnTo>
                  <a:lnTo>
                    <a:pt x="122" y="808"/>
                  </a:lnTo>
                  <a:lnTo>
                    <a:pt x="130" y="788"/>
                  </a:lnTo>
                  <a:lnTo>
                    <a:pt x="126" y="786"/>
                  </a:lnTo>
                  <a:lnTo>
                    <a:pt x="126" y="782"/>
                  </a:lnTo>
                  <a:lnTo>
                    <a:pt x="134" y="774"/>
                  </a:lnTo>
                  <a:lnTo>
                    <a:pt x="140" y="770"/>
                  </a:lnTo>
                  <a:lnTo>
                    <a:pt x="160" y="738"/>
                  </a:lnTo>
                  <a:lnTo>
                    <a:pt x="160" y="726"/>
                  </a:lnTo>
                  <a:lnTo>
                    <a:pt x="180" y="702"/>
                  </a:lnTo>
                  <a:lnTo>
                    <a:pt x="184" y="694"/>
                  </a:lnTo>
                  <a:lnTo>
                    <a:pt x="196" y="678"/>
                  </a:lnTo>
                  <a:lnTo>
                    <a:pt x="198" y="668"/>
                  </a:lnTo>
                  <a:lnTo>
                    <a:pt x="190" y="644"/>
                  </a:lnTo>
                  <a:lnTo>
                    <a:pt x="176" y="634"/>
                  </a:lnTo>
                  <a:lnTo>
                    <a:pt x="172" y="628"/>
                  </a:lnTo>
                  <a:lnTo>
                    <a:pt x="166" y="632"/>
                  </a:lnTo>
                  <a:lnTo>
                    <a:pt x="162" y="622"/>
                  </a:lnTo>
                  <a:lnTo>
                    <a:pt x="146" y="590"/>
                  </a:lnTo>
                  <a:lnTo>
                    <a:pt x="148" y="572"/>
                  </a:lnTo>
                  <a:lnTo>
                    <a:pt x="154" y="558"/>
                  </a:lnTo>
                  <a:lnTo>
                    <a:pt x="150" y="534"/>
                  </a:lnTo>
                  <a:lnTo>
                    <a:pt x="144" y="522"/>
                  </a:lnTo>
                  <a:lnTo>
                    <a:pt x="146" y="502"/>
                  </a:lnTo>
                  <a:lnTo>
                    <a:pt x="152" y="482"/>
                  </a:lnTo>
                  <a:lnTo>
                    <a:pt x="170" y="368"/>
                  </a:lnTo>
                  <a:lnTo>
                    <a:pt x="172" y="342"/>
                  </a:lnTo>
                  <a:lnTo>
                    <a:pt x="178" y="320"/>
                  </a:lnTo>
                  <a:lnTo>
                    <a:pt x="198" y="202"/>
                  </a:lnTo>
                  <a:lnTo>
                    <a:pt x="200" y="186"/>
                  </a:lnTo>
                  <a:lnTo>
                    <a:pt x="228" y="34"/>
                  </a:lnTo>
                  <a:lnTo>
                    <a:pt x="234" y="0"/>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98" name="Freeform 26">
              <a:extLst>
                <a:ext uri="{FF2B5EF4-FFF2-40B4-BE49-F238E27FC236}">
                  <a16:creationId xmlns:a16="http://schemas.microsoft.com/office/drawing/2014/main" id="{59F23E0A-1431-3B5C-FDE7-D520BE2BCC17}"/>
                </a:ext>
              </a:extLst>
            </p:cNvPr>
            <p:cNvSpPr>
              <a:spLocks/>
            </p:cNvSpPr>
            <p:nvPr/>
          </p:nvSpPr>
          <p:spPr bwMode="auto">
            <a:xfrm>
              <a:off x="5870873" y="2103020"/>
              <a:ext cx="371198" cy="466114"/>
            </a:xfrm>
            <a:custGeom>
              <a:avLst/>
              <a:gdLst>
                <a:gd name="T0" fmla="*/ 320060759 w 833"/>
                <a:gd name="T1" fmla="*/ 0 h 1046"/>
                <a:gd name="T2" fmla="*/ 703124653 w 833"/>
                <a:gd name="T3" fmla="*/ 45362813 h 1046"/>
                <a:gd name="T4" fmla="*/ 1015624147 w 833"/>
                <a:gd name="T5" fmla="*/ 85685313 h 1046"/>
                <a:gd name="T6" fmla="*/ 1030745090 w 833"/>
                <a:gd name="T7" fmla="*/ 90725625 h 1046"/>
                <a:gd name="T8" fmla="*/ 1252518924 w 833"/>
                <a:gd name="T9" fmla="*/ 110886875 h 1046"/>
                <a:gd name="T10" fmla="*/ 1418849299 w 833"/>
                <a:gd name="T11" fmla="*/ 131048125 h 1046"/>
                <a:gd name="T12" fmla="*/ 1398688041 w 833"/>
                <a:gd name="T13" fmla="*/ 332660625 h 1046"/>
                <a:gd name="T14" fmla="*/ 1363405841 w 833"/>
                <a:gd name="T15" fmla="*/ 614918125 h 1046"/>
                <a:gd name="T16" fmla="*/ 1746469735 w 833"/>
                <a:gd name="T17" fmla="*/ 655240625 h 1046"/>
                <a:gd name="T18" fmla="*/ 2099291744 w 833"/>
                <a:gd name="T19" fmla="*/ 695563125 h 1046"/>
                <a:gd name="T20" fmla="*/ 2084170801 w 833"/>
                <a:gd name="T21" fmla="*/ 856853125 h 1046"/>
                <a:gd name="T22" fmla="*/ 2069049857 w 833"/>
                <a:gd name="T23" fmla="*/ 1073586563 h 1046"/>
                <a:gd name="T24" fmla="*/ 2043848285 w 833"/>
                <a:gd name="T25" fmla="*/ 1345763438 h 1046"/>
                <a:gd name="T26" fmla="*/ 2033767656 w 833"/>
                <a:gd name="T27" fmla="*/ 1421368125 h 1046"/>
                <a:gd name="T28" fmla="*/ 2033767656 w 833"/>
                <a:gd name="T29" fmla="*/ 1486892188 h 1046"/>
                <a:gd name="T30" fmla="*/ 1998485456 w 833"/>
                <a:gd name="T31" fmla="*/ 1900197813 h 1046"/>
                <a:gd name="T32" fmla="*/ 1983364512 w 833"/>
                <a:gd name="T33" fmla="*/ 2076608750 h 1046"/>
                <a:gd name="T34" fmla="*/ 1973283884 w 833"/>
                <a:gd name="T35" fmla="*/ 2147483646 h 1046"/>
                <a:gd name="T36" fmla="*/ 1963203255 w 833"/>
                <a:gd name="T37" fmla="*/ 2147483646 h 1046"/>
                <a:gd name="T38" fmla="*/ 1943041997 w 833"/>
                <a:gd name="T39" fmla="*/ 2147483646 h 1046"/>
                <a:gd name="T40" fmla="*/ 1565018417 w 833"/>
                <a:gd name="T41" fmla="*/ 2147483646 h 1046"/>
                <a:gd name="T42" fmla="*/ 1267639867 w 833"/>
                <a:gd name="T43" fmla="*/ 2147483646 h 1046"/>
                <a:gd name="T44" fmla="*/ 1055946662 w 833"/>
                <a:gd name="T45" fmla="*/ 2147483646 h 1046"/>
                <a:gd name="T46" fmla="*/ 587197422 w 833"/>
                <a:gd name="T47" fmla="*/ 2147483646 h 1046"/>
                <a:gd name="T48" fmla="*/ 441028304 w 833"/>
                <a:gd name="T49" fmla="*/ 2147483646 h 1046"/>
                <a:gd name="T50" fmla="*/ 0 w 833"/>
                <a:gd name="T51" fmla="*/ 2147483646 h 1046"/>
                <a:gd name="T52" fmla="*/ 40322515 w 833"/>
                <a:gd name="T53" fmla="*/ 2121971563 h 1046"/>
                <a:gd name="T54" fmla="*/ 75604716 w 833"/>
                <a:gd name="T55" fmla="*/ 1864915625 h 1046"/>
                <a:gd name="T56" fmla="*/ 100806288 w 833"/>
                <a:gd name="T57" fmla="*/ 1658262813 h 1046"/>
                <a:gd name="T58" fmla="*/ 95765974 w 833"/>
                <a:gd name="T59" fmla="*/ 1607859688 h 1046"/>
                <a:gd name="T60" fmla="*/ 163811012 w 833"/>
                <a:gd name="T61" fmla="*/ 1194554063 h 1046"/>
                <a:gd name="T62" fmla="*/ 189012584 w 833"/>
                <a:gd name="T63" fmla="*/ 1018143125 h 1046"/>
                <a:gd name="T64" fmla="*/ 204133527 w 833"/>
                <a:gd name="T65" fmla="*/ 907256250 h 1046"/>
                <a:gd name="T66" fmla="*/ 259576986 w 833"/>
                <a:gd name="T67" fmla="*/ 483870000 h 1046"/>
                <a:gd name="T68" fmla="*/ 320060759 w 833"/>
                <a:gd name="T69" fmla="*/ 0 h 10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33" h="1046">
                  <a:moveTo>
                    <a:pt x="127" y="0"/>
                  </a:moveTo>
                  <a:lnTo>
                    <a:pt x="279" y="18"/>
                  </a:lnTo>
                  <a:lnTo>
                    <a:pt x="403" y="34"/>
                  </a:lnTo>
                  <a:lnTo>
                    <a:pt x="409" y="36"/>
                  </a:lnTo>
                  <a:lnTo>
                    <a:pt x="497" y="44"/>
                  </a:lnTo>
                  <a:lnTo>
                    <a:pt x="563" y="52"/>
                  </a:lnTo>
                  <a:lnTo>
                    <a:pt x="555" y="132"/>
                  </a:lnTo>
                  <a:lnTo>
                    <a:pt x="541" y="244"/>
                  </a:lnTo>
                  <a:lnTo>
                    <a:pt x="693" y="260"/>
                  </a:lnTo>
                  <a:lnTo>
                    <a:pt x="833" y="276"/>
                  </a:lnTo>
                  <a:lnTo>
                    <a:pt x="827" y="340"/>
                  </a:lnTo>
                  <a:lnTo>
                    <a:pt x="821" y="426"/>
                  </a:lnTo>
                  <a:lnTo>
                    <a:pt x="811" y="534"/>
                  </a:lnTo>
                  <a:lnTo>
                    <a:pt x="807" y="564"/>
                  </a:lnTo>
                  <a:lnTo>
                    <a:pt x="807" y="590"/>
                  </a:lnTo>
                  <a:lnTo>
                    <a:pt x="793" y="754"/>
                  </a:lnTo>
                  <a:lnTo>
                    <a:pt x="787" y="824"/>
                  </a:lnTo>
                  <a:lnTo>
                    <a:pt x="783" y="880"/>
                  </a:lnTo>
                  <a:lnTo>
                    <a:pt x="779" y="924"/>
                  </a:lnTo>
                  <a:lnTo>
                    <a:pt x="771" y="1046"/>
                  </a:lnTo>
                  <a:lnTo>
                    <a:pt x="621" y="1032"/>
                  </a:lnTo>
                  <a:lnTo>
                    <a:pt x="503" y="1022"/>
                  </a:lnTo>
                  <a:lnTo>
                    <a:pt x="419" y="1010"/>
                  </a:lnTo>
                  <a:lnTo>
                    <a:pt x="233" y="990"/>
                  </a:lnTo>
                  <a:lnTo>
                    <a:pt x="175" y="984"/>
                  </a:lnTo>
                  <a:lnTo>
                    <a:pt x="0" y="960"/>
                  </a:lnTo>
                  <a:lnTo>
                    <a:pt x="16" y="842"/>
                  </a:lnTo>
                  <a:lnTo>
                    <a:pt x="30" y="740"/>
                  </a:lnTo>
                  <a:lnTo>
                    <a:pt x="40" y="658"/>
                  </a:lnTo>
                  <a:lnTo>
                    <a:pt x="38" y="638"/>
                  </a:lnTo>
                  <a:lnTo>
                    <a:pt x="65" y="474"/>
                  </a:lnTo>
                  <a:lnTo>
                    <a:pt x="75" y="404"/>
                  </a:lnTo>
                  <a:lnTo>
                    <a:pt x="81" y="360"/>
                  </a:lnTo>
                  <a:lnTo>
                    <a:pt x="103" y="192"/>
                  </a:lnTo>
                  <a:lnTo>
                    <a:pt x="127" y="0"/>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99" name="Freeform 27">
              <a:extLst>
                <a:ext uri="{FF2B5EF4-FFF2-40B4-BE49-F238E27FC236}">
                  <a16:creationId xmlns:a16="http://schemas.microsoft.com/office/drawing/2014/main" id="{9379019E-093C-236E-8B57-D6FBE484CD86}"/>
                </a:ext>
              </a:extLst>
            </p:cNvPr>
            <p:cNvSpPr>
              <a:spLocks/>
            </p:cNvSpPr>
            <p:nvPr/>
          </p:nvSpPr>
          <p:spPr bwMode="auto">
            <a:xfrm>
              <a:off x="6170772" y="2569134"/>
              <a:ext cx="458093" cy="489731"/>
            </a:xfrm>
            <a:custGeom>
              <a:avLst/>
              <a:gdLst>
                <a:gd name="T0" fmla="*/ 246975313 w 1028"/>
                <a:gd name="T1" fmla="*/ 0 h 1099"/>
                <a:gd name="T2" fmla="*/ 493950625 w 1028"/>
                <a:gd name="T3" fmla="*/ 20161244 h 1099"/>
                <a:gd name="T4" fmla="*/ 856853125 w 1028"/>
                <a:gd name="T5" fmla="*/ 45362799 h 1099"/>
                <a:gd name="T6" fmla="*/ 866933750 w 1028"/>
                <a:gd name="T7" fmla="*/ 55443422 h 1099"/>
                <a:gd name="T8" fmla="*/ 942538438 w 1028"/>
                <a:gd name="T9" fmla="*/ 55443422 h 1099"/>
                <a:gd name="T10" fmla="*/ 1058465625 w 1028"/>
                <a:gd name="T11" fmla="*/ 70564355 h 1099"/>
                <a:gd name="T12" fmla="*/ 1239916875 w 1028"/>
                <a:gd name="T13" fmla="*/ 75604666 h 1099"/>
                <a:gd name="T14" fmla="*/ 1416327813 w 1028"/>
                <a:gd name="T15" fmla="*/ 90725599 h 1099"/>
                <a:gd name="T16" fmla="*/ 1532255000 w 1028"/>
                <a:gd name="T17" fmla="*/ 95765910 h 1099"/>
                <a:gd name="T18" fmla="*/ 1718746563 w 1028"/>
                <a:gd name="T19" fmla="*/ 105846532 h 1099"/>
                <a:gd name="T20" fmla="*/ 2147483646 w 1028"/>
                <a:gd name="T21" fmla="*/ 126007776 h 1099"/>
                <a:gd name="T22" fmla="*/ 2147483646 w 1028"/>
                <a:gd name="T23" fmla="*/ 136088398 h 1099"/>
                <a:gd name="T24" fmla="*/ 2147483646 w 1028"/>
                <a:gd name="T25" fmla="*/ 136088398 h 1099"/>
                <a:gd name="T26" fmla="*/ 2147483646 w 1028"/>
                <a:gd name="T27" fmla="*/ 126007776 h 1099"/>
                <a:gd name="T28" fmla="*/ 2147483646 w 1028"/>
                <a:gd name="T29" fmla="*/ 131048087 h 1099"/>
                <a:gd name="T30" fmla="*/ 2147483646 w 1028"/>
                <a:gd name="T31" fmla="*/ 380542691 h 1099"/>
                <a:gd name="T32" fmla="*/ 2147483646 w 1028"/>
                <a:gd name="T33" fmla="*/ 380542691 h 1099"/>
                <a:gd name="T34" fmla="*/ 2147483646 w 1028"/>
                <a:gd name="T35" fmla="*/ 592235755 h 1099"/>
                <a:gd name="T36" fmla="*/ 2147483646 w 1028"/>
                <a:gd name="T37" fmla="*/ 743445087 h 1099"/>
                <a:gd name="T38" fmla="*/ 2147483646 w 1028"/>
                <a:gd name="T39" fmla="*/ 803928820 h 1099"/>
                <a:gd name="T40" fmla="*/ 2147483646 w 1028"/>
                <a:gd name="T41" fmla="*/ 1020662195 h 1099"/>
                <a:gd name="T42" fmla="*/ 2147483646 w 1028"/>
                <a:gd name="T43" fmla="*/ 1136589349 h 1099"/>
                <a:gd name="T44" fmla="*/ 2147483646 w 1028"/>
                <a:gd name="T45" fmla="*/ 1232355259 h 1099"/>
                <a:gd name="T46" fmla="*/ 2147483646 w 1028"/>
                <a:gd name="T47" fmla="*/ 1439008013 h 1099"/>
                <a:gd name="T48" fmla="*/ 2147483646 w 1028"/>
                <a:gd name="T49" fmla="*/ 1680942943 h 1099"/>
                <a:gd name="T50" fmla="*/ 2147483646 w 1028"/>
                <a:gd name="T51" fmla="*/ 1806950720 h 1099"/>
                <a:gd name="T52" fmla="*/ 2147483646 w 1028"/>
                <a:gd name="T53" fmla="*/ 1892636008 h 1099"/>
                <a:gd name="T54" fmla="*/ 2147483646 w 1028"/>
                <a:gd name="T55" fmla="*/ 2104329072 h 1099"/>
                <a:gd name="T56" fmla="*/ 2147483646 w 1028"/>
                <a:gd name="T57" fmla="*/ 2147483646 h 1099"/>
                <a:gd name="T58" fmla="*/ 2147483646 w 1028"/>
                <a:gd name="T59" fmla="*/ 2147483646 h 1099"/>
                <a:gd name="T60" fmla="*/ 2147483646 w 1028"/>
                <a:gd name="T61" fmla="*/ 2147483646 h 1099"/>
                <a:gd name="T62" fmla="*/ 2147483646 w 1028"/>
                <a:gd name="T63" fmla="*/ 2147483646 h 1099"/>
                <a:gd name="T64" fmla="*/ 2147483646 w 1028"/>
                <a:gd name="T65" fmla="*/ 2147483646 h 1099"/>
                <a:gd name="T66" fmla="*/ 1764109375 w 1028"/>
                <a:gd name="T67" fmla="*/ 2147483646 h 1099"/>
                <a:gd name="T68" fmla="*/ 1733867500 w 1028"/>
                <a:gd name="T69" fmla="*/ 2147483646 h 1099"/>
                <a:gd name="T70" fmla="*/ 1290320000 w 1028"/>
                <a:gd name="T71" fmla="*/ 2147483646 h 1099"/>
                <a:gd name="T72" fmla="*/ 1129030000 w 1028"/>
                <a:gd name="T73" fmla="*/ 2147483646 h 1099"/>
                <a:gd name="T74" fmla="*/ 1103828438 w 1028"/>
                <a:gd name="T75" fmla="*/ 2147483646 h 1099"/>
                <a:gd name="T76" fmla="*/ 1023183438 w 1028"/>
                <a:gd name="T77" fmla="*/ 2147483646 h 1099"/>
                <a:gd name="T78" fmla="*/ 1018143125 w 1028"/>
                <a:gd name="T79" fmla="*/ 2147483646 h 1099"/>
                <a:gd name="T80" fmla="*/ 1048385000 w 1028"/>
                <a:gd name="T81" fmla="*/ 2147483646 h 1099"/>
                <a:gd name="T82" fmla="*/ 735885625 w 1028"/>
                <a:gd name="T83" fmla="*/ 2147483646 h 1099"/>
                <a:gd name="T84" fmla="*/ 367942813 w 1028"/>
                <a:gd name="T85" fmla="*/ 2147483646 h 1099"/>
                <a:gd name="T86" fmla="*/ 342741250 w 1028"/>
                <a:gd name="T87" fmla="*/ 2147483646 h 1099"/>
                <a:gd name="T88" fmla="*/ 0 w 1028"/>
                <a:gd name="T89" fmla="*/ 2147483646 h 1099"/>
                <a:gd name="T90" fmla="*/ 45362813 w 1028"/>
                <a:gd name="T91" fmla="*/ 2147483646 h 1099"/>
                <a:gd name="T92" fmla="*/ 60483750 w 1028"/>
                <a:gd name="T93" fmla="*/ 2048885650 h 1099"/>
                <a:gd name="T94" fmla="*/ 80645000 w 1028"/>
                <a:gd name="T95" fmla="*/ 1837192586 h 1099"/>
                <a:gd name="T96" fmla="*/ 100806250 w 1028"/>
                <a:gd name="T97" fmla="*/ 1559975478 h 1099"/>
                <a:gd name="T98" fmla="*/ 141128750 w 1028"/>
                <a:gd name="T99" fmla="*/ 1176911838 h 1099"/>
                <a:gd name="T100" fmla="*/ 156249688 w 1028"/>
                <a:gd name="T101" fmla="*/ 995460640 h 1099"/>
                <a:gd name="T102" fmla="*/ 196572188 w 1028"/>
                <a:gd name="T103" fmla="*/ 486389223 h 1099"/>
                <a:gd name="T104" fmla="*/ 246975313 w 1028"/>
                <a:gd name="T105" fmla="*/ 0 h 10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28" h="1099">
                  <a:moveTo>
                    <a:pt x="98" y="0"/>
                  </a:moveTo>
                  <a:lnTo>
                    <a:pt x="196" y="8"/>
                  </a:lnTo>
                  <a:lnTo>
                    <a:pt x="340" y="18"/>
                  </a:lnTo>
                  <a:lnTo>
                    <a:pt x="344" y="22"/>
                  </a:lnTo>
                  <a:lnTo>
                    <a:pt x="374" y="22"/>
                  </a:lnTo>
                  <a:lnTo>
                    <a:pt x="420" y="28"/>
                  </a:lnTo>
                  <a:lnTo>
                    <a:pt x="492" y="30"/>
                  </a:lnTo>
                  <a:lnTo>
                    <a:pt x="562" y="36"/>
                  </a:lnTo>
                  <a:lnTo>
                    <a:pt x="608" y="38"/>
                  </a:lnTo>
                  <a:lnTo>
                    <a:pt x="682" y="42"/>
                  </a:lnTo>
                  <a:lnTo>
                    <a:pt x="870" y="50"/>
                  </a:lnTo>
                  <a:lnTo>
                    <a:pt x="992" y="54"/>
                  </a:lnTo>
                  <a:lnTo>
                    <a:pt x="1002" y="54"/>
                  </a:lnTo>
                  <a:lnTo>
                    <a:pt x="1014" y="50"/>
                  </a:lnTo>
                  <a:lnTo>
                    <a:pt x="1028" y="52"/>
                  </a:lnTo>
                  <a:lnTo>
                    <a:pt x="1026" y="151"/>
                  </a:lnTo>
                  <a:lnTo>
                    <a:pt x="1018" y="151"/>
                  </a:lnTo>
                  <a:lnTo>
                    <a:pt x="1016" y="235"/>
                  </a:lnTo>
                  <a:lnTo>
                    <a:pt x="1012" y="295"/>
                  </a:lnTo>
                  <a:lnTo>
                    <a:pt x="1012" y="319"/>
                  </a:lnTo>
                  <a:lnTo>
                    <a:pt x="1012" y="405"/>
                  </a:lnTo>
                  <a:lnTo>
                    <a:pt x="1008" y="451"/>
                  </a:lnTo>
                  <a:lnTo>
                    <a:pt x="1008" y="489"/>
                  </a:lnTo>
                  <a:lnTo>
                    <a:pt x="1006" y="571"/>
                  </a:lnTo>
                  <a:lnTo>
                    <a:pt x="1004" y="667"/>
                  </a:lnTo>
                  <a:lnTo>
                    <a:pt x="1000" y="717"/>
                  </a:lnTo>
                  <a:lnTo>
                    <a:pt x="998" y="751"/>
                  </a:lnTo>
                  <a:lnTo>
                    <a:pt x="998" y="835"/>
                  </a:lnTo>
                  <a:lnTo>
                    <a:pt x="992" y="919"/>
                  </a:lnTo>
                  <a:lnTo>
                    <a:pt x="990" y="1003"/>
                  </a:lnTo>
                  <a:lnTo>
                    <a:pt x="988" y="1017"/>
                  </a:lnTo>
                  <a:lnTo>
                    <a:pt x="942" y="1017"/>
                  </a:lnTo>
                  <a:lnTo>
                    <a:pt x="886" y="1013"/>
                  </a:lnTo>
                  <a:lnTo>
                    <a:pt x="700" y="1007"/>
                  </a:lnTo>
                  <a:lnTo>
                    <a:pt x="688" y="1011"/>
                  </a:lnTo>
                  <a:lnTo>
                    <a:pt x="512" y="997"/>
                  </a:lnTo>
                  <a:lnTo>
                    <a:pt x="448" y="997"/>
                  </a:lnTo>
                  <a:lnTo>
                    <a:pt x="438" y="993"/>
                  </a:lnTo>
                  <a:lnTo>
                    <a:pt x="406" y="991"/>
                  </a:lnTo>
                  <a:lnTo>
                    <a:pt x="404" y="1011"/>
                  </a:lnTo>
                  <a:lnTo>
                    <a:pt x="416" y="1035"/>
                  </a:lnTo>
                  <a:lnTo>
                    <a:pt x="292" y="1023"/>
                  </a:lnTo>
                  <a:lnTo>
                    <a:pt x="146" y="1017"/>
                  </a:lnTo>
                  <a:lnTo>
                    <a:pt x="136" y="1099"/>
                  </a:lnTo>
                  <a:lnTo>
                    <a:pt x="0" y="1089"/>
                  </a:lnTo>
                  <a:lnTo>
                    <a:pt x="18" y="881"/>
                  </a:lnTo>
                  <a:lnTo>
                    <a:pt x="24" y="813"/>
                  </a:lnTo>
                  <a:lnTo>
                    <a:pt x="32" y="729"/>
                  </a:lnTo>
                  <a:lnTo>
                    <a:pt x="40" y="619"/>
                  </a:lnTo>
                  <a:lnTo>
                    <a:pt x="56" y="467"/>
                  </a:lnTo>
                  <a:lnTo>
                    <a:pt x="62" y="395"/>
                  </a:lnTo>
                  <a:lnTo>
                    <a:pt x="78" y="193"/>
                  </a:lnTo>
                  <a:lnTo>
                    <a:pt x="98" y="0"/>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00" name="Freeform 28">
              <a:extLst>
                <a:ext uri="{FF2B5EF4-FFF2-40B4-BE49-F238E27FC236}">
                  <a16:creationId xmlns:a16="http://schemas.microsoft.com/office/drawing/2014/main" id="{E941496F-79D0-F59B-EFA1-DEE8B2E76C96}"/>
                </a:ext>
              </a:extLst>
            </p:cNvPr>
            <p:cNvSpPr>
              <a:spLocks/>
            </p:cNvSpPr>
            <p:nvPr/>
          </p:nvSpPr>
          <p:spPr bwMode="auto">
            <a:xfrm>
              <a:off x="5763925" y="2530811"/>
              <a:ext cx="450518" cy="523598"/>
            </a:xfrm>
            <a:custGeom>
              <a:avLst/>
              <a:gdLst>
                <a:gd name="T0" fmla="*/ 2147483646 w 1011"/>
                <a:gd name="T1" fmla="*/ 216733379 h 1175"/>
                <a:gd name="T2" fmla="*/ 2147483646 w 1011"/>
                <a:gd name="T3" fmla="*/ 1212194038 h 1175"/>
                <a:gd name="T4" fmla="*/ 2147483646 w 1011"/>
                <a:gd name="T5" fmla="*/ 1776708886 h 1175"/>
                <a:gd name="T6" fmla="*/ 2147483646 w 1011"/>
                <a:gd name="T7" fmla="*/ 2147483646 h 1175"/>
                <a:gd name="T8" fmla="*/ 2147483646 w 1011"/>
                <a:gd name="T9" fmla="*/ 2147483646 h 1175"/>
                <a:gd name="T10" fmla="*/ 1449091089 w 1011"/>
                <a:gd name="T11" fmla="*/ 2147483646 h 1175"/>
                <a:gd name="T12" fmla="*/ 564515176 w 1011"/>
                <a:gd name="T13" fmla="*/ 2147483646 h 1175"/>
                <a:gd name="T14" fmla="*/ 0 w 1011"/>
                <a:gd name="T15" fmla="*/ 2119450044 h 1175"/>
                <a:gd name="T16" fmla="*/ 55443455 w 1011"/>
                <a:gd name="T17" fmla="*/ 2018643821 h 1175"/>
                <a:gd name="T18" fmla="*/ 136088480 w 1011"/>
                <a:gd name="T19" fmla="*/ 1988401955 h 1175"/>
                <a:gd name="T20" fmla="*/ 166330364 w 1011"/>
                <a:gd name="T21" fmla="*/ 1902716665 h 1175"/>
                <a:gd name="T22" fmla="*/ 100806281 w 1011"/>
                <a:gd name="T23" fmla="*/ 1877515109 h 1175"/>
                <a:gd name="T24" fmla="*/ 95765967 w 1011"/>
                <a:gd name="T25" fmla="*/ 1771668575 h 1175"/>
                <a:gd name="T26" fmla="*/ 100806281 w 1011"/>
                <a:gd name="T27" fmla="*/ 1685983286 h 1175"/>
                <a:gd name="T28" fmla="*/ 151209422 w 1011"/>
                <a:gd name="T29" fmla="*/ 1645660796 h 1175"/>
                <a:gd name="T30" fmla="*/ 216733505 w 1011"/>
                <a:gd name="T31" fmla="*/ 1444048350 h 1175"/>
                <a:gd name="T32" fmla="*/ 241935075 w 1011"/>
                <a:gd name="T33" fmla="*/ 1418846795 h 1175"/>
                <a:gd name="T34" fmla="*/ 342741357 w 1011"/>
                <a:gd name="T35" fmla="*/ 1353322750 h 1175"/>
                <a:gd name="T36" fmla="*/ 393144497 w 1011"/>
                <a:gd name="T37" fmla="*/ 1302919638 h 1175"/>
                <a:gd name="T38" fmla="*/ 312499472 w 1011"/>
                <a:gd name="T39" fmla="*/ 1166831237 h 1175"/>
                <a:gd name="T40" fmla="*/ 257056018 w 1011"/>
                <a:gd name="T41" fmla="*/ 1040823459 h 1175"/>
                <a:gd name="T42" fmla="*/ 257056018 w 1011"/>
                <a:gd name="T43" fmla="*/ 1005541280 h 1175"/>
                <a:gd name="T44" fmla="*/ 241935075 w 1011"/>
                <a:gd name="T45" fmla="*/ 919855991 h 1175"/>
                <a:gd name="T46" fmla="*/ 272176960 w 1011"/>
                <a:gd name="T47" fmla="*/ 874493191 h 1175"/>
                <a:gd name="T48" fmla="*/ 257056018 w 1011"/>
                <a:gd name="T49" fmla="*/ 723283856 h 1175"/>
                <a:gd name="T50" fmla="*/ 317539786 w 1011"/>
                <a:gd name="T51" fmla="*/ 378023336 h 1175"/>
                <a:gd name="T52" fmla="*/ 433467010 w 1011"/>
                <a:gd name="T53" fmla="*/ 443547381 h 1175"/>
                <a:gd name="T54" fmla="*/ 504031407 w 1011"/>
                <a:gd name="T55" fmla="*/ 458668315 h 1175"/>
                <a:gd name="T56" fmla="*/ 589716746 w 1011"/>
                <a:gd name="T57" fmla="*/ 80644978 h 1175"/>
                <a:gd name="T58" fmla="*/ 1045865963 w 1011"/>
                <a:gd name="T59" fmla="*/ 60483734 h 1175"/>
                <a:gd name="T60" fmla="*/ 1660784280 w 1011"/>
                <a:gd name="T61" fmla="*/ 126007779 h 1175"/>
                <a:gd name="T62" fmla="*/ 2147483646 w 1011"/>
                <a:gd name="T63" fmla="*/ 181451201 h 11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11" h="1175">
                  <a:moveTo>
                    <a:pt x="861" y="72"/>
                  </a:moveTo>
                  <a:lnTo>
                    <a:pt x="1011" y="86"/>
                  </a:lnTo>
                  <a:lnTo>
                    <a:pt x="991" y="279"/>
                  </a:lnTo>
                  <a:lnTo>
                    <a:pt x="975" y="481"/>
                  </a:lnTo>
                  <a:lnTo>
                    <a:pt x="969" y="553"/>
                  </a:lnTo>
                  <a:lnTo>
                    <a:pt x="953" y="705"/>
                  </a:lnTo>
                  <a:lnTo>
                    <a:pt x="945" y="815"/>
                  </a:lnTo>
                  <a:lnTo>
                    <a:pt x="937" y="899"/>
                  </a:lnTo>
                  <a:lnTo>
                    <a:pt x="931" y="967"/>
                  </a:lnTo>
                  <a:lnTo>
                    <a:pt x="913" y="1175"/>
                  </a:lnTo>
                  <a:lnTo>
                    <a:pt x="679" y="1153"/>
                  </a:lnTo>
                  <a:lnTo>
                    <a:pt x="575" y="1143"/>
                  </a:lnTo>
                  <a:lnTo>
                    <a:pt x="533" y="1117"/>
                  </a:lnTo>
                  <a:lnTo>
                    <a:pt x="224" y="965"/>
                  </a:lnTo>
                  <a:lnTo>
                    <a:pt x="210" y="955"/>
                  </a:lnTo>
                  <a:lnTo>
                    <a:pt x="0" y="841"/>
                  </a:lnTo>
                  <a:lnTo>
                    <a:pt x="16" y="803"/>
                  </a:lnTo>
                  <a:lnTo>
                    <a:pt x="22" y="801"/>
                  </a:lnTo>
                  <a:lnTo>
                    <a:pt x="42" y="807"/>
                  </a:lnTo>
                  <a:lnTo>
                    <a:pt x="54" y="789"/>
                  </a:lnTo>
                  <a:lnTo>
                    <a:pt x="62" y="781"/>
                  </a:lnTo>
                  <a:lnTo>
                    <a:pt x="66" y="755"/>
                  </a:lnTo>
                  <a:lnTo>
                    <a:pt x="60" y="747"/>
                  </a:lnTo>
                  <a:lnTo>
                    <a:pt x="40" y="745"/>
                  </a:lnTo>
                  <a:lnTo>
                    <a:pt x="30" y="727"/>
                  </a:lnTo>
                  <a:lnTo>
                    <a:pt x="38" y="703"/>
                  </a:lnTo>
                  <a:lnTo>
                    <a:pt x="34" y="691"/>
                  </a:lnTo>
                  <a:lnTo>
                    <a:pt x="40" y="669"/>
                  </a:lnTo>
                  <a:lnTo>
                    <a:pt x="50" y="669"/>
                  </a:lnTo>
                  <a:lnTo>
                    <a:pt x="60" y="653"/>
                  </a:lnTo>
                  <a:lnTo>
                    <a:pt x="68" y="651"/>
                  </a:lnTo>
                  <a:lnTo>
                    <a:pt x="86" y="573"/>
                  </a:lnTo>
                  <a:lnTo>
                    <a:pt x="98" y="567"/>
                  </a:lnTo>
                  <a:lnTo>
                    <a:pt x="96" y="563"/>
                  </a:lnTo>
                  <a:lnTo>
                    <a:pt x="110" y="547"/>
                  </a:lnTo>
                  <a:lnTo>
                    <a:pt x="136" y="537"/>
                  </a:lnTo>
                  <a:lnTo>
                    <a:pt x="154" y="525"/>
                  </a:lnTo>
                  <a:lnTo>
                    <a:pt x="156" y="517"/>
                  </a:lnTo>
                  <a:lnTo>
                    <a:pt x="122" y="481"/>
                  </a:lnTo>
                  <a:lnTo>
                    <a:pt x="124" y="463"/>
                  </a:lnTo>
                  <a:lnTo>
                    <a:pt x="118" y="431"/>
                  </a:lnTo>
                  <a:lnTo>
                    <a:pt x="102" y="413"/>
                  </a:lnTo>
                  <a:lnTo>
                    <a:pt x="104" y="405"/>
                  </a:lnTo>
                  <a:lnTo>
                    <a:pt x="102" y="399"/>
                  </a:lnTo>
                  <a:lnTo>
                    <a:pt x="94" y="395"/>
                  </a:lnTo>
                  <a:lnTo>
                    <a:pt x="96" y="365"/>
                  </a:lnTo>
                  <a:lnTo>
                    <a:pt x="98" y="349"/>
                  </a:lnTo>
                  <a:lnTo>
                    <a:pt x="108" y="347"/>
                  </a:lnTo>
                  <a:lnTo>
                    <a:pt x="110" y="335"/>
                  </a:lnTo>
                  <a:lnTo>
                    <a:pt x="102" y="287"/>
                  </a:lnTo>
                  <a:lnTo>
                    <a:pt x="108" y="160"/>
                  </a:lnTo>
                  <a:lnTo>
                    <a:pt x="126" y="150"/>
                  </a:lnTo>
                  <a:lnTo>
                    <a:pt x="170" y="166"/>
                  </a:lnTo>
                  <a:lnTo>
                    <a:pt x="172" y="176"/>
                  </a:lnTo>
                  <a:lnTo>
                    <a:pt x="188" y="186"/>
                  </a:lnTo>
                  <a:lnTo>
                    <a:pt x="200" y="182"/>
                  </a:lnTo>
                  <a:lnTo>
                    <a:pt x="222" y="150"/>
                  </a:lnTo>
                  <a:lnTo>
                    <a:pt x="234" y="32"/>
                  </a:lnTo>
                  <a:lnTo>
                    <a:pt x="240" y="0"/>
                  </a:lnTo>
                  <a:lnTo>
                    <a:pt x="415" y="24"/>
                  </a:lnTo>
                  <a:lnTo>
                    <a:pt x="473" y="30"/>
                  </a:lnTo>
                  <a:lnTo>
                    <a:pt x="659" y="50"/>
                  </a:lnTo>
                  <a:lnTo>
                    <a:pt x="743" y="62"/>
                  </a:lnTo>
                  <a:lnTo>
                    <a:pt x="861" y="72"/>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01" name="Freeform 29">
              <a:extLst>
                <a:ext uri="{FF2B5EF4-FFF2-40B4-BE49-F238E27FC236}">
                  <a16:creationId xmlns:a16="http://schemas.microsoft.com/office/drawing/2014/main" id="{E7CED7BE-E414-0EBB-232E-184BD28F16FA}"/>
                </a:ext>
              </a:extLst>
            </p:cNvPr>
            <p:cNvSpPr>
              <a:spLocks/>
            </p:cNvSpPr>
            <p:nvPr/>
          </p:nvSpPr>
          <p:spPr bwMode="auto">
            <a:xfrm>
              <a:off x="5499229" y="2037960"/>
              <a:ext cx="428237" cy="655500"/>
            </a:xfrm>
            <a:custGeom>
              <a:avLst/>
              <a:gdLst>
                <a:gd name="T0" fmla="*/ 282257593 w 961"/>
                <a:gd name="T1" fmla="*/ 0 h 1471"/>
                <a:gd name="T2" fmla="*/ 534273300 w 961"/>
                <a:gd name="T3" fmla="*/ 50403114 h 1471"/>
                <a:gd name="T4" fmla="*/ 534273300 w 961"/>
                <a:gd name="T5" fmla="*/ 60483737 h 1471"/>
                <a:gd name="T6" fmla="*/ 937498432 w 961"/>
                <a:gd name="T7" fmla="*/ 126007786 h 1471"/>
                <a:gd name="T8" fmla="*/ 1345763879 w 961"/>
                <a:gd name="T9" fmla="*/ 196572145 h 1471"/>
                <a:gd name="T10" fmla="*/ 2061488488 w 961"/>
                <a:gd name="T11" fmla="*/ 307458997 h 1471"/>
                <a:gd name="T12" fmla="*/ 2147483646 w 961"/>
                <a:gd name="T13" fmla="*/ 352821799 h 1471"/>
                <a:gd name="T14" fmla="*/ 2147483646 w 961"/>
                <a:gd name="T15" fmla="*/ 367942734 h 1471"/>
                <a:gd name="T16" fmla="*/ 2147483646 w 961"/>
                <a:gd name="T17" fmla="*/ 851812630 h 1471"/>
                <a:gd name="T18" fmla="*/ 2147483646 w 961"/>
                <a:gd name="T19" fmla="*/ 1275198789 h 1471"/>
                <a:gd name="T20" fmla="*/ 2147483646 w 961"/>
                <a:gd name="T21" fmla="*/ 1386085641 h 1471"/>
                <a:gd name="T22" fmla="*/ 2147483646 w 961"/>
                <a:gd name="T23" fmla="*/ 1562496540 h 1471"/>
                <a:gd name="T24" fmla="*/ 2147483646 w 961"/>
                <a:gd name="T25" fmla="*/ 1975802077 h 1471"/>
                <a:gd name="T26" fmla="*/ 2147483646 w 961"/>
                <a:gd name="T27" fmla="*/ 2026205191 h 1471"/>
                <a:gd name="T28" fmla="*/ 2147483646 w 961"/>
                <a:gd name="T29" fmla="*/ 2147483646 h 1471"/>
                <a:gd name="T30" fmla="*/ 2142133515 w 961"/>
                <a:gd name="T31" fmla="*/ 2147483646 h 1471"/>
                <a:gd name="T32" fmla="*/ 2101811001 w 961"/>
                <a:gd name="T33" fmla="*/ 2147483646 h 1471"/>
                <a:gd name="T34" fmla="*/ 2086690059 w 961"/>
                <a:gd name="T35" fmla="*/ 2147483646 h 1471"/>
                <a:gd name="T36" fmla="*/ 2056448174 w 961"/>
                <a:gd name="T37" fmla="*/ 2147483646 h 1471"/>
                <a:gd name="T38" fmla="*/ 2001004718 w 961"/>
                <a:gd name="T39" fmla="*/ 2147483646 h 1471"/>
                <a:gd name="T40" fmla="*/ 1970762833 w 961"/>
                <a:gd name="T41" fmla="*/ 2147483646 h 1471"/>
                <a:gd name="T42" fmla="*/ 1930440320 w 961"/>
                <a:gd name="T43" fmla="*/ 2147483646 h 1471"/>
                <a:gd name="T44" fmla="*/ 1925400006 w 961"/>
                <a:gd name="T45" fmla="*/ 2147483646 h 1471"/>
                <a:gd name="T46" fmla="*/ 1814513095 w 961"/>
                <a:gd name="T47" fmla="*/ 2147483646 h 1471"/>
                <a:gd name="T48" fmla="*/ 1769150267 w 961"/>
                <a:gd name="T49" fmla="*/ 2147483646 h 1471"/>
                <a:gd name="T50" fmla="*/ 1754029325 w 961"/>
                <a:gd name="T51" fmla="*/ 2147483646 h 1471"/>
                <a:gd name="T52" fmla="*/ 1774190581 w 961"/>
                <a:gd name="T53" fmla="*/ 2147483646 h 1471"/>
                <a:gd name="T54" fmla="*/ 1769150267 w 961"/>
                <a:gd name="T55" fmla="*/ 2147483646 h 1471"/>
                <a:gd name="T56" fmla="*/ 1743948697 w 961"/>
                <a:gd name="T57" fmla="*/ 2147483646 h 1471"/>
                <a:gd name="T58" fmla="*/ 1738908382 w 961"/>
                <a:gd name="T59" fmla="*/ 2147483646 h 1471"/>
                <a:gd name="T60" fmla="*/ 1310481680 w 961"/>
                <a:gd name="T61" fmla="*/ 2147483646 h 1471"/>
                <a:gd name="T62" fmla="*/ 887095291 w 961"/>
                <a:gd name="T63" fmla="*/ 2147483646 h 1471"/>
                <a:gd name="T64" fmla="*/ 498991101 w 961"/>
                <a:gd name="T65" fmla="*/ 2096769551 h 1471"/>
                <a:gd name="T66" fmla="*/ 277217278 w 961"/>
                <a:gd name="T67" fmla="*/ 1804431489 h 1471"/>
                <a:gd name="T68" fmla="*/ 206652880 w 961"/>
                <a:gd name="T69" fmla="*/ 1718746194 h 1471"/>
                <a:gd name="T70" fmla="*/ 141128796 w 961"/>
                <a:gd name="T71" fmla="*/ 1628020589 h 1471"/>
                <a:gd name="T72" fmla="*/ 45362827 w 961"/>
                <a:gd name="T73" fmla="*/ 1502012803 h 1471"/>
                <a:gd name="T74" fmla="*/ 0 w 961"/>
                <a:gd name="T75" fmla="*/ 1451609689 h 1471"/>
                <a:gd name="T76" fmla="*/ 15120942 w 961"/>
                <a:gd name="T77" fmla="*/ 1401206575 h 1471"/>
                <a:gd name="T78" fmla="*/ 10080628 w 961"/>
                <a:gd name="T79" fmla="*/ 1386085641 h 1471"/>
                <a:gd name="T80" fmla="*/ 20161257 w 961"/>
                <a:gd name="T81" fmla="*/ 1365924395 h 1471"/>
                <a:gd name="T82" fmla="*/ 30241885 w 961"/>
                <a:gd name="T83" fmla="*/ 1300400347 h 1471"/>
                <a:gd name="T84" fmla="*/ 45362827 w 961"/>
                <a:gd name="T85" fmla="*/ 1234876298 h 1471"/>
                <a:gd name="T86" fmla="*/ 65524084 w 961"/>
                <a:gd name="T87" fmla="*/ 1113908824 h 1471"/>
                <a:gd name="T88" fmla="*/ 201612566 w 961"/>
                <a:gd name="T89" fmla="*/ 393144291 h 1471"/>
                <a:gd name="T90" fmla="*/ 282257593 w 961"/>
                <a:gd name="T91" fmla="*/ 0 h 14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61" h="1471">
                  <a:moveTo>
                    <a:pt x="112" y="0"/>
                  </a:moveTo>
                  <a:lnTo>
                    <a:pt x="212" y="20"/>
                  </a:lnTo>
                  <a:lnTo>
                    <a:pt x="212" y="24"/>
                  </a:lnTo>
                  <a:lnTo>
                    <a:pt x="372" y="50"/>
                  </a:lnTo>
                  <a:lnTo>
                    <a:pt x="534" y="78"/>
                  </a:lnTo>
                  <a:lnTo>
                    <a:pt x="818" y="122"/>
                  </a:lnTo>
                  <a:lnTo>
                    <a:pt x="929" y="140"/>
                  </a:lnTo>
                  <a:lnTo>
                    <a:pt x="961" y="146"/>
                  </a:lnTo>
                  <a:lnTo>
                    <a:pt x="937" y="338"/>
                  </a:lnTo>
                  <a:lnTo>
                    <a:pt x="915" y="506"/>
                  </a:lnTo>
                  <a:lnTo>
                    <a:pt x="909" y="550"/>
                  </a:lnTo>
                  <a:lnTo>
                    <a:pt x="899" y="620"/>
                  </a:lnTo>
                  <a:lnTo>
                    <a:pt x="872" y="784"/>
                  </a:lnTo>
                  <a:lnTo>
                    <a:pt x="874" y="804"/>
                  </a:lnTo>
                  <a:lnTo>
                    <a:pt x="864" y="886"/>
                  </a:lnTo>
                  <a:lnTo>
                    <a:pt x="850" y="988"/>
                  </a:lnTo>
                  <a:lnTo>
                    <a:pt x="834" y="1106"/>
                  </a:lnTo>
                  <a:lnTo>
                    <a:pt x="828" y="1138"/>
                  </a:lnTo>
                  <a:lnTo>
                    <a:pt x="816" y="1256"/>
                  </a:lnTo>
                  <a:lnTo>
                    <a:pt x="794" y="1288"/>
                  </a:lnTo>
                  <a:lnTo>
                    <a:pt x="782" y="1292"/>
                  </a:lnTo>
                  <a:lnTo>
                    <a:pt x="766" y="1282"/>
                  </a:lnTo>
                  <a:lnTo>
                    <a:pt x="764" y="1272"/>
                  </a:lnTo>
                  <a:lnTo>
                    <a:pt x="720" y="1256"/>
                  </a:lnTo>
                  <a:lnTo>
                    <a:pt x="702" y="1266"/>
                  </a:lnTo>
                  <a:lnTo>
                    <a:pt x="696" y="1393"/>
                  </a:lnTo>
                  <a:lnTo>
                    <a:pt x="704" y="1441"/>
                  </a:lnTo>
                  <a:lnTo>
                    <a:pt x="702" y="1453"/>
                  </a:lnTo>
                  <a:lnTo>
                    <a:pt x="692" y="1455"/>
                  </a:lnTo>
                  <a:lnTo>
                    <a:pt x="690" y="1471"/>
                  </a:lnTo>
                  <a:lnTo>
                    <a:pt x="520" y="1254"/>
                  </a:lnTo>
                  <a:lnTo>
                    <a:pt x="352" y="1034"/>
                  </a:lnTo>
                  <a:lnTo>
                    <a:pt x="198" y="832"/>
                  </a:lnTo>
                  <a:lnTo>
                    <a:pt x="110" y="716"/>
                  </a:lnTo>
                  <a:lnTo>
                    <a:pt x="82" y="682"/>
                  </a:lnTo>
                  <a:lnTo>
                    <a:pt x="56" y="646"/>
                  </a:lnTo>
                  <a:lnTo>
                    <a:pt x="18" y="596"/>
                  </a:lnTo>
                  <a:lnTo>
                    <a:pt x="0" y="576"/>
                  </a:lnTo>
                  <a:lnTo>
                    <a:pt x="6" y="556"/>
                  </a:lnTo>
                  <a:lnTo>
                    <a:pt x="4" y="550"/>
                  </a:lnTo>
                  <a:lnTo>
                    <a:pt x="8" y="542"/>
                  </a:lnTo>
                  <a:lnTo>
                    <a:pt x="12" y="516"/>
                  </a:lnTo>
                  <a:lnTo>
                    <a:pt x="18" y="490"/>
                  </a:lnTo>
                  <a:lnTo>
                    <a:pt x="26" y="442"/>
                  </a:lnTo>
                  <a:lnTo>
                    <a:pt x="80" y="156"/>
                  </a:lnTo>
                  <a:lnTo>
                    <a:pt x="112" y="0"/>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02" name="Freeform 30">
              <a:extLst>
                <a:ext uri="{FF2B5EF4-FFF2-40B4-BE49-F238E27FC236}">
                  <a16:creationId xmlns:a16="http://schemas.microsoft.com/office/drawing/2014/main" id="{010BFFBA-68B7-E375-B66B-8C8B1EA2B6EE}"/>
                </a:ext>
              </a:extLst>
            </p:cNvPr>
            <p:cNvSpPr>
              <a:spLocks/>
            </p:cNvSpPr>
            <p:nvPr/>
          </p:nvSpPr>
          <p:spPr bwMode="auto">
            <a:xfrm>
              <a:off x="6214442" y="2226010"/>
              <a:ext cx="483047" cy="368970"/>
            </a:xfrm>
            <a:custGeom>
              <a:avLst/>
              <a:gdLst>
                <a:gd name="T0" fmla="*/ 156249688 w 1084"/>
                <a:gd name="T1" fmla="*/ 0 h 828"/>
                <a:gd name="T2" fmla="*/ 574595625 w 1084"/>
                <a:gd name="T3" fmla="*/ 15120938 h 828"/>
                <a:gd name="T4" fmla="*/ 796369375 w 1084"/>
                <a:gd name="T5" fmla="*/ 35282188 h 828"/>
                <a:gd name="T6" fmla="*/ 967740000 w 1084"/>
                <a:gd name="T7" fmla="*/ 45362813 h 828"/>
                <a:gd name="T8" fmla="*/ 1159271875 w 1084"/>
                <a:gd name="T9" fmla="*/ 60483750 h 828"/>
                <a:gd name="T10" fmla="*/ 1204634688 w 1084"/>
                <a:gd name="T11" fmla="*/ 65524063 h 828"/>
                <a:gd name="T12" fmla="*/ 1542335625 w 1084"/>
                <a:gd name="T13" fmla="*/ 85685313 h 828"/>
                <a:gd name="T14" fmla="*/ 1673383750 w 1084"/>
                <a:gd name="T15" fmla="*/ 85685313 h 828"/>
                <a:gd name="T16" fmla="*/ 1990923438 w 1084"/>
                <a:gd name="T17" fmla="*/ 105846563 h 828"/>
                <a:gd name="T18" fmla="*/ 2147483646 w 1084"/>
                <a:gd name="T19" fmla="*/ 110886875 h 828"/>
                <a:gd name="T20" fmla="*/ 2147483646 w 1084"/>
                <a:gd name="T21" fmla="*/ 110886875 h 828"/>
                <a:gd name="T22" fmla="*/ 2147483646 w 1084"/>
                <a:gd name="T23" fmla="*/ 120967500 h 828"/>
                <a:gd name="T24" fmla="*/ 2147483646 w 1084"/>
                <a:gd name="T25" fmla="*/ 120967500 h 828"/>
                <a:gd name="T26" fmla="*/ 2147483646 w 1084"/>
                <a:gd name="T27" fmla="*/ 126007813 h 828"/>
                <a:gd name="T28" fmla="*/ 2147483646 w 1084"/>
                <a:gd name="T29" fmla="*/ 246975313 h 828"/>
                <a:gd name="T30" fmla="*/ 2147483646 w 1084"/>
                <a:gd name="T31" fmla="*/ 282257500 h 828"/>
                <a:gd name="T32" fmla="*/ 2147483646 w 1084"/>
                <a:gd name="T33" fmla="*/ 398184688 h 828"/>
                <a:gd name="T34" fmla="*/ 2147483646 w 1084"/>
                <a:gd name="T35" fmla="*/ 443547500 h 828"/>
                <a:gd name="T36" fmla="*/ 2147483646 w 1084"/>
                <a:gd name="T37" fmla="*/ 599797188 h 828"/>
                <a:gd name="T38" fmla="*/ 2147483646 w 1084"/>
                <a:gd name="T39" fmla="*/ 816530625 h 828"/>
                <a:gd name="T40" fmla="*/ 2147483646 w 1084"/>
                <a:gd name="T41" fmla="*/ 1038304375 h 828"/>
                <a:gd name="T42" fmla="*/ 2147483646 w 1084"/>
                <a:gd name="T43" fmla="*/ 1078626875 h 828"/>
                <a:gd name="T44" fmla="*/ 2147483646 w 1084"/>
                <a:gd name="T45" fmla="*/ 1249997500 h 828"/>
                <a:gd name="T46" fmla="*/ 2147483646 w 1084"/>
                <a:gd name="T47" fmla="*/ 1290320000 h 828"/>
                <a:gd name="T48" fmla="*/ 2147483646 w 1084"/>
                <a:gd name="T49" fmla="*/ 1461690625 h 828"/>
                <a:gd name="T50" fmla="*/ 2147483646 w 1084"/>
                <a:gd name="T51" fmla="*/ 1718746563 h 828"/>
                <a:gd name="T52" fmla="*/ 2147483646 w 1084"/>
                <a:gd name="T53" fmla="*/ 1764109375 h 828"/>
                <a:gd name="T54" fmla="*/ 2147483646 w 1084"/>
                <a:gd name="T55" fmla="*/ 1890117188 h 828"/>
                <a:gd name="T56" fmla="*/ 2147483646 w 1084"/>
                <a:gd name="T57" fmla="*/ 2076608750 h 828"/>
                <a:gd name="T58" fmla="*/ 2147483646 w 1084"/>
                <a:gd name="T59" fmla="*/ 2086689375 h 828"/>
                <a:gd name="T60" fmla="*/ 2147483646 w 1084"/>
                <a:gd name="T61" fmla="*/ 2081649063 h 828"/>
                <a:gd name="T62" fmla="*/ 2147483646 w 1084"/>
                <a:gd name="T63" fmla="*/ 2071568438 h 828"/>
                <a:gd name="T64" fmla="*/ 2147483646 w 1084"/>
                <a:gd name="T65" fmla="*/ 2066528125 h 828"/>
                <a:gd name="T66" fmla="*/ 2147483646 w 1084"/>
                <a:gd name="T67" fmla="*/ 2076608750 h 828"/>
                <a:gd name="T68" fmla="*/ 1945560625 w 1084"/>
                <a:gd name="T69" fmla="*/ 2066528125 h 828"/>
                <a:gd name="T70" fmla="*/ 1471771250 w 1084"/>
                <a:gd name="T71" fmla="*/ 2046366875 h 828"/>
                <a:gd name="T72" fmla="*/ 1280239375 w 1084"/>
                <a:gd name="T73" fmla="*/ 2036286250 h 828"/>
                <a:gd name="T74" fmla="*/ 1169352500 w 1084"/>
                <a:gd name="T75" fmla="*/ 2031245938 h 828"/>
                <a:gd name="T76" fmla="*/ 992941563 w 1084"/>
                <a:gd name="T77" fmla="*/ 2016125000 h 828"/>
                <a:gd name="T78" fmla="*/ 619958438 w 1084"/>
                <a:gd name="T79" fmla="*/ 1995963750 h 828"/>
                <a:gd name="T80" fmla="*/ 609877813 w 1084"/>
                <a:gd name="T81" fmla="*/ 1985883125 h 828"/>
                <a:gd name="T82" fmla="*/ 246975313 w 1084"/>
                <a:gd name="T83" fmla="*/ 1960681563 h 828"/>
                <a:gd name="T84" fmla="*/ 0 w 1084"/>
                <a:gd name="T85" fmla="*/ 1940520313 h 828"/>
                <a:gd name="T86" fmla="*/ 20161250 w 1084"/>
                <a:gd name="T87" fmla="*/ 1633061250 h 828"/>
                <a:gd name="T88" fmla="*/ 30241875 w 1084"/>
                <a:gd name="T89" fmla="*/ 1522174375 h 828"/>
                <a:gd name="T90" fmla="*/ 40322500 w 1084"/>
                <a:gd name="T91" fmla="*/ 1381045625 h 828"/>
                <a:gd name="T92" fmla="*/ 55443438 w 1084"/>
                <a:gd name="T93" fmla="*/ 1204634688 h 828"/>
                <a:gd name="T94" fmla="*/ 90725625 w 1084"/>
                <a:gd name="T95" fmla="*/ 791329063 h 828"/>
                <a:gd name="T96" fmla="*/ 90725625 w 1084"/>
                <a:gd name="T97" fmla="*/ 725805000 h 828"/>
                <a:gd name="T98" fmla="*/ 100806250 w 1084"/>
                <a:gd name="T99" fmla="*/ 650200313 h 828"/>
                <a:gd name="T100" fmla="*/ 126007813 w 1084"/>
                <a:gd name="T101" fmla="*/ 378023438 h 828"/>
                <a:gd name="T102" fmla="*/ 141128750 w 1084"/>
                <a:gd name="T103" fmla="*/ 161290000 h 828"/>
                <a:gd name="T104" fmla="*/ 156249688 w 1084"/>
                <a:gd name="T105" fmla="*/ 0 h 8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84" h="828">
                  <a:moveTo>
                    <a:pt x="62" y="0"/>
                  </a:moveTo>
                  <a:lnTo>
                    <a:pt x="228" y="6"/>
                  </a:lnTo>
                  <a:lnTo>
                    <a:pt x="316" y="14"/>
                  </a:lnTo>
                  <a:lnTo>
                    <a:pt x="384" y="18"/>
                  </a:lnTo>
                  <a:lnTo>
                    <a:pt x="460" y="24"/>
                  </a:lnTo>
                  <a:lnTo>
                    <a:pt x="478" y="26"/>
                  </a:lnTo>
                  <a:lnTo>
                    <a:pt x="612" y="34"/>
                  </a:lnTo>
                  <a:lnTo>
                    <a:pt x="664" y="34"/>
                  </a:lnTo>
                  <a:lnTo>
                    <a:pt x="790" y="42"/>
                  </a:lnTo>
                  <a:lnTo>
                    <a:pt x="866" y="44"/>
                  </a:lnTo>
                  <a:lnTo>
                    <a:pt x="894" y="44"/>
                  </a:lnTo>
                  <a:lnTo>
                    <a:pt x="1000" y="48"/>
                  </a:lnTo>
                  <a:lnTo>
                    <a:pt x="1004" y="48"/>
                  </a:lnTo>
                  <a:lnTo>
                    <a:pt x="1084" y="50"/>
                  </a:lnTo>
                  <a:lnTo>
                    <a:pt x="1084" y="98"/>
                  </a:lnTo>
                  <a:lnTo>
                    <a:pt x="1084" y="112"/>
                  </a:lnTo>
                  <a:lnTo>
                    <a:pt x="1082" y="158"/>
                  </a:lnTo>
                  <a:lnTo>
                    <a:pt x="1082" y="176"/>
                  </a:lnTo>
                  <a:lnTo>
                    <a:pt x="1084" y="238"/>
                  </a:lnTo>
                  <a:lnTo>
                    <a:pt x="1082" y="324"/>
                  </a:lnTo>
                  <a:lnTo>
                    <a:pt x="1082" y="412"/>
                  </a:lnTo>
                  <a:lnTo>
                    <a:pt x="1080" y="428"/>
                  </a:lnTo>
                  <a:lnTo>
                    <a:pt x="1080" y="496"/>
                  </a:lnTo>
                  <a:lnTo>
                    <a:pt x="1080" y="512"/>
                  </a:lnTo>
                  <a:lnTo>
                    <a:pt x="1080" y="580"/>
                  </a:lnTo>
                  <a:lnTo>
                    <a:pt x="1078" y="682"/>
                  </a:lnTo>
                  <a:lnTo>
                    <a:pt x="1076" y="700"/>
                  </a:lnTo>
                  <a:lnTo>
                    <a:pt x="1076" y="750"/>
                  </a:lnTo>
                  <a:lnTo>
                    <a:pt x="1074" y="824"/>
                  </a:lnTo>
                  <a:lnTo>
                    <a:pt x="1066" y="828"/>
                  </a:lnTo>
                  <a:lnTo>
                    <a:pt x="950" y="826"/>
                  </a:lnTo>
                  <a:lnTo>
                    <a:pt x="930" y="822"/>
                  </a:lnTo>
                  <a:lnTo>
                    <a:pt x="916" y="820"/>
                  </a:lnTo>
                  <a:lnTo>
                    <a:pt x="904" y="824"/>
                  </a:lnTo>
                  <a:lnTo>
                    <a:pt x="772" y="820"/>
                  </a:lnTo>
                  <a:lnTo>
                    <a:pt x="584" y="812"/>
                  </a:lnTo>
                  <a:lnTo>
                    <a:pt x="508" y="808"/>
                  </a:lnTo>
                  <a:lnTo>
                    <a:pt x="464" y="806"/>
                  </a:lnTo>
                  <a:lnTo>
                    <a:pt x="394" y="800"/>
                  </a:lnTo>
                  <a:lnTo>
                    <a:pt x="246" y="792"/>
                  </a:lnTo>
                  <a:lnTo>
                    <a:pt x="242" y="788"/>
                  </a:lnTo>
                  <a:lnTo>
                    <a:pt x="98" y="778"/>
                  </a:lnTo>
                  <a:lnTo>
                    <a:pt x="0" y="770"/>
                  </a:lnTo>
                  <a:lnTo>
                    <a:pt x="8" y="648"/>
                  </a:lnTo>
                  <a:lnTo>
                    <a:pt x="12" y="604"/>
                  </a:lnTo>
                  <a:lnTo>
                    <a:pt x="16" y="548"/>
                  </a:lnTo>
                  <a:lnTo>
                    <a:pt x="22" y="478"/>
                  </a:lnTo>
                  <a:lnTo>
                    <a:pt x="36" y="314"/>
                  </a:lnTo>
                  <a:lnTo>
                    <a:pt x="36" y="288"/>
                  </a:lnTo>
                  <a:lnTo>
                    <a:pt x="40" y="258"/>
                  </a:lnTo>
                  <a:lnTo>
                    <a:pt x="50" y="150"/>
                  </a:lnTo>
                  <a:lnTo>
                    <a:pt x="56" y="64"/>
                  </a:lnTo>
                  <a:lnTo>
                    <a:pt x="62" y="0"/>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03" name="Freeform 31">
              <a:extLst>
                <a:ext uri="{FF2B5EF4-FFF2-40B4-BE49-F238E27FC236}">
                  <a16:creationId xmlns:a16="http://schemas.microsoft.com/office/drawing/2014/main" id="{51557467-CD84-05A6-0864-0B3CCD433684}"/>
                </a:ext>
              </a:extLst>
            </p:cNvPr>
            <p:cNvSpPr>
              <a:spLocks/>
            </p:cNvSpPr>
            <p:nvPr/>
          </p:nvSpPr>
          <p:spPr bwMode="auto">
            <a:xfrm>
              <a:off x="6693034" y="2324937"/>
              <a:ext cx="510676" cy="269152"/>
            </a:xfrm>
            <a:custGeom>
              <a:avLst/>
              <a:gdLst>
                <a:gd name="T0" fmla="*/ 267136563 w 1146"/>
                <a:gd name="T1" fmla="*/ 60483750 h 604"/>
                <a:gd name="T2" fmla="*/ 504031250 w 1146"/>
                <a:gd name="T3" fmla="*/ 45362813 h 604"/>
                <a:gd name="T4" fmla="*/ 720764688 w 1146"/>
                <a:gd name="T5" fmla="*/ 55443438 h 604"/>
                <a:gd name="T6" fmla="*/ 1103828438 w 1146"/>
                <a:gd name="T7" fmla="*/ 50403125 h 604"/>
                <a:gd name="T8" fmla="*/ 1270158750 w 1146"/>
                <a:gd name="T9" fmla="*/ 50403125 h 604"/>
                <a:gd name="T10" fmla="*/ 1436489063 w 1146"/>
                <a:gd name="T11" fmla="*/ 50403125 h 604"/>
                <a:gd name="T12" fmla="*/ 1612900000 w 1146"/>
                <a:gd name="T13" fmla="*/ 45362813 h 604"/>
                <a:gd name="T14" fmla="*/ 1950600938 w 1146"/>
                <a:gd name="T15" fmla="*/ 35282188 h 604"/>
                <a:gd name="T16" fmla="*/ 2121971563 w 1146"/>
                <a:gd name="T17" fmla="*/ 25201563 h 604"/>
                <a:gd name="T18" fmla="*/ 2147483646 w 1146"/>
                <a:gd name="T19" fmla="*/ 20161250 h 604"/>
                <a:gd name="T20" fmla="*/ 2147483646 w 1146"/>
                <a:gd name="T21" fmla="*/ 10080625 h 604"/>
                <a:gd name="T22" fmla="*/ 2147483646 w 1146"/>
                <a:gd name="T23" fmla="*/ 5040313 h 604"/>
                <a:gd name="T24" fmla="*/ 2147483646 w 1146"/>
                <a:gd name="T25" fmla="*/ 65524063 h 604"/>
                <a:gd name="T26" fmla="*/ 2147483646 w 1146"/>
                <a:gd name="T27" fmla="*/ 40322500 h 604"/>
                <a:gd name="T28" fmla="*/ 2147483646 w 1146"/>
                <a:gd name="T29" fmla="*/ 65524063 h 604"/>
                <a:gd name="T30" fmla="*/ 2147483646 w 1146"/>
                <a:gd name="T31" fmla="*/ 105846563 h 604"/>
                <a:gd name="T32" fmla="*/ 2147483646 w 1146"/>
                <a:gd name="T33" fmla="*/ 126007813 h 604"/>
                <a:gd name="T34" fmla="*/ 2147483646 w 1146"/>
                <a:gd name="T35" fmla="*/ 206652813 h 604"/>
                <a:gd name="T36" fmla="*/ 2147483646 w 1146"/>
                <a:gd name="T37" fmla="*/ 236894688 h 604"/>
                <a:gd name="T38" fmla="*/ 2147483646 w 1146"/>
                <a:gd name="T39" fmla="*/ 297378438 h 604"/>
                <a:gd name="T40" fmla="*/ 2147483646 w 1146"/>
                <a:gd name="T41" fmla="*/ 378023438 h 604"/>
                <a:gd name="T42" fmla="*/ 2147483646 w 1146"/>
                <a:gd name="T43" fmla="*/ 383063750 h 604"/>
                <a:gd name="T44" fmla="*/ 2147483646 w 1146"/>
                <a:gd name="T45" fmla="*/ 453628125 h 604"/>
                <a:gd name="T46" fmla="*/ 2147483646 w 1146"/>
                <a:gd name="T47" fmla="*/ 609877813 h 604"/>
                <a:gd name="T48" fmla="*/ 2147483646 w 1146"/>
                <a:gd name="T49" fmla="*/ 776208125 h 604"/>
                <a:gd name="T50" fmla="*/ 2147483646 w 1146"/>
                <a:gd name="T51" fmla="*/ 947578750 h 604"/>
                <a:gd name="T52" fmla="*/ 2147483646 w 1146"/>
                <a:gd name="T53" fmla="*/ 1139110625 h 604"/>
                <a:gd name="T54" fmla="*/ 2147483646 w 1146"/>
                <a:gd name="T55" fmla="*/ 1421368125 h 604"/>
                <a:gd name="T56" fmla="*/ 2147483646 w 1146"/>
                <a:gd name="T57" fmla="*/ 1456650313 h 604"/>
                <a:gd name="T58" fmla="*/ 2147483646 w 1146"/>
                <a:gd name="T59" fmla="*/ 1471771250 h 604"/>
                <a:gd name="T60" fmla="*/ 2147483646 w 1146"/>
                <a:gd name="T61" fmla="*/ 1486892188 h 604"/>
                <a:gd name="T62" fmla="*/ 1784270625 w 1146"/>
                <a:gd name="T63" fmla="*/ 1507053438 h 604"/>
                <a:gd name="T64" fmla="*/ 1441529375 w 1146"/>
                <a:gd name="T65" fmla="*/ 1512093750 h 604"/>
                <a:gd name="T66" fmla="*/ 972780313 w 1146"/>
                <a:gd name="T67" fmla="*/ 1522174375 h 604"/>
                <a:gd name="T68" fmla="*/ 771167813 w 1146"/>
                <a:gd name="T69" fmla="*/ 1522174375 h 604"/>
                <a:gd name="T70" fmla="*/ 438507188 w 1146"/>
                <a:gd name="T71" fmla="*/ 1522174375 h 604"/>
                <a:gd name="T72" fmla="*/ 201612500 w 1146"/>
                <a:gd name="T73" fmla="*/ 1517134063 h 604"/>
                <a:gd name="T74" fmla="*/ 0 w 1146"/>
                <a:gd name="T75" fmla="*/ 1517134063 h 604"/>
                <a:gd name="T76" fmla="*/ 5040313 w 1146"/>
                <a:gd name="T77" fmla="*/ 1204634688 h 604"/>
                <a:gd name="T78" fmla="*/ 10080625 w 1146"/>
                <a:gd name="T79" fmla="*/ 907256250 h 604"/>
                <a:gd name="T80" fmla="*/ 15120938 w 1146"/>
                <a:gd name="T81" fmla="*/ 730845313 h 604"/>
                <a:gd name="T82" fmla="*/ 15120938 w 1146"/>
                <a:gd name="T83" fmla="*/ 519152188 h 604"/>
                <a:gd name="T84" fmla="*/ 20161250 w 1146"/>
                <a:gd name="T85" fmla="*/ 267136563 h 6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46" h="604">
                  <a:moveTo>
                    <a:pt x="10" y="16"/>
                  </a:moveTo>
                  <a:lnTo>
                    <a:pt x="106" y="24"/>
                  </a:lnTo>
                  <a:lnTo>
                    <a:pt x="120" y="20"/>
                  </a:lnTo>
                  <a:lnTo>
                    <a:pt x="200" y="18"/>
                  </a:lnTo>
                  <a:lnTo>
                    <a:pt x="204" y="24"/>
                  </a:lnTo>
                  <a:lnTo>
                    <a:pt x="286" y="22"/>
                  </a:lnTo>
                  <a:lnTo>
                    <a:pt x="370" y="22"/>
                  </a:lnTo>
                  <a:lnTo>
                    <a:pt x="438" y="20"/>
                  </a:lnTo>
                  <a:lnTo>
                    <a:pt x="452" y="24"/>
                  </a:lnTo>
                  <a:lnTo>
                    <a:pt x="504" y="20"/>
                  </a:lnTo>
                  <a:lnTo>
                    <a:pt x="536" y="22"/>
                  </a:lnTo>
                  <a:lnTo>
                    <a:pt x="570" y="20"/>
                  </a:lnTo>
                  <a:lnTo>
                    <a:pt x="620" y="16"/>
                  </a:lnTo>
                  <a:lnTo>
                    <a:pt x="640" y="18"/>
                  </a:lnTo>
                  <a:lnTo>
                    <a:pt x="706" y="14"/>
                  </a:lnTo>
                  <a:lnTo>
                    <a:pt x="774" y="14"/>
                  </a:lnTo>
                  <a:lnTo>
                    <a:pt x="788" y="14"/>
                  </a:lnTo>
                  <a:lnTo>
                    <a:pt x="842" y="10"/>
                  </a:lnTo>
                  <a:lnTo>
                    <a:pt x="874" y="12"/>
                  </a:lnTo>
                  <a:lnTo>
                    <a:pt x="906" y="8"/>
                  </a:lnTo>
                  <a:lnTo>
                    <a:pt x="940" y="8"/>
                  </a:lnTo>
                  <a:lnTo>
                    <a:pt x="972" y="4"/>
                  </a:lnTo>
                  <a:lnTo>
                    <a:pt x="1004" y="2"/>
                  </a:lnTo>
                  <a:lnTo>
                    <a:pt x="1008" y="2"/>
                  </a:lnTo>
                  <a:lnTo>
                    <a:pt x="1012" y="0"/>
                  </a:lnTo>
                  <a:lnTo>
                    <a:pt x="1040" y="26"/>
                  </a:lnTo>
                  <a:lnTo>
                    <a:pt x="1050" y="24"/>
                  </a:lnTo>
                  <a:lnTo>
                    <a:pt x="1058" y="16"/>
                  </a:lnTo>
                  <a:lnTo>
                    <a:pt x="1066" y="26"/>
                  </a:lnTo>
                  <a:lnTo>
                    <a:pt x="1072" y="26"/>
                  </a:lnTo>
                  <a:lnTo>
                    <a:pt x="1076" y="32"/>
                  </a:lnTo>
                  <a:lnTo>
                    <a:pt x="1070" y="42"/>
                  </a:lnTo>
                  <a:lnTo>
                    <a:pt x="1078" y="46"/>
                  </a:lnTo>
                  <a:lnTo>
                    <a:pt x="1062" y="50"/>
                  </a:lnTo>
                  <a:lnTo>
                    <a:pt x="1048" y="76"/>
                  </a:lnTo>
                  <a:lnTo>
                    <a:pt x="1046" y="82"/>
                  </a:lnTo>
                  <a:lnTo>
                    <a:pt x="1044" y="88"/>
                  </a:lnTo>
                  <a:lnTo>
                    <a:pt x="1046" y="94"/>
                  </a:lnTo>
                  <a:lnTo>
                    <a:pt x="1070" y="110"/>
                  </a:lnTo>
                  <a:lnTo>
                    <a:pt x="1080" y="118"/>
                  </a:lnTo>
                  <a:lnTo>
                    <a:pt x="1080" y="130"/>
                  </a:lnTo>
                  <a:lnTo>
                    <a:pt x="1092" y="150"/>
                  </a:lnTo>
                  <a:lnTo>
                    <a:pt x="1106" y="156"/>
                  </a:lnTo>
                  <a:lnTo>
                    <a:pt x="1112" y="152"/>
                  </a:lnTo>
                  <a:lnTo>
                    <a:pt x="1126" y="162"/>
                  </a:lnTo>
                  <a:lnTo>
                    <a:pt x="1122" y="180"/>
                  </a:lnTo>
                  <a:lnTo>
                    <a:pt x="1128" y="220"/>
                  </a:lnTo>
                  <a:lnTo>
                    <a:pt x="1126" y="242"/>
                  </a:lnTo>
                  <a:lnTo>
                    <a:pt x="1132" y="292"/>
                  </a:lnTo>
                  <a:lnTo>
                    <a:pt x="1130" y="308"/>
                  </a:lnTo>
                  <a:lnTo>
                    <a:pt x="1136" y="372"/>
                  </a:lnTo>
                  <a:lnTo>
                    <a:pt x="1136" y="376"/>
                  </a:lnTo>
                  <a:lnTo>
                    <a:pt x="1136" y="444"/>
                  </a:lnTo>
                  <a:lnTo>
                    <a:pt x="1138" y="452"/>
                  </a:lnTo>
                  <a:lnTo>
                    <a:pt x="1140" y="506"/>
                  </a:lnTo>
                  <a:lnTo>
                    <a:pt x="1146" y="564"/>
                  </a:lnTo>
                  <a:lnTo>
                    <a:pt x="1144" y="574"/>
                  </a:lnTo>
                  <a:lnTo>
                    <a:pt x="1076" y="578"/>
                  </a:lnTo>
                  <a:lnTo>
                    <a:pt x="1006" y="582"/>
                  </a:lnTo>
                  <a:lnTo>
                    <a:pt x="938" y="584"/>
                  </a:lnTo>
                  <a:lnTo>
                    <a:pt x="932" y="590"/>
                  </a:lnTo>
                  <a:lnTo>
                    <a:pt x="854" y="590"/>
                  </a:lnTo>
                  <a:lnTo>
                    <a:pt x="754" y="594"/>
                  </a:lnTo>
                  <a:lnTo>
                    <a:pt x="708" y="598"/>
                  </a:lnTo>
                  <a:lnTo>
                    <a:pt x="654" y="598"/>
                  </a:lnTo>
                  <a:lnTo>
                    <a:pt x="572" y="600"/>
                  </a:lnTo>
                  <a:lnTo>
                    <a:pt x="470" y="602"/>
                  </a:lnTo>
                  <a:lnTo>
                    <a:pt x="386" y="604"/>
                  </a:lnTo>
                  <a:lnTo>
                    <a:pt x="316" y="604"/>
                  </a:lnTo>
                  <a:lnTo>
                    <a:pt x="306" y="604"/>
                  </a:lnTo>
                  <a:lnTo>
                    <a:pt x="222" y="604"/>
                  </a:lnTo>
                  <a:lnTo>
                    <a:pt x="174" y="604"/>
                  </a:lnTo>
                  <a:lnTo>
                    <a:pt x="154" y="602"/>
                  </a:lnTo>
                  <a:lnTo>
                    <a:pt x="80" y="602"/>
                  </a:lnTo>
                  <a:lnTo>
                    <a:pt x="8" y="602"/>
                  </a:lnTo>
                  <a:lnTo>
                    <a:pt x="0" y="602"/>
                  </a:lnTo>
                  <a:lnTo>
                    <a:pt x="2" y="528"/>
                  </a:lnTo>
                  <a:lnTo>
                    <a:pt x="2" y="478"/>
                  </a:lnTo>
                  <a:lnTo>
                    <a:pt x="4" y="460"/>
                  </a:lnTo>
                  <a:lnTo>
                    <a:pt x="4" y="360"/>
                  </a:lnTo>
                  <a:lnTo>
                    <a:pt x="6" y="358"/>
                  </a:lnTo>
                  <a:lnTo>
                    <a:pt x="6" y="290"/>
                  </a:lnTo>
                  <a:lnTo>
                    <a:pt x="6" y="274"/>
                  </a:lnTo>
                  <a:lnTo>
                    <a:pt x="6" y="206"/>
                  </a:lnTo>
                  <a:lnTo>
                    <a:pt x="8" y="190"/>
                  </a:lnTo>
                  <a:lnTo>
                    <a:pt x="8" y="106"/>
                  </a:lnTo>
                  <a:lnTo>
                    <a:pt x="10" y="16"/>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04" name="Freeform 32">
              <a:extLst>
                <a:ext uri="{FF2B5EF4-FFF2-40B4-BE49-F238E27FC236}">
                  <a16:creationId xmlns:a16="http://schemas.microsoft.com/office/drawing/2014/main" id="{AE0AB9B6-249B-9949-7C64-1B9703108482}"/>
                </a:ext>
              </a:extLst>
            </p:cNvPr>
            <p:cNvSpPr>
              <a:spLocks/>
            </p:cNvSpPr>
            <p:nvPr/>
          </p:nvSpPr>
          <p:spPr bwMode="auto">
            <a:xfrm>
              <a:off x="6627974" y="2580720"/>
              <a:ext cx="601581" cy="291878"/>
            </a:xfrm>
            <a:custGeom>
              <a:avLst/>
              <a:gdLst>
                <a:gd name="T0" fmla="*/ 347781563 w 1350"/>
                <a:gd name="T1" fmla="*/ 80644961 h 655"/>
                <a:gd name="T2" fmla="*/ 569555313 w 1350"/>
                <a:gd name="T3" fmla="*/ 70564341 h 655"/>
                <a:gd name="T4" fmla="*/ 927417500 w 1350"/>
                <a:gd name="T5" fmla="*/ 75604651 h 655"/>
                <a:gd name="T6" fmla="*/ 1340723125 w 1350"/>
                <a:gd name="T7" fmla="*/ 75604651 h 655"/>
                <a:gd name="T8" fmla="*/ 1728827188 w 1350"/>
                <a:gd name="T9" fmla="*/ 65524031 h 655"/>
                <a:gd name="T10" fmla="*/ 2016125000 w 1350"/>
                <a:gd name="T11" fmla="*/ 60483721 h 655"/>
                <a:gd name="T12" fmla="*/ 2147483646 w 1350"/>
                <a:gd name="T13" fmla="*/ 45362791 h 655"/>
                <a:gd name="T14" fmla="*/ 2147483646 w 1350"/>
                <a:gd name="T15" fmla="*/ 25201550 h 655"/>
                <a:gd name="T16" fmla="*/ 2147483646 w 1350"/>
                <a:gd name="T17" fmla="*/ 15120930 h 655"/>
                <a:gd name="T18" fmla="*/ 2147483646 w 1350"/>
                <a:gd name="T19" fmla="*/ 0 h 655"/>
                <a:gd name="T20" fmla="*/ 2147483646 w 1350"/>
                <a:gd name="T21" fmla="*/ 241934884 h 655"/>
                <a:gd name="T22" fmla="*/ 2147483646 w 1350"/>
                <a:gd name="T23" fmla="*/ 607356570 h 655"/>
                <a:gd name="T24" fmla="*/ 2147483646 w 1350"/>
                <a:gd name="T25" fmla="*/ 788807733 h 655"/>
                <a:gd name="T26" fmla="*/ 2147483646 w 1350"/>
                <a:gd name="T27" fmla="*/ 1202113159 h 655"/>
                <a:gd name="T28" fmla="*/ 2147483646 w 1350"/>
                <a:gd name="T29" fmla="*/ 1630539516 h 655"/>
                <a:gd name="T30" fmla="*/ 2147483646 w 1350"/>
                <a:gd name="T31" fmla="*/ 1600297655 h 655"/>
                <a:gd name="T32" fmla="*/ 2147483646 w 1350"/>
                <a:gd name="T33" fmla="*/ 1534773624 h 655"/>
                <a:gd name="T34" fmla="*/ 2147483646 w 1350"/>
                <a:gd name="T35" fmla="*/ 1494451144 h 655"/>
                <a:gd name="T36" fmla="*/ 2147483646 w 1350"/>
                <a:gd name="T37" fmla="*/ 1544854245 h 655"/>
                <a:gd name="T38" fmla="*/ 2147483646 w 1350"/>
                <a:gd name="T39" fmla="*/ 1504531764 h 655"/>
                <a:gd name="T40" fmla="*/ 2147483646 w 1350"/>
                <a:gd name="T41" fmla="*/ 1539813935 h 655"/>
                <a:gd name="T42" fmla="*/ 2147483646 w 1350"/>
                <a:gd name="T43" fmla="*/ 1565015485 h 655"/>
                <a:gd name="T44" fmla="*/ 2147483646 w 1350"/>
                <a:gd name="T45" fmla="*/ 1590217035 h 655"/>
                <a:gd name="T46" fmla="*/ 2147483646 w 1350"/>
                <a:gd name="T47" fmla="*/ 1650700756 h 655"/>
                <a:gd name="T48" fmla="*/ 2147483646 w 1350"/>
                <a:gd name="T49" fmla="*/ 1620458896 h 655"/>
                <a:gd name="T50" fmla="*/ 2147483646 w 1350"/>
                <a:gd name="T51" fmla="*/ 1585176725 h 655"/>
                <a:gd name="T52" fmla="*/ 2147483646 w 1350"/>
                <a:gd name="T53" fmla="*/ 1554934865 h 655"/>
                <a:gd name="T54" fmla="*/ 2147483646 w 1350"/>
                <a:gd name="T55" fmla="*/ 1575096105 h 655"/>
                <a:gd name="T56" fmla="*/ 2147483646 w 1350"/>
                <a:gd name="T57" fmla="*/ 1539813935 h 655"/>
                <a:gd name="T58" fmla="*/ 2147483646 w 1350"/>
                <a:gd name="T59" fmla="*/ 1590217035 h 655"/>
                <a:gd name="T60" fmla="*/ 2147483646 w 1350"/>
                <a:gd name="T61" fmla="*/ 1650700756 h 655"/>
                <a:gd name="T62" fmla="*/ 2147483646 w 1350"/>
                <a:gd name="T63" fmla="*/ 1585176725 h 655"/>
                <a:gd name="T64" fmla="*/ 2147483646 w 1350"/>
                <a:gd name="T65" fmla="*/ 1580136415 h 655"/>
                <a:gd name="T66" fmla="*/ 2147483646 w 1350"/>
                <a:gd name="T67" fmla="*/ 1559975175 h 655"/>
                <a:gd name="T68" fmla="*/ 2137092500 w 1350"/>
                <a:gd name="T69" fmla="*/ 1529733314 h 655"/>
                <a:gd name="T70" fmla="*/ 2076608750 w 1350"/>
                <a:gd name="T71" fmla="*/ 1544854245 h 655"/>
                <a:gd name="T72" fmla="*/ 2001004063 w 1350"/>
                <a:gd name="T73" fmla="*/ 1534773624 h 655"/>
                <a:gd name="T74" fmla="*/ 1940520313 w 1350"/>
                <a:gd name="T75" fmla="*/ 1509572074 h 655"/>
                <a:gd name="T76" fmla="*/ 1905238125 w 1350"/>
                <a:gd name="T77" fmla="*/ 1469249594 h 655"/>
                <a:gd name="T78" fmla="*/ 1799391563 w 1350"/>
                <a:gd name="T79" fmla="*/ 1494451144 h 655"/>
                <a:gd name="T80" fmla="*/ 1743948125 w 1350"/>
                <a:gd name="T81" fmla="*/ 1459168973 h 655"/>
                <a:gd name="T82" fmla="*/ 1658262813 w 1350"/>
                <a:gd name="T83" fmla="*/ 1454128663 h 655"/>
                <a:gd name="T84" fmla="*/ 1572577500 w 1350"/>
                <a:gd name="T85" fmla="*/ 1428927113 h 655"/>
                <a:gd name="T86" fmla="*/ 1502013125 w 1350"/>
                <a:gd name="T87" fmla="*/ 1363403082 h 655"/>
                <a:gd name="T88" fmla="*/ 1426408438 w 1350"/>
                <a:gd name="T89" fmla="*/ 1318040291 h 655"/>
                <a:gd name="T90" fmla="*/ 1386085938 w 1350"/>
                <a:gd name="T91" fmla="*/ 1333161221 h 655"/>
                <a:gd name="T92" fmla="*/ 1244957188 w 1350"/>
                <a:gd name="T93" fmla="*/ 1307959671 h 655"/>
                <a:gd name="T94" fmla="*/ 1209675000 w 1350"/>
                <a:gd name="T95" fmla="*/ 1262596880 h 655"/>
                <a:gd name="T96" fmla="*/ 1174392813 w 1350"/>
                <a:gd name="T97" fmla="*/ 1035782927 h 655"/>
                <a:gd name="T98" fmla="*/ 1159271875 w 1350"/>
                <a:gd name="T99" fmla="*/ 753525563 h 655"/>
                <a:gd name="T100" fmla="*/ 1164312188 w 1350"/>
                <a:gd name="T101" fmla="*/ 325099206 h 655"/>
                <a:gd name="T102" fmla="*/ 745966250 w 1350"/>
                <a:gd name="T103" fmla="*/ 330139516 h 655"/>
                <a:gd name="T104" fmla="*/ 322580000 w 1350"/>
                <a:gd name="T105" fmla="*/ 315018586 h 6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50" h="655">
                  <a:moveTo>
                    <a:pt x="2" y="26"/>
                  </a:moveTo>
                  <a:lnTo>
                    <a:pt x="22" y="30"/>
                  </a:lnTo>
                  <a:lnTo>
                    <a:pt x="138" y="32"/>
                  </a:lnTo>
                  <a:lnTo>
                    <a:pt x="146" y="28"/>
                  </a:lnTo>
                  <a:lnTo>
                    <a:pt x="154" y="28"/>
                  </a:lnTo>
                  <a:lnTo>
                    <a:pt x="226" y="28"/>
                  </a:lnTo>
                  <a:lnTo>
                    <a:pt x="300" y="28"/>
                  </a:lnTo>
                  <a:lnTo>
                    <a:pt x="320" y="30"/>
                  </a:lnTo>
                  <a:lnTo>
                    <a:pt x="368" y="30"/>
                  </a:lnTo>
                  <a:lnTo>
                    <a:pt x="450" y="30"/>
                  </a:lnTo>
                  <a:lnTo>
                    <a:pt x="462" y="30"/>
                  </a:lnTo>
                  <a:lnTo>
                    <a:pt x="532" y="30"/>
                  </a:lnTo>
                  <a:lnTo>
                    <a:pt x="544" y="30"/>
                  </a:lnTo>
                  <a:lnTo>
                    <a:pt x="616" y="28"/>
                  </a:lnTo>
                  <a:lnTo>
                    <a:pt x="686" y="26"/>
                  </a:lnTo>
                  <a:lnTo>
                    <a:pt x="718" y="26"/>
                  </a:lnTo>
                  <a:lnTo>
                    <a:pt x="754" y="24"/>
                  </a:lnTo>
                  <a:lnTo>
                    <a:pt x="800" y="24"/>
                  </a:lnTo>
                  <a:lnTo>
                    <a:pt x="854" y="24"/>
                  </a:lnTo>
                  <a:lnTo>
                    <a:pt x="900" y="20"/>
                  </a:lnTo>
                  <a:lnTo>
                    <a:pt x="966" y="18"/>
                  </a:lnTo>
                  <a:lnTo>
                    <a:pt x="1000" y="16"/>
                  </a:lnTo>
                  <a:lnTo>
                    <a:pt x="1078" y="16"/>
                  </a:lnTo>
                  <a:lnTo>
                    <a:pt x="1084" y="10"/>
                  </a:lnTo>
                  <a:lnTo>
                    <a:pt x="1112" y="10"/>
                  </a:lnTo>
                  <a:lnTo>
                    <a:pt x="1152" y="8"/>
                  </a:lnTo>
                  <a:lnTo>
                    <a:pt x="1172" y="6"/>
                  </a:lnTo>
                  <a:lnTo>
                    <a:pt x="1222" y="4"/>
                  </a:lnTo>
                  <a:lnTo>
                    <a:pt x="1234" y="4"/>
                  </a:lnTo>
                  <a:lnTo>
                    <a:pt x="1290" y="0"/>
                  </a:lnTo>
                  <a:lnTo>
                    <a:pt x="1294" y="44"/>
                  </a:lnTo>
                  <a:lnTo>
                    <a:pt x="1294" y="64"/>
                  </a:lnTo>
                  <a:lnTo>
                    <a:pt x="1300" y="96"/>
                  </a:lnTo>
                  <a:lnTo>
                    <a:pt x="1310" y="161"/>
                  </a:lnTo>
                  <a:lnTo>
                    <a:pt x="1312" y="173"/>
                  </a:lnTo>
                  <a:lnTo>
                    <a:pt x="1326" y="241"/>
                  </a:lnTo>
                  <a:lnTo>
                    <a:pt x="1330" y="263"/>
                  </a:lnTo>
                  <a:lnTo>
                    <a:pt x="1338" y="301"/>
                  </a:lnTo>
                  <a:lnTo>
                    <a:pt x="1342" y="313"/>
                  </a:lnTo>
                  <a:lnTo>
                    <a:pt x="1344" y="391"/>
                  </a:lnTo>
                  <a:lnTo>
                    <a:pt x="1344" y="437"/>
                  </a:lnTo>
                  <a:lnTo>
                    <a:pt x="1342" y="477"/>
                  </a:lnTo>
                  <a:lnTo>
                    <a:pt x="1348" y="539"/>
                  </a:lnTo>
                  <a:lnTo>
                    <a:pt x="1348" y="589"/>
                  </a:lnTo>
                  <a:lnTo>
                    <a:pt x="1350" y="647"/>
                  </a:lnTo>
                  <a:lnTo>
                    <a:pt x="1342" y="647"/>
                  </a:lnTo>
                  <a:lnTo>
                    <a:pt x="1320" y="635"/>
                  </a:lnTo>
                  <a:lnTo>
                    <a:pt x="1310" y="635"/>
                  </a:lnTo>
                  <a:lnTo>
                    <a:pt x="1302" y="625"/>
                  </a:lnTo>
                  <a:lnTo>
                    <a:pt x="1290" y="627"/>
                  </a:lnTo>
                  <a:lnTo>
                    <a:pt x="1272" y="609"/>
                  </a:lnTo>
                  <a:lnTo>
                    <a:pt x="1262" y="609"/>
                  </a:lnTo>
                  <a:lnTo>
                    <a:pt x="1240" y="591"/>
                  </a:lnTo>
                  <a:lnTo>
                    <a:pt x="1226" y="593"/>
                  </a:lnTo>
                  <a:lnTo>
                    <a:pt x="1222" y="607"/>
                  </a:lnTo>
                  <a:lnTo>
                    <a:pt x="1218" y="605"/>
                  </a:lnTo>
                  <a:lnTo>
                    <a:pt x="1202" y="613"/>
                  </a:lnTo>
                  <a:lnTo>
                    <a:pt x="1180" y="609"/>
                  </a:lnTo>
                  <a:lnTo>
                    <a:pt x="1174" y="597"/>
                  </a:lnTo>
                  <a:lnTo>
                    <a:pt x="1170" y="597"/>
                  </a:lnTo>
                  <a:lnTo>
                    <a:pt x="1156" y="611"/>
                  </a:lnTo>
                  <a:lnTo>
                    <a:pt x="1144" y="607"/>
                  </a:lnTo>
                  <a:lnTo>
                    <a:pt x="1140" y="611"/>
                  </a:lnTo>
                  <a:lnTo>
                    <a:pt x="1142" y="617"/>
                  </a:lnTo>
                  <a:lnTo>
                    <a:pt x="1134" y="619"/>
                  </a:lnTo>
                  <a:lnTo>
                    <a:pt x="1116" y="621"/>
                  </a:lnTo>
                  <a:lnTo>
                    <a:pt x="1110" y="625"/>
                  </a:lnTo>
                  <a:lnTo>
                    <a:pt x="1106" y="623"/>
                  </a:lnTo>
                  <a:lnTo>
                    <a:pt x="1086" y="631"/>
                  </a:lnTo>
                  <a:lnTo>
                    <a:pt x="1076" y="643"/>
                  </a:lnTo>
                  <a:lnTo>
                    <a:pt x="1062" y="645"/>
                  </a:lnTo>
                  <a:lnTo>
                    <a:pt x="1056" y="655"/>
                  </a:lnTo>
                  <a:lnTo>
                    <a:pt x="1048" y="653"/>
                  </a:lnTo>
                  <a:lnTo>
                    <a:pt x="1034" y="643"/>
                  </a:lnTo>
                  <a:lnTo>
                    <a:pt x="1026" y="643"/>
                  </a:lnTo>
                  <a:lnTo>
                    <a:pt x="1020" y="635"/>
                  </a:lnTo>
                  <a:lnTo>
                    <a:pt x="1010" y="635"/>
                  </a:lnTo>
                  <a:lnTo>
                    <a:pt x="1008" y="629"/>
                  </a:lnTo>
                  <a:lnTo>
                    <a:pt x="1012" y="621"/>
                  </a:lnTo>
                  <a:lnTo>
                    <a:pt x="1006" y="621"/>
                  </a:lnTo>
                  <a:lnTo>
                    <a:pt x="1006" y="617"/>
                  </a:lnTo>
                  <a:lnTo>
                    <a:pt x="1000" y="615"/>
                  </a:lnTo>
                  <a:lnTo>
                    <a:pt x="990" y="631"/>
                  </a:lnTo>
                  <a:lnTo>
                    <a:pt x="978" y="625"/>
                  </a:lnTo>
                  <a:lnTo>
                    <a:pt x="968" y="629"/>
                  </a:lnTo>
                  <a:lnTo>
                    <a:pt x="960" y="607"/>
                  </a:lnTo>
                  <a:lnTo>
                    <a:pt x="956" y="611"/>
                  </a:lnTo>
                  <a:lnTo>
                    <a:pt x="950" y="611"/>
                  </a:lnTo>
                  <a:lnTo>
                    <a:pt x="950" y="623"/>
                  </a:lnTo>
                  <a:lnTo>
                    <a:pt x="942" y="631"/>
                  </a:lnTo>
                  <a:lnTo>
                    <a:pt x="930" y="631"/>
                  </a:lnTo>
                  <a:lnTo>
                    <a:pt x="934" y="637"/>
                  </a:lnTo>
                  <a:lnTo>
                    <a:pt x="930" y="655"/>
                  </a:lnTo>
                  <a:lnTo>
                    <a:pt x="920" y="655"/>
                  </a:lnTo>
                  <a:lnTo>
                    <a:pt x="914" y="641"/>
                  </a:lnTo>
                  <a:lnTo>
                    <a:pt x="920" y="629"/>
                  </a:lnTo>
                  <a:lnTo>
                    <a:pt x="910" y="619"/>
                  </a:lnTo>
                  <a:lnTo>
                    <a:pt x="904" y="627"/>
                  </a:lnTo>
                  <a:lnTo>
                    <a:pt x="898" y="627"/>
                  </a:lnTo>
                  <a:lnTo>
                    <a:pt x="888" y="641"/>
                  </a:lnTo>
                  <a:lnTo>
                    <a:pt x="878" y="637"/>
                  </a:lnTo>
                  <a:lnTo>
                    <a:pt x="870" y="619"/>
                  </a:lnTo>
                  <a:lnTo>
                    <a:pt x="858" y="619"/>
                  </a:lnTo>
                  <a:lnTo>
                    <a:pt x="854" y="623"/>
                  </a:lnTo>
                  <a:lnTo>
                    <a:pt x="848" y="607"/>
                  </a:lnTo>
                  <a:lnTo>
                    <a:pt x="834" y="607"/>
                  </a:lnTo>
                  <a:lnTo>
                    <a:pt x="830" y="613"/>
                  </a:lnTo>
                  <a:lnTo>
                    <a:pt x="824" y="613"/>
                  </a:lnTo>
                  <a:lnTo>
                    <a:pt x="808" y="637"/>
                  </a:lnTo>
                  <a:lnTo>
                    <a:pt x="790" y="623"/>
                  </a:lnTo>
                  <a:lnTo>
                    <a:pt x="794" y="609"/>
                  </a:lnTo>
                  <a:lnTo>
                    <a:pt x="788" y="601"/>
                  </a:lnTo>
                  <a:lnTo>
                    <a:pt x="780" y="607"/>
                  </a:lnTo>
                  <a:lnTo>
                    <a:pt x="770" y="599"/>
                  </a:lnTo>
                  <a:lnTo>
                    <a:pt x="774" y="581"/>
                  </a:lnTo>
                  <a:lnTo>
                    <a:pt x="764" y="575"/>
                  </a:lnTo>
                  <a:lnTo>
                    <a:pt x="756" y="583"/>
                  </a:lnTo>
                  <a:lnTo>
                    <a:pt x="728" y="573"/>
                  </a:lnTo>
                  <a:lnTo>
                    <a:pt x="720" y="591"/>
                  </a:lnTo>
                  <a:lnTo>
                    <a:pt x="714" y="593"/>
                  </a:lnTo>
                  <a:lnTo>
                    <a:pt x="704" y="593"/>
                  </a:lnTo>
                  <a:lnTo>
                    <a:pt x="698" y="579"/>
                  </a:lnTo>
                  <a:lnTo>
                    <a:pt x="692" y="579"/>
                  </a:lnTo>
                  <a:lnTo>
                    <a:pt x="690" y="573"/>
                  </a:lnTo>
                  <a:lnTo>
                    <a:pt x="670" y="583"/>
                  </a:lnTo>
                  <a:lnTo>
                    <a:pt x="658" y="577"/>
                  </a:lnTo>
                  <a:lnTo>
                    <a:pt x="654" y="579"/>
                  </a:lnTo>
                  <a:lnTo>
                    <a:pt x="634" y="569"/>
                  </a:lnTo>
                  <a:lnTo>
                    <a:pt x="624" y="567"/>
                  </a:lnTo>
                  <a:lnTo>
                    <a:pt x="620" y="571"/>
                  </a:lnTo>
                  <a:lnTo>
                    <a:pt x="596" y="567"/>
                  </a:lnTo>
                  <a:lnTo>
                    <a:pt x="596" y="541"/>
                  </a:lnTo>
                  <a:lnTo>
                    <a:pt x="592" y="543"/>
                  </a:lnTo>
                  <a:lnTo>
                    <a:pt x="574" y="523"/>
                  </a:lnTo>
                  <a:lnTo>
                    <a:pt x="566" y="523"/>
                  </a:lnTo>
                  <a:lnTo>
                    <a:pt x="564" y="535"/>
                  </a:lnTo>
                  <a:lnTo>
                    <a:pt x="556" y="535"/>
                  </a:lnTo>
                  <a:lnTo>
                    <a:pt x="550" y="529"/>
                  </a:lnTo>
                  <a:lnTo>
                    <a:pt x="534" y="529"/>
                  </a:lnTo>
                  <a:lnTo>
                    <a:pt x="528" y="537"/>
                  </a:lnTo>
                  <a:lnTo>
                    <a:pt x="494" y="519"/>
                  </a:lnTo>
                  <a:lnTo>
                    <a:pt x="496" y="511"/>
                  </a:lnTo>
                  <a:lnTo>
                    <a:pt x="490" y="509"/>
                  </a:lnTo>
                  <a:lnTo>
                    <a:pt x="480" y="501"/>
                  </a:lnTo>
                  <a:lnTo>
                    <a:pt x="464" y="501"/>
                  </a:lnTo>
                  <a:lnTo>
                    <a:pt x="464" y="465"/>
                  </a:lnTo>
                  <a:lnTo>
                    <a:pt x="466" y="411"/>
                  </a:lnTo>
                  <a:lnTo>
                    <a:pt x="462" y="381"/>
                  </a:lnTo>
                  <a:lnTo>
                    <a:pt x="468" y="337"/>
                  </a:lnTo>
                  <a:lnTo>
                    <a:pt x="460" y="299"/>
                  </a:lnTo>
                  <a:lnTo>
                    <a:pt x="464" y="245"/>
                  </a:lnTo>
                  <a:lnTo>
                    <a:pt x="462" y="213"/>
                  </a:lnTo>
                  <a:lnTo>
                    <a:pt x="462" y="129"/>
                  </a:lnTo>
                  <a:lnTo>
                    <a:pt x="378" y="127"/>
                  </a:lnTo>
                  <a:lnTo>
                    <a:pt x="316" y="125"/>
                  </a:lnTo>
                  <a:lnTo>
                    <a:pt x="296" y="131"/>
                  </a:lnTo>
                  <a:lnTo>
                    <a:pt x="210" y="127"/>
                  </a:lnTo>
                  <a:lnTo>
                    <a:pt x="152" y="125"/>
                  </a:lnTo>
                  <a:lnTo>
                    <a:pt x="128" y="125"/>
                  </a:lnTo>
                  <a:lnTo>
                    <a:pt x="0" y="125"/>
                  </a:lnTo>
                  <a:lnTo>
                    <a:pt x="2" y="26"/>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05" name="Freeform 33">
              <a:extLst>
                <a:ext uri="{FF2B5EF4-FFF2-40B4-BE49-F238E27FC236}">
                  <a16:creationId xmlns:a16="http://schemas.microsoft.com/office/drawing/2014/main" id="{0EE5B79B-CB21-A7B8-0849-D81C65AEC729}"/>
                </a:ext>
              </a:extLst>
            </p:cNvPr>
            <p:cNvSpPr>
              <a:spLocks/>
            </p:cNvSpPr>
            <p:nvPr/>
          </p:nvSpPr>
          <p:spPr bwMode="auto">
            <a:xfrm>
              <a:off x="5383369" y="1403404"/>
              <a:ext cx="458093" cy="327082"/>
            </a:xfrm>
            <a:custGeom>
              <a:avLst/>
              <a:gdLst>
                <a:gd name="T0" fmla="*/ 2147483646 w 1028"/>
                <a:gd name="T1" fmla="*/ 1224795938 h 734"/>
                <a:gd name="T2" fmla="*/ 2147483646 w 1028"/>
                <a:gd name="T3" fmla="*/ 1708665938 h 734"/>
                <a:gd name="T4" fmla="*/ 2137092500 w 1028"/>
                <a:gd name="T5" fmla="*/ 1804431875 h 734"/>
                <a:gd name="T6" fmla="*/ 1562496875 w 1028"/>
                <a:gd name="T7" fmla="*/ 1738907813 h 734"/>
                <a:gd name="T8" fmla="*/ 1355844063 w 1028"/>
                <a:gd name="T9" fmla="*/ 1748988438 h 734"/>
                <a:gd name="T10" fmla="*/ 1083667188 w 1028"/>
                <a:gd name="T11" fmla="*/ 1748988438 h 734"/>
                <a:gd name="T12" fmla="*/ 831651563 w 1028"/>
                <a:gd name="T13" fmla="*/ 1708665938 h 734"/>
                <a:gd name="T14" fmla="*/ 514111875 w 1028"/>
                <a:gd name="T15" fmla="*/ 1713706250 h 734"/>
                <a:gd name="T16" fmla="*/ 367942813 w 1028"/>
                <a:gd name="T17" fmla="*/ 1527214688 h 734"/>
                <a:gd name="T18" fmla="*/ 231854375 w 1028"/>
                <a:gd name="T19" fmla="*/ 1350803750 h 734"/>
                <a:gd name="T20" fmla="*/ 216733438 w 1028"/>
                <a:gd name="T21" fmla="*/ 1315521563 h 734"/>
                <a:gd name="T22" fmla="*/ 105846563 w 1028"/>
                <a:gd name="T23" fmla="*/ 1239916875 h 734"/>
                <a:gd name="T24" fmla="*/ 0 w 1028"/>
                <a:gd name="T25" fmla="*/ 1204634688 h 734"/>
                <a:gd name="T26" fmla="*/ 30241875 w 1028"/>
                <a:gd name="T27" fmla="*/ 1179433125 h 734"/>
                <a:gd name="T28" fmla="*/ 85685313 w 1028"/>
                <a:gd name="T29" fmla="*/ 1058465625 h 734"/>
                <a:gd name="T30" fmla="*/ 70564375 w 1028"/>
                <a:gd name="T31" fmla="*/ 1018143125 h 734"/>
                <a:gd name="T32" fmla="*/ 65524063 w 1028"/>
                <a:gd name="T33" fmla="*/ 932457813 h 734"/>
                <a:gd name="T34" fmla="*/ 161290000 w 1028"/>
                <a:gd name="T35" fmla="*/ 902215938 h 734"/>
                <a:gd name="T36" fmla="*/ 45362813 w 1028"/>
                <a:gd name="T37" fmla="*/ 871974063 h 734"/>
                <a:gd name="T38" fmla="*/ 55443438 w 1028"/>
                <a:gd name="T39" fmla="*/ 478829688 h 734"/>
                <a:gd name="T40" fmla="*/ 5040313 w 1028"/>
                <a:gd name="T41" fmla="*/ 246975313 h 734"/>
                <a:gd name="T42" fmla="*/ 211693125 w 1028"/>
                <a:gd name="T43" fmla="*/ 262096250 h 734"/>
                <a:gd name="T44" fmla="*/ 498990938 w 1028"/>
                <a:gd name="T45" fmla="*/ 398184688 h 734"/>
                <a:gd name="T46" fmla="*/ 584676250 w 1028"/>
                <a:gd name="T47" fmla="*/ 438507188 h 734"/>
                <a:gd name="T48" fmla="*/ 589716563 w 1028"/>
                <a:gd name="T49" fmla="*/ 483870000 h 734"/>
                <a:gd name="T50" fmla="*/ 645160000 w 1028"/>
                <a:gd name="T51" fmla="*/ 438507188 h 734"/>
                <a:gd name="T52" fmla="*/ 665321250 w 1028"/>
                <a:gd name="T53" fmla="*/ 453628125 h 734"/>
                <a:gd name="T54" fmla="*/ 630039063 w 1028"/>
                <a:gd name="T55" fmla="*/ 584676250 h 734"/>
                <a:gd name="T56" fmla="*/ 569555313 w 1028"/>
                <a:gd name="T57" fmla="*/ 574595625 h 734"/>
                <a:gd name="T58" fmla="*/ 428426563 w 1028"/>
                <a:gd name="T59" fmla="*/ 771167813 h 734"/>
                <a:gd name="T60" fmla="*/ 534273125 w 1028"/>
                <a:gd name="T61" fmla="*/ 761087188 h 734"/>
                <a:gd name="T62" fmla="*/ 498990938 w 1028"/>
                <a:gd name="T63" fmla="*/ 700603438 h 734"/>
                <a:gd name="T64" fmla="*/ 670361563 w 1028"/>
                <a:gd name="T65" fmla="*/ 584676250 h 734"/>
                <a:gd name="T66" fmla="*/ 690522813 w 1028"/>
                <a:gd name="T67" fmla="*/ 604837500 h 734"/>
                <a:gd name="T68" fmla="*/ 640119688 w 1028"/>
                <a:gd name="T69" fmla="*/ 624998750 h 734"/>
                <a:gd name="T70" fmla="*/ 614918125 w 1028"/>
                <a:gd name="T71" fmla="*/ 705643750 h 734"/>
                <a:gd name="T72" fmla="*/ 609877813 w 1028"/>
                <a:gd name="T73" fmla="*/ 816530625 h 734"/>
                <a:gd name="T74" fmla="*/ 574595625 w 1028"/>
                <a:gd name="T75" fmla="*/ 806450000 h 734"/>
                <a:gd name="T76" fmla="*/ 529232813 w 1028"/>
                <a:gd name="T77" fmla="*/ 846772500 h 734"/>
                <a:gd name="T78" fmla="*/ 488910313 w 1028"/>
                <a:gd name="T79" fmla="*/ 846772500 h 734"/>
                <a:gd name="T80" fmla="*/ 463708750 w 1028"/>
                <a:gd name="T81" fmla="*/ 871974063 h 734"/>
                <a:gd name="T82" fmla="*/ 453628125 w 1028"/>
                <a:gd name="T83" fmla="*/ 927417500 h 734"/>
                <a:gd name="T84" fmla="*/ 504031250 w 1028"/>
                <a:gd name="T85" fmla="*/ 907256250 h 734"/>
                <a:gd name="T86" fmla="*/ 624998750 w 1028"/>
                <a:gd name="T87" fmla="*/ 861893438 h 734"/>
                <a:gd name="T88" fmla="*/ 660280938 w 1028"/>
                <a:gd name="T89" fmla="*/ 846772500 h 734"/>
                <a:gd name="T90" fmla="*/ 725805000 w 1028"/>
                <a:gd name="T91" fmla="*/ 710684063 h 734"/>
                <a:gd name="T92" fmla="*/ 781248438 w 1028"/>
                <a:gd name="T93" fmla="*/ 544353750 h 734"/>
                <a:gd name="T94" fmla="*/ 786288750 w 1028"/>
                <a:gd name="T95" fmla="*/ 372983125 h 734"/>
                <a:gd name="T96" fmla="*/ 715724375 w 1028"/>
                <a:gd name="T97" fmla="*/ 252015625 h 734"/>
                <a:gd name="T98" fmla="*/ 776208125 w 1028"/>
                <a:gd name="T99" fmla="*/ 282257500 h 734"/>
                <a:gd name="T100" fmla="*/ 791329063 w 1028"/>
                <a:gd name="T101" fmla="*/ 156249688 h 734"/>
                <a:gd name="T102" fmla="*/ 745966250 w 1028"/>
                <a:gd name="T103" fmla="*/ 136088438 h 734"/>
                <a:gd name="T104" fmla="*/ 720764688 w 1028"/>
                <a:gd name="T105" fmla="*/ 15120938 h 734"/>
                <a:gd name="T106" fmla="*/ 2147483646 w 1028"/>
                <a:gd name="T107" fmla="*/ 302418750 h 7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28" h="734">
                  <a:moveTo>
                    <a:pt x="1022" y="178"/>
                  </a:moveTo>
                  <a:lnTo>
                    <a:pt x="994" y="330"/>
                  </a:lnTo>
                  <a:lnTo>
                    <a:pt x="992" y="346"/>
                  </a:lnTo>
                  <a:lnTo>
                    <a:pt x="972" y="464"/>
                  </a:lnTo>
                  <a:lnTo>
                    <a:pt x="966" y="486"/>
                  </a:lnTo>
                  <a:lnTo>
                    <a:pt x="964" y="512"/>
                  </a:lnTo>
                  <a:lnTo>
                    <a:pt x="946" y="626"/>
                  </a:lnTo>
                  <a:lnTo>
                    <a:pt x="940" y="648"/>
                  </a:lnTo>
                  <a:lnTo>
                    <a:pt x="938" y="666"/>
                  </a:lnTo>
                  <a:lnTo>
                    <a:pt x="944" y="678"/>
                  </a:lnTo>
                  <a:lnTo>
                    <a:pt x="948" y="702"/>
                  </a:lnTo>
                  <a:lnTo>
                    <a:pt x="942" y="716"/>
                  </a:lnTo>
                  <a:lnTo>
                    <a:pt x="940" y="734"/>
                  </a:lnTo>
                  <a:lnTo>
                    <a:pt x="870" y="718"/>
                  </a:lnTo>
                  <a:lnTo>
                    <a:pt x="848" y="716"/>
                  </a:lnTo>
                  <a:lnTo>
                    <a:pt x="800" y="710"/>
                  </a:lnTo>
                  <a:lnTo>
                    <a:pt x="796" y="704"/>
                  </a:lnTo>
                  <a:lnTo>
                    <a:pt x="666" y="684"/>
                  </a:lnTo>
                  <a:lnTo>
                    <a:pt x="634" y="694"/>
                  </a:lnTo>
                  <a:lnTo>
                    <a:pt x="620" y="690"/>
                  </a:lnTo>
                  <a:lnTo>
                    <a:pt x="600" y="690"/>
                  </a:lnTo>
                  <a:lnTo>
                    <a:pt x="590" y="690"/>
                  </a:lnTo>
                  <a:lnTo>
                    <a:pt x="578" y="686"/>
                  </a:lnTo>
                  <a:lnTo>
                    <a:pt x="562" y="694"/>
                  </a:lnTo>
                  <a:lnTo>
                    <a:pt x="538" y="694"/>
                  </a:lnTo>
                  <a:lnTo>
                    <a:pt x="518" y="698"/>
                  </a:lnTo>
                  <a:lnTo>
                    <a:pt x="498" y="698"/>
                  </a:lnTo>
                  <a:lnTo>
                    <a:pt x="454" y="706"/>
                  </a:lnTo>
                  <a:lnTo>
                    <a:pt x="442" y="696"/>
                  </a:lnTo>
                  <a:lnTo>
                    <a:pt x="430" y="694"/>
                  </a:lnTo>
                  <a:lnTo>
                    <a:pt x="390" y="702"/>
                  </a:lnTo>
                  <a:lnTo>
                    <a:pt x="368" y="698"/>
                  </a:lnTo>
                  <a:lnTo>
                    <a:pt x="356" y="704"/>
                  </a:lnTo>
                  <a:lnTo>
                    <a:pt x="348" y="692"/>
                  </a:lnTo>
                  <a:lnTo>
                    <a:pt x="330" y="678"/>
                  </a:lnTo>
                  <a:lnTo>
                    <a:pt x="320" y="676"/>
                  </a:lnTo>
                  <a:lnTo>
                    <a:pt x="308" y="668"/>
                  </a:lnTo>
                  <a:lnTo>
                    <a:pt x="268" y="664"/>
                  </a:lnTo>
                  <a:lnTo>
                    <a:pt x="250" y="670"/>
                  </a:lnTo>
                  <a:lnTo>
                    <a:pt x="204" y="680"/>
                  </a:lnTo>
                  <a:lnTo>
                    <a:pt x="196" y="682"/>
                  </a:lnTo>
                  <a:lnTo>
                    <a:pt x="142" y="654"/>
                  </a:lnTo>
                  <a:lnTo>
                    <a:pt x="140" y="632"/>
                  </a:lnTo>
                  <a:lnTo>
                    <a:pt x="146" y="622"/>
                  </a:lnTo>
                  <a:lnTo>
                    <a:pt x="146" y="606"/>
                  </a:lnTo>
                  <a:lnTo>
                    <a:pt x="148" y="592"/>
                  </a:lnTo>
                  <a:lnTo>
                    <a:pt x="138" y="560"/>
                  </a:lnTo>
                  <a:lnTo>
                    <a:pt x="116" y="534"/>
                  </a:lnTo>
                  <a:lnTo>
                    <a:pt x="104" y="534"/>
                  </a:lnTo>
                  <a:lnTo>
                    <a:pt x="92" y="536"/>
                  </a:lnTo>
                  <a:lnTo>
                    <a:pt x="80" y="534"/>
                  </a:lnTo>
                  <a:lnTo>
                    <a:pt x="74" y="522"/>
                  </a:lnTo>
                  <a:lnTo>
                    <a:pt x="74" y="514"/>
                  </a:lnTo>
                  <a:lnTo>
                    <a:pt x="80" y="518"/>
                  </a:lnTo>
                  <a:lnTo>
                    <a:pt x="86" y="522"/>
                  </a:lnTo>
                  <a:lnTo>
                    <a:pt x="88" y="514"/>
                  </a:lnTo>
                  <a:lnTo>
                    <a:pt x="74" y="506"/>
                  </a:lnTo>
                  <a:lnTo>
                    <a:pt x="58" y="502"/>
                  </a:lnTo>
                  <a:lnTo>
                    <a:pt x="48" y="492"/>
                  </a:lnTo>
                  <a:lnTo>
                    <a:pt x="42" y="492"/>
                  </a:lnTo>
                  <a:lnTo>
                    <a:pt x="30" y="494"/>
                  </a:lnTo>
                  <a:lnTo>
                    <a:pt x="18" y="492"/>
                  </a:lnTo>
                  <a:lnTo>
                    <a:pt x="6" y="480"/>
                  </a:lnTo>
                  <a:lnTo>
                    <a:pt x="4" y="480"/>
                  </a:lnTo>
                  <a:lnTo>
                    <a:pt x="0" y="478"/>
                  </a:lnTo>
                  <a:lnTo>
                    <a:pt x="4" y="468"/>
                  </a:lnTo>
                  <a:lnTo>
                    <a:pt x="12" y="422"/>
                  </a:lnTo>
                  <a:lnTo>
                    <a:pt x="16" y="418"/>
                  </a:lnTo>
                  <a:lnTo>
                    <a:pt x="22" y="422"/>
                  </a:lnTo>
                  <a:lnTo>
                    <a:pt x="12" y="468"/>
                  </a:lnTo>
                  <a:lnTo>
                    <a:pt x="20" y="466"/>
                  </a:lnTo>
                  <a:lnTo>
                    <a:pt x="28" y="446"/>
                  </a:lnTo>
                  <a:lnTo>
                    <a:pt x="34" y="444"/>
                  </a:lnTo>
                  <a:lnTo>
                    <a:pt x="28" y="420"/>
                  </a:lnTo>
                  <a:lnTo>
                    <a:pt x="34" y="420"/>
                  </a:lnTo>
                  <a:lnTo>
                    <a:pt x="40" y="410"/>
                  </a:lnTo>
                  <a:lnTo>
                    <a:pt x="46" y="408"/>
                  </a:lnTo>
                  <a:lnTo>
                    <a:pt x="42" y="400"/>
                  </a:lnTo>
                  <a:lnTo>
                    <a:pt x="32" y="400"/>
                  </a:lnTo>
                  <a:lnTo>
                    <a:pt x="28" y="404"/>
                  </a:lnTo>
                  <a:lnTo>
                    <a:pt x="18" y="398"/>
                  </a:lnTo>
                  <a:lnTo>
                    <a:pt x="20" y="386"/>
                  </a:lnTo>
                  <a:lnTo>
                    <a:pt x="20" y="364"/>
                  </a:lnTo>
                  <a:lnTo>
                    <a:pt x="24" y="364"/>
                  </a:lnTo>
                  <a:lnTo>
                    <a:pt x="26" y="370"/>
                  </a:lnTo>
                  <a:lnTo>
                    <a:pt x="28" y="374"/>
                  </a:lnTo>
                  <a:lnTo>
                    <a:pt x="32" y="376"/>
                  </a:lnTo>
                  <a:lnTo>
                    <a:pt x="32" y="366"/>
                  </a:lnTo>
                  <a:lnTo>
                    <a:pt x="50" y="364"/>
                  </a:lnTo>
                  <a:lnTo>
                    <a:pt x="64" y="358"/>
                  </a:lnTo>
                  <a:lnTo>
                    <a:pt x="42" y="348"/>
                  </a:lnTo>
                  <a:lnTo>
                    <a:pt x="42" y="340"/>
                  </a:lnTo>
                  <a:lnTo>
                    <a:pt x="32" y="336"/>
                  </a:lnTo>
                  <a:lnTo>
                    <a:pt x="22" y="350"/>
                  </a:lnTo>
                  <a:lnTo>
                    <a:pt x="18" y="346"/>
                  </a:lnTo>
                  <a:lnTo>
                    <a:pt x="26" y="308"/>
                  </a:lnTo>
                  <a:lnTo>
                    <a:pt x="20" y="274"/>
                  </a:lnTo>
                  <a:lnTo>
                    <a:pt x="18" y="238"/>
                  </a:lnTo>
                  <a:lnTo>
                    <a:pt x="22" y="234"/>
                  </a:lnTo>
                  <a:lnTo>
                    <a:pt x="22" y="190"/>
                  </a:lnTo>
                  <a:lnTo>
                    <a:pt x="16" y="180"/>
                  </a:lnTo>
                  <a:lnTo>
                    <a:pt x="18" y="172"/>
                  </a:lnTo>
                  <a:lnTo>
                    <a:pt x="6" y="154"/>
                  </a:lnTo>
                  <a:lnTo>
                    <a:pt x="0" y="136"/>
                  </a:lnTo>
                  <a:lnTo>
                    <a:pt x="2" y="98"/>
                  </a:lnTo>
                  <a:lnTo>
                    <a:pt x="20" y="68"/>
                  </a:lnTo>
                  <a:lnTo>
                    <a:pt x="14" y="64"/>
                  </a:lnTo>
                  <a:lnTo>
                    <a:pt x="14" y="56"/>
                  </a:lnTo>
                  <a:lnTo>
                    <a:pt x="26" y="56"/>
                  </a:lnTo>
                  <a:lnTo>
                    <a:pt x="84" y="104"/>
                  </a:lnTo>
                  <a:lnTo>
                    <a:pt x="86" y="112"/>
                  </a:lnTo>
                  <a:lnTo>
                    <a:pt x="122" y="132"/>
                  </a:lnTo>
                  <a:lnTo>
                    <a:pt x="140" y="132"/>
                  </a:lnTo>
                  <a:lnTo>
                    <a:pt x="166" y="146"/>
                  </a:lnTo>
                  <a:lnTo>
                    <a:pt x="198" y="158"/>
                  </a:lnTo>
                  <a:lnTo>
                    <a:pt x="208" y="152"/>
                  </a:lnTo>
                  <a:lnTo>
                    <a:pt x="218" y="164"/>
                  </a:lnTo>
                  <a:lnTo>
                    <a:pt x="218" y="176"/>
                  </a:lnTo>
                  <a:lnTo>
                    <a:pt x="224" y="170"/>
                  </a:lnTo>
                  <a:lnTo>
                    <a:pt x="232" y="174"/>
                  </a:lnTo>
                  <a:lnTo>
                    <a:pt x="230" y="178"/>
                  </a:lnTo>
                  <a:lnTo>
                    <a:pt x="234" y="182"/>
                  </a:lnTo>
                  <a:lnTo>
                    <a:pt x="232" y="188"/>
                  </a:lnTo>
                  <a:lnTo>
                    <a:pt x="232" y="192"/>
                  </a:lnTo>
                  <a:lnTo>
                    <a:pt x="234" y="192"/>
                  </a:lnTo>
                  <a:lnTo>
                    <a:pt x="246" y="184"/>
                  </a:lnTo>
                  <a:lnTo>
                    <a:pt x="242" y="174"/>
                  </a:lnTo>
                  <a:lnTo>
                    <a:pt x="244" y="168"/>
                  </a:lnTo>
                  <a:lnTo>
                    <a:pt x="256" y="166"/>
                  </a:lnTo>
                  <a:lnTo>
                    <a:pt x="256" y="174"/>
                  </a:lnTo>
                  <a:lnTo>
                    <a:pt x="248" y="180"/>
                  </a:lnTo>
                  <a:lnTo>
                    <a:pt x="250" y="188"/>
                  </a:lnTo>
                  <a:lnTo>
                    <a:pt x="254" y="188"/>
                  </a:lnTo>
                  <a:lnTo>
                    <a:pt x="260" y="176"/>
                  </a:lnTo>
                  <a:lnTo>
                    <a:pt x="264" y="180"/>
                  </a:lnTo>
                  <a:lnTo>
                    <a:pt x="264" y="192"/>
                  </a:lnTo>
                  <a:lnTo>
                    <a:pt x="258" y="204"/>
                  </a:lnTo>
                  <a:lnTo>
                    <a:pt x="260" y="222"/>
                  </a:lnTo>
                  <a:lnTo>
                    <a:pt x="252" y="222"/>
                  </a:lnTo>
                  <a:lnTo>
                    <a:pt x="250" y="232"/>
                  </a:lnTo>
                  <a:lnTo>
                    <a:pt x="234" y="238"/>
                  </a:lnTo>
                  <a:lnTo>
                    <a:pt x="238" y="230"/>
                  </a:lnTo>
                  <a:lnTo>
                    <a:pt x="234" y="224"/>
                  </a:lnTo>
                  <a:lnTo>
                    <a:pt x="232" y="232"/>
                  </a:lnTo>
                  <a:lnTo>
                    <a:pt x="226" y="228"/>
                  </a:lnTo>
                  <a:lnTo>
                    <a:pt x="224" y="242"/>
                  </a:lnTo>
                  <a:lnTo>
                    <a:pt x="220" y="240"/>
                  </a:lnTo>
                  <a:lnTo>
                    <a:pt x="216" y="250"/>
                  </a:lnTo>
                  <a:lnTo>
                    <a:pt x="194" y="260"/>
                  </a:lnTo>
                  <a:lnTo>
                    <a:pt x="170" y="306"/>
                  </a:lnTo>
                  <a:lnTo>
                    <a:pt x="172" y="310"/>
                  </a:lnTo>
                  <a:lnTo>
                    <a:pt x="178" y="310"/>
                  </a:lnTo>
                  <a:lnTo>
                    <a:pt x="188" y="310"/>
                  </a:lnTo>
                  <a:lnTo>
                    <a:pt x="200" y="310"/>
                  </a:lnTo>
                  <a:lnTo>
                    <a:pt x="212" y="302"/>
                  </a:lnTo>
                  <a:lnTo>
                    <a:pt x="206" y="298"/>
                  </a:lnTo>
                  <a:lnTo>
                    <a:pt x="194" y="306"/>
                  </a:lnTo>
                  <a:lnTo>
                    <a:pt x="182" y="302"/>
                  </a:lnTo>
                  <a:lnTo>
                    <a:pt x="178" y="298"/>
                  </a:lnTo>
                  <a:lnTo>
                    <a:pt x="198" y="278"/>
                  </a:lnTo>
                  <a:lnTo>
                    <a:pt x="222" y="260"/>
                  </a:lnTo>
                  <a:lnTo>
                    <a:pt x="236" y="256"/>
                  </a:lnTo>
                  <a:lnTo>
                    <a:pt x="244" y="242"/>
                  </a:lnTo>
                  <a:lnTo>
                    <a:pt x="260" y="230"/>
                  </a:lnTo>
                  <a:lnTo>
                    <a:pt x="266" y="232"/>
                  </a:lnTo>
                  <a:lnTo>
                    <a:pt x="268" y="224"/>
                  </a:lnTo>
                  <a:lnTo>
                    <a:pt x="264" y="216"/>
                  </a:lnTo>
                  <a:lnTo>
                    <a:pt x="268" y="210"/>
                  </a:lnTo>
                  <a:lnTo>
                    <a:pt x="278" y="232"/>
                  </a:lnTo>
                  <a:lnTo>
                    <a:pt x="274" y="240"/>
                  </a:lnTo>
                  <a:lnTo>
                    <a:pt x="276" y="248"/>
                  </a:lnTo>
                  <a:lnTo>
                    <a:pt x="272" y="252"/>
                  </a:lnTo>
                  <a:lnTo>
                    <a:pt x="268" y="248"/>
                  </a:lnTo>
                  <a:lnTo>
                    <a:pt x="260" y="254"/>
                  </a:lnTo>
                  <a:lnTo>
                    <a:pt x="254" y="248"/>
                  </a:lnTo>
                  <a:lnTo>
                    <a:pt x="250" y="252"/>
                  </a:lnTo>
                  <a:lnTo>
                    <a:pt x="250" y="276"/>
                  </a:lnTo>
                  <a:lnTo>
                    <a:pt x="244" y="270"/>
                  </a:lnTo>
                  <a:lnTo>
                    <a:pt x="240" y="274"/>
                  </a:lnTo>
                  <a:lnTo>
                    <a:pt x="244" y="280"/>
                  </a:lnTo>
                  <a:lnTo>
                    <a:pt x="240" y="284"/>
                  </a:lnTo>
                  <a:lnTo>
                    <a:pt x="256" y="284"/>
                  </a:lnTo>
                  <a:lnTo>
                    <a:pt x="260" y="298"/>
                  </a:lnTo>
                  <a:lnTo>
                    <a:pt x="250" y="314"/>
                  </a:lnTo>
                  <a:lnTo>
                    <a:pt x="242" y="324"/>
                  </a:lnTo>
                  <a:lnTo>
                    <a:pt x="240" y="342"/>
                  </a:lnTo>
                  <a:lnTo>
                    <a:pt x="230" y="334"/>
                  </a:lnTo>
                  <a:lnTo>
                    <a:pt x="236" y="324"/>
                  </a:lnTo>
                  <a:lnTo>
                    <a:pt x="240" y="318"/>
                  </a:lnTo>
                  <a:lnTo>
                    <a:pt x="228" y="320"/>
                  </a:lnTo>
                  <a:lnTo>
                    <a:pt x="218" y="330"/>
                  </a:lnTo>
                  <a:lnTo>
                    <a:pt x="220" y="342"/>
                  </a:lnTo>
                  <a:lnTo>
                    <a:pt x="212" y="352"/>
                  </a:lnTo>
                  <a:lnTo>
                    <a:pt x="210" y="348"/>
                  </a:lnTo>
                  <a:lnTo>
                    <a:pt x="210" y="336"/>
                  </a:lnTo>
                  <a:lnTo>
                    <a:pt x="218" y="314"/>
                  </a:lnTo>
                  <a:lnTo>
                    <a:pt x="214" y="310"/>
                  </a:lnTo>
                  <a:lnTo>
                    <a:pt x="208" y="322"/>
                  </a:lnTo>
                  <a:lnTo>
                    <a:pt x="198" y="326"/>
                  </a:lnTo>
                  <a:lnTo>
                    <a:pt x="194" y="336"/>
                  </a:lnTo>
                  <a:lnTo>
                    <a:pt x="178" y="338"/>
                  </a:lnTo>
                  <a:lnTo>
                    <a:pt x="180" y="334"/>
                  </a:lnTo>
                  <a:lnTo>
                    <a:pt x="176" y="332"/>
                  </a:lnTo>
                  <a:lnTo>
                    <a:pt x="170" y="340"/>
                  </a:lnTo>
                  <a:lnTo>
                    <a:pt x="184" y="346"/>
                  </a:lnTo>
                  <a:lnTo>
                    <a:pt x="174" y="352"/>
                  </a:lnTo>
                  <a:lnTo>
                    <a:pt x="172" y="356"/>
                  </a:lnTo>
                  <a:lnTo>
                    <a:pt x="186" y="354"/>
                  </a:lnTo>
                  <a:lnTo>
                    <a:pt x="176" y="366"/>
                  </a:lnTo>
                  <a:lnTo>
                    <a:pt x="180" y="368"/>
                  </a:lnTo>
                  <a:lnTo>
                    <a:pt x="188" y="362"/>
                  </a:lnTo>
                  <a:lnTo>
                    <a:pt x="184" y="374"/>
                  </a:lnTo>
                  <a:lnTo>
                    <a:pt x="190" y="376"/>
                  </a:lnTo>
                  <a:lnTo>
                    <a:pt x="196" y="358"/>
                  </a:lnTo>
                  <a:lnTo>
                    <a:pt x="200" y="360"/>
                  </a:lnTo>
                  <a:lnTo>
                    <a:pt x="206" y="356"/>
                  </a:lnTo>
                  <a:lnTo>
                    <a:pt x="208" y="358"/>
                  </a:lnTo>
                  <a:lnTo>
                    <a:pt x="208" y="366"/>
                  </a:lnTo>
                  <a:lnTo>
                    <a:pt x="220" y="372"/>
                  </a:lnTo>
                  <a:lnTo>
                    <a:pt x="248" y="342"/>
                  </a:lnTo>
                  <a:lnTo>
                    <a:pt x="250" y="336"/>
                  </a:lnTo>
                  <a:lnTo>
                    <a:pt x="252" y="336"/>
                  </a:lnTo>
                  <a:lnTo>
                    <a:pt x="254" y="346"/>
                  </a:lnTo>
                  <a:lnTo>
                    <a:pt x="262" y="348"/>
                  </a:lnTo>
                  <a:lnTo>
                    <a:pt x="262" y="336"/>
                  </a:lnTo>
                  <a:lnTo>
                    <a:pt x="278" y="326"/>
                  </a:lnTo>
                  <a:lnTo>
                    <a:pt x="274" y="294"/>
                  </a:lnTo>
                  <a:lnTo>
                    <a:pt x="278" y="284"/>
                  </a:lnTo>
                  <a:lnTo>
                    <a:pt x="286" y="286"/>
                  </a:lnTo>
                  <a:lnTo>
                    <a:pt x="288" y="282"/>
                  </a:lnTo>
                  <a:lnTo>
                    <a:pt x="278" y="266"/>
                  </a:lnTo>
                  <a:lnTo>
                    <a:pt x="284" y="264"/>
                  </a:lnTo>
                  <a:lnTo>
                    <a:pt x="290" y="248"/>
                  </a:lnTo>
                  <a:lnTo>
                    <a:pt x="290" y="240"/>
                  </a:lnTo>
                  <a:lnTo>
                    <a:pt x="310" y="216"/>
                  </a:lnTo>
                  <a:lnTo>
                    <a:pt x="322" y="204"/>
                  </a:lnTo>
                  <a:lnTo>
                    <a:pt x="314" y="200"/>
                  </a:lnTo>
                  <a:lnTo>
                    <a:pt x="304" y="186"/>
                  </a:lnTo>
                  <a:lnTo>
                    <a:pt x="308" y="160"/>
                  </a:lnTo>
                  <a:lnTo>
                    <a:pt x="312" y="148"/>
                  </a:lnTo>
                  <a:lnTo>
                    <a:pt x="294" y="128"/>
                  </a:lnTo>
                  <a:lnTo>
                    <a:pt x="294" y="118"/>
                  </a:lnTo>
                  <a:lnTo>
                    <a:pt x="288" y="118"/>
                  </a:lnTo>
                  <a:lnTo>
                    <a:pt x="284" y="114"/>
                  </a:lnTo>
                  <a:lnTo>
                    <a:pt x="284" y="100"/>
                  </a:lnTo>
                  <a:lnTo>
                    <a:pt x="288" y="98"/>
                  </a:lnTo>
                  <a:lnTo>
                    <a:pt x="294" y="104"/>
                  </a:lnTo>
                  <a:lnTo>
                    <a:pt x="294" y="110"/>
                  </a:lnTo>
                  <a:lnTo>
                    <a:pt x="300" y="108"/>
                  </a:lnTo>
                  <a:lnTo>
                    <a:pt x="308" y="112"/>
                  </a:lnTo>
                  <a:lnTo>
                    <a:pt x="310" y="94"/>
                  </a:lnTo>
                  <a:lnTo>
                    <a:pt x="316" y="92"/>
                  </a:lnTo>
                  <a:lnTo>
                    <a:pt x="318" y="86"/>
                  </a:lnTo>
                  <a:lnTo>
                    <a:pt x="316" y="76"/>
                  </a:lnTo>
                  <a:lnTo>
                    <a:pt x="314" y="62"/>
                  </a:lnTo>
                  <a:lnTo>
                    <a:pt x="320" y="60"/>
                  </a:lnTo>
                  <a:lnTo>
                    <a:pt x="320" y="54"/>
                  </a:lnTo>
                  <a:lnTo>
                    <a:pt x="308" y="48"/>
                  </a:lnTo>
                  <a:lnTo>
                    <a:pt x="300" y="58"/>
                  </a:lnTo>
                  <a:lnTo>
                    <a:pt x="296" y="54"/>
                  </a:lnTo>
                  <a:lnTo>
                    <a:pt x="298" y="46"/>
                  </a:lnTo>
                  <a:lnTo>
                    <a:pt x="292" y="40"/>
                  </a:lnTo>
                  <a:lnTo>
                    <a:pt x="286" y="18"/>
                  </a:lnTo>
                  <a:lnTo>
                    <a:pt x="294" y="14"/>
                  </a:lnTo>
                  <a:lnTo>
                    <a:pt x="286" y="6"/>
                  </a:lnTo>
                  <a:lnTo>
                    <a:pt x="288" y="2"/>
                  </a:lnTo>
                  <a:lnTo>
                    <a:pt x="296" y="0"/>
                  </a:lnTo>
                  <a:lnTo>
                    <a:pt x="534" y="52"/>
                  </a:lnTo>
                  <a:lnTo>
                    <a:pt x="792" y="102"/>
                  </a:lnTo>
                  <a:lnTo>
                    <a:pt x="876" y="120"/>
                  </a:lnTo>
                  <a:lnTo>
                    <a:pt x="974" y="136"/>
                  </a:lnTo>
                  <a:lnTo>
                    <a:pt x="1028" y="144"/>
                  </a:lnTo>
                  <a:lnTo>
                    <a:pt x="1022" y="178"/>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06" name="Freeform 34">
              <a:extLst>
                <a:ext uri="{FF2B5EF4-FFF2-40B4-BE49-F238E27FC236}">
                  <a16:creationId xmlns:a16="http://schemas.microsoft.com/office/drawing/2014/main" id="{ADD9391B-5EFB-DC31-CDE8-EA41694327C2}"/>
                </a:ext>
              </a:extLst>
            </p:cNvPr>
            <p:cNvSpPr>
              <a:spLocks/>
            </p:cNvSpPr>
            <p:nvPr/>
          </p:nvSpPr>
          <p:spPr bwMode="auto">
            <a:xfrm>
              <a:off x="5278204" y="1624429"/>
              <a:ext cx="547216" cy="448289"/>
            </a:xfrm>
            <a:custGeom>
              <a:avLst/>
              <a:gdLst>
                <a:gd name="T0" fmla="*/ 624998750 w 1228"/>
                <a:gd name="T1" fmla="*/ 10080625 h 1006"/>
                <a:gd name="T2" fmla="*/ 660280938 w 1228"/>
                <a:gd name="T3" fmla="*/ 55443438 h 1006"/>
                <a:gd name="T4" fmla="*/ 660280938 w 1228"/>
                <a:gd name="T5" fmla="*/ 30241875 h 1006"/>
                <a:gd name="T6" fmla="*/ 715724375 w 1228"/>
                <a:gd name="T7" fmla="*/ 55443438 h 1006"/>
                <a:gd name="T8" fmla="*/ 781248438 w 1228"/>
                <a:gd name="T9" fmla="*/ 45362813 h 1006"/>
                <a:gd name="T10" fmla="*/ 826611250 w 1228"/>
                <a:gd name="T11" fmla="*/ 100806250 h 1006"/>
                <a:gd name="T12" fmla="*/ 887095000 w 1228"/>
                <a:gd name="T13" fmla="*/ 95765938 h 1006"/>
                <a:gd name="T14" fmla="*/ 962699688 w 1228"/>
                <a:gd name="T15" fmla="*/ 277217188 h 1006"/>
                <a:gd name="T16" fmla="*/ 952619063 w 1228"/>
                <a:gd name="T17" fmla="*/ 398184688 h 1006"/>
                <a:gd name="T18" fmla="*/ 1224795938 w 1228"/>
                <a:gd name="T19" fmla="*/ 438507188 h 1006"/>
                <a:gd name="T20" fmla="*/ 1370965000 w 1228"/>
                <a:gd name="T21" fmla="*/ 433466875 h 1006"/>
                <a:gd name="T22" fmla="*/ 1471771250 w 1228"/>
                <a:gd name="T23" fmla="*/ 493950625 h 1006"/>
                <a:gd name="T24" fmla="*/ 1577617813 w 1228"/>
                <a:gd name="T25" fmla="*/ 519152188 h 1006"/>
                <a:gd name="T26" fmla="*/ 1738907813 w 1228"/>
                <a:gd name="T27" fmla="*/ 529232813 h 1006"/>
                <a:gd name="T28" fmla="*/ 1950600938 w 1228"/>
                <a:gd name="T29" fmla="*/ 498990938 h 1006"/>
                <a:gd name="T30" fmla="*/ 2081649063 w 1228"/>
                <a:gd name="T31" fmla="*/ 488910313 h 1006"/>
                <a:gd name="T32" fmla="*/ 2147483646 w 1228"/>
                <a:gd name="T33" fmla="*/ 498990938 h 1006"/>
                <a:gd name="T34" fmla="*/ 2147483646 w 1228"/>
                <a:gd name="T35" fmla="*/ 539313438 h 1006"/>
                <a:gd name="T36" fmla="*/ 2147483646 w 1228"/>
                <a:gd name="T37" fmla="*/ 599797188 h 1006"/>
                <a:gd name="T38" fmla="*/ 2147483646 w 1228"/>
                <a:gd name="T39" fmla="*/ 695563125 h 1006"/>
                <a:gd name="T40" fmla="*/ 2147483646 w 1228"/>
                <a:gd name="T41" fmla="*/ 796369375 h 1006"/>
                <a:gd name="T42" fmla="*/ 2147483646 w 1228"/>
                <a:gd name="T43" fmla="*/ 882054688 h 1006"/>
                <a:gd name="T44" fmla="*/ 2147483646 w 1228"/>
                <a:gd name="T45" fmla="*/ 1053425313 h 1006"/>
                <a:gd name="T46" fmla="*/ 2147483646 w 1228"/>
                <a:gd name="T47" fmla="*/ 1098788125 h 1006"/>
                <a:gd name="T48" fmla="*/ 2147483646 w 1228"/>
                <a:gd name="T49" fmla="*/ 1194554063 h 1006"/>
                <a:gd name="T50" fmla="*/ 2147483646 w 1228"/>
                <a:gd name="T51" fmla="*/ 1315521563 h 1006"/>
                <a:gd name="T52" fmla="*/ 2147483646 w 1228"/>
                <a:gd name="T53" fmla="*/ 1451610000 h 1006"/>
                <a:gd name="T54" fmla="*/ 2147483646 w 1228"/>
                <a:gd name="T55" fmla="*/ 1507053438 h 1006"/>
                <a:gd name="T56" fmla="*/ 2147483646 w 1228"/>
                <a:gd name="T57" fmla="*/ 1628020938 h 1006"/>
                <a:gd name="T58" fmla="*/ 2147483646 w 1228"/>
                <a:gd name="T59" fmla="*/ 2147483646 h 1006"/>
                <a:gd name="T60" fmla="*/ 1784270625 w 1228"/>
                <a:gd name="T61" fmla="*/ 2147483646 h 1006"/>
                <a:gd name="T62" fmla="*/ 1219755625 w 1228"/>
                <a:gd name="T63" fmla="*/ 2147483646 h 1006"/>
                <a:gd name="T64" fmla="*/ 372983125 w 1228"/>
                <a:gd name="T65" fmla="*/ 2091729688 h 1006"/>
                <a:gd name="T66" fmla="*/ 40322500 w 1228"/>
                <a:gd name="T67" fmla="*/ 2021165313 h 1006"/>
                <a:gd name="T68" fmla="*/ 0 w 1228"/>
                <a:gd name="T69" fmla="*/ 1880036563 h 1006"/>
                <a:gd name="T70" fmla="*/ 15120938 w 1228"/>
                <a:gd name="T71" fmla="*/ 1789310938 h 1006"/>
                <a:gd name="T72" fmla="*/ 15120938 w 1228"/>
                <a:gd name="T73" fmla="*/ 1582658125 h 1006"/>
                <a:gd name="T74" fmla="*/ 136088438 w 1228"/>
                <a:gd name="T75" fmla="*/ 1365924688 h 1006"/>
                <a:gd name="T76" fmla="*/ 272176875 w 1228"/>
                <a:gd name="T77" fmla="*/ 1134070313 h 1006"/>
                <a:gd name="T78" fmla="*/ 383063750 w 1228"/>
                <a:gd name="T79" fmla="*/ 866933750 h 1006"/>
                <a:gd name="T80" fmla="*/ 463708750 w 1228"/>
                <a:gd name="T81" fmla="*/ 579635938 h 1006"/>
                <a:gd name="T82" fmla="*/ 529232813 w 1228"/>
                <a:gd name="T83" fmla="*/ 403225000 h 1006"/>
                <a:gd name="T84" fmla="*/ 559474688 w 1228"/>
                <a:gd name="T85" fmla="*/ 367942813 h 1006"/>
                <a:gd name="T86" fmla="*/ 569555313 w 1228"/>
                <a:gd name="T87" fmla="*/ 272176875 h 1006"/>
                <a:gd name="T88" fmla="*/ 579635938 w 1228"/>
                <a:gd name="T89" fmla="*/ 131048125 h 1006"/>
                <a:gd name="T90" fmla="*/ 604837500 w 1228"/>
                <a:gd name="T91" fmla="*/ 5040313 h 10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28" h="1006">
                  <a:moveTo>
                    <a:pt x="240" y="2"/>
                  </a:moveTo>
                  <a:lnTo>
                    <a:pt x="244" y="0"/>
                  </a:lnTo>
                  <a:lnTo>
                    <a:pt x="248" y="4"/>
                  </a:lnTo>
                  <a:lnTo>
                    <a:pt x="256" y="16"/>
                  </a:lnTo>
                  <a:lnTo>
                    <a:pt x="260" y="20"/>
                  </a:lnTo>
                  <a:lnTo>
                    <a:pt x="262" y="22"/>
                  </a:lnTo>
                  <a:lnTo>
                    <a:pt x="264" y="22"/>
                  </a:lnTo>
                  <a:lnTo>
                    <a:pt x="264" y="16"/>
                  </a:lnTo>
                  <a:lnTo>
                    <a:pt x="262" y="12"/>
                  </a:lnTo>
                  <a:lnTo>
                    <a:pt x="276" y="12"/>
                  </a:lnTo>
                  <a:lnTo>
                    <a:pt x="278" y="22"/>
                  </a:lnTo>
                  <a:lnTo>
                    <a:pt x="284" y="22"/>
                  </a:lnTo>
                  <a:lnTo>
                    <a:pt x="292" y="20"/>
                  </a:lnTo>
                  <a:lnTo>
                    <a:pt x="300" y="16"/>
                  </a:lnTo>
                  <a:lnTo>
                    <a:pt x="310" y="18"/>
                  </a:lnTo>
                  <a:lnTo>
                    <a:pt x="310" y="26"/>
                  </a:lnTo>
                  <a:lnTo>
                    <a:pt x="316" y="38"/>
                  </a:lnTo>
                  <a:lnTo>
                    <a:pt x="328" y="40"/>
                  </a:lnTo>
                  <a:lnTo>
                    <a:pt x="332" y="38"/>
                  </a:lnTo>
                  <a:lnTo>
                    <a:pt x="338" y="38"/>
                  </a:lnTo>
                  <a:lnTo>
                    <a:pt x="352" y="38"/>
                  </a:lnTo>
                  <a:lnTo>
                    <a:pt x="374" y="64"/>
                  </a:lnTo>
                  <a:lnTo>
                    <a:pt x="384" y="94"/>
                  </a:lnTo>
                  <a:lnTo>
                    <a:pt x="382" y="110"/>
                  </a:lnTo>
                  <a:lnTo>
                    <a:pt x="382" y="126"/>
                  </a:lnTo>
                  <a:lnTo>
                    <a:pt x="378" y="136"/>
                  </a:lnTo>
                  <a:lnTo>
                    <a:pt x="378" y="158"/>
                  </a:lnTo>
                  <a:lnTo>
                    <a:pt x="432" y="186"/>
                  </a:lnTo>
                  <a:lnTo>
                    <a:pt x="440" y="184"/>
                  </a:lnTo>
                  <a:lnTo>
                    <a:pt x="486" y="174"/>
                  </a:lnTo>
                  <a:lnTo>
                    <a:pt x="494" y="172"/>
                  </a:lnTo>
                  <a:lnTo>
                    <a:pt x="504" y="168"/>
                  </a:lnTo>
                  <a:lnTo>
                    <a:pt x="544" y="172"/>
                  </a:lnTo>
                  <a:lnTo>
                    <a:pt x="556" y="180"/>
                  </a:lnTo>
                  <a:lnTo>
                    <a:pt x="566" y="182"/>
                  </a:lnTo>
                  <a:lnTo>
                    <a:pt x="584" y="196"/>
                  </a:lnTo>
                  <a:lnTo>
                    <a:pt x="592" y="208"/>
                  </a:lnTo>
                  <a:lnTo>
                    <a:pt x="604" y="202"/>
                  </a:lnTo>
                  <a:lnTo>
                    <a:pt x="626" y="206"/>
                  </a:lnTo>
                  <a:lnTo>
                    <a:pt x="666" y="198"/>
                  </a:lnTo>
                  <a:lnTo>
                    <a:pt x="678" y="200"/>
                  </a:lnTo>
                  <a:lnTo>
                    <a:pt x="690" y="210"/>
                  </a:lnTo>
                  <a:lnTo>
                    <a:pt x="738" y="202"/>
                  </a:lnTo>
                  <a:lnTo>
                    <a:pt x="754" y="202"/>
                  </a:lnTo>
                  <a:lnTo>
                    <a:pt x="774" y="198"/>
                  </a:lnTo>
                  <a:lnTo>
                    <a:pt x="798" y="198"/>
                  </a:lnTo>
                  <a:lnTo>
                    <a:pt x="814" y="190"/>
                  </a:lnTo>
                  <a:lnTo>
                    <a:pt x="826" y="194"/>
                  </a:lnTo>
                  <a:lnTo>
                    <a:pt x="836" y="194"/>
                  </a:lnTo>
                  <a:lnTo>
                    <a:pt x="856" y="194"/>
                  </a:lnTo>
                  <a:lnTo>
                    <a:pt x="870" y="198"/>
                  </a:lnTo>
                  <a:lnTo>
                    <a:pt x="904" y="188"/>
                  </a:lnTo>
                  <a:lnTo>
                    <a:pt x="1032" y="208"/>
                  </a:lnTo>
                  <a:lnTo>
                    <a:pt x="1036" y="214"/>
                  </a:lnTo>
                  <a:lnTo>
                    <a:pt x="1084" y="220"/>
                  </a:lnTo>
                  <a:lnTo>
                    <a:pt x="1106" y="222"/>
                  </a:lnTo>
                  <a:lnTo>
                    <a:pt x="1176" y="238"/>
                  </a:lnTo>
                  <a:lnTo>
                    <a:pt x="1192" y="270"/>
                  </a:lnTo>
                  <a:lnTo>
                    <a:pt x="1196" y="280"/>
                  </a:lnTo>
                  <a:lnTo>
                    <a:pt x="1202" y="276"/>
                  </a:lnTo>
                  <a:lnTo>
                    <a:pt x="1206" y="282"/>
                  </a:lnTo>
                  <a:lnTo>
                    <a:pt x="1220" y="292"/>
                  </a:lnTo>
                  <a:lnTo>
                    <a:pt x="1228" y="316"/>
                  </a:lnTo>
                  <a:lnTo>
                    <a:pt x="1226" y="326"/>
                  </a:lnTo>
                  <a:lnTo>
                    <a:pt x="1214" y="342"/>
                  </a:lnTo>
                  <a:lnTo>
                    <a:pt x="1210" y="350"/>
                  </a:lnTo>
                  <a:lnTo>
                    <a:pt x="1190" y="374"/>
                  </a:lnTo>
                  <a:lnTo>
                    <a:pt x="1190" y="386"/>
                  </a:lnTo>
                  <a:lnTo>
                    <a:pt x="1170" y="418"/>
                  </a:lnTo>
                  <a:lnTo>
                    <a:pt x="1156" y="430"/>
                  </a:lnTo>
                  <a:lnTo>
                    <a:pt x="1156" y="434"/>
                  </a:lnTo>
                  <a:lnTo>
                    <a:pt x="1160" y="436"/>
                  </a:lnTo>
                  <a:lnTo>
                    <a:pt x="1152" y="456"/>
                  </a:lnTo>
                  <a:lnTo>
                    <a:pt x="1146" y="462"/>
                  </a:lnTo>
                  <a:lnTo>
                    <a:pt x="1134" y="474"/>
                  </a:lnTo>
                  <a:lnTo>
                    <a:pt x="1122" y="478"/>
                  </a:lnTo>
                  <a:lnTo>
                    <a:pt x="1102" y="512"/>
                  </a:lnTo>
                  <a:lnTo>
                    <a:pt x="1090" y="522"/>
                  </a:lnTo>
                  <a:lnTo>
                    <a:pt x="1084" y="540"/>
                  </a:lnTo>
                  <a:lnTo>
                    <a:pt x="1084" y="562"/>
                  </a:lnTo>
                  <a:lnTo>
                    <a:pt x="1104" y="576"/>
                  </a:lnTo>
                  <a:lnTo>
                    <a:pt x="1108" y="576"/>
                  </a:lnTo>
                  <a:lnTo>
                    <a:pt x="1120" y="588"/>
                  </a:lnTo>
                  <a:lnTo>
                    <a:pt x="1120" y="598"/>
                  </a:lnTo>
                  <a:lnTo>
                    <a:pt x="1112" y="608"/>
                  </a:lnTo>
                  <a:lnTo>
                    <a:pt x="1112" y="622"/>
                  </a:lnTo>
                  <a:lnTo>
                    <a:pt x="1102" y="646"/>
                  </a:lnTo>
                  <a:lnTo>
                    <a:pt x="1090" y="664"/>
                  </a:lnTo>
                  <a:lnTo>
                    <a:pt x="1088" y="686"/>
                  </a:lnTo>
                  <a:lnTo>
                    <a:pt x="1030" y="1006"/>
                  </a:lnTo>
                  <a:lnTo>
                    <a:pt x="866" y="978"/>
                  </a:lnTo>
                  <a:lnTo>
                    <a:pt x="708" y="952"/>
                  </a:lnTo>
                  <a:lnTo>
                    <a:pt x="708" y="948"/>
                  </a:lnTo>
                  <a:lnTo>
                    <a:pt x="700" y="946"/>
                  </a:lnTo>
                  <a:lnTo>
                    <a:pt x="608" y="928"/>
                  </a:lnTo>
                  <a:lnTo>
                    <a:pt x="484" y="902"/>
                  </a:lnTo>
                  <a:lnTo>
                    <a:pt x="402" y="886"/>
                  </a:lnTo>
                  <a:lnTo>
                    <a:pt x="284" y="860"/>
                  </a:lnTo>
                  <a:lnTo>
                    <a:pt x="148" y="830"/>
                  </a:lnTo>
                  <a:lnTo>
                    <a:pt x="106" y="822"/>
                  </a:lnTo>
                  <a:lnTo>
                    <a:pt x="64" y="810"/>
                  </a:lnTo>
                  <a:lnTo>
                    <a:pt x="16" y="802"/>
                  </a:lnTo>
                  <a:lnTo>
                    <a:pt x="18" y="796"/>
                  </a:lnTo>
                  <a:lnTo>
                    <a:pt x="4" y="780"/>
                  </a:lnTo>
                  <a:lnTo>
                    <a:pt x="0" y="746"/>
                  </a:lnTo>
                  <a:lnTo>
                    <a:pt x="4" y="738"/>
                  </a:lnTo>
                  <a:lnTo>
                    <a:pt x="2" y="730"/>
                  </a:lnTo>
                  <a:lnTo>
                    <a:pt x="6" y="710"/>
                  </a:lnTo>
                  <a:lnTo>
                    <a:pt x="18" y="688"/>
                  </a:lnTo>
                  <a:lnTo>
                    <a:pt x="8" y="644"/>
                  </a:lnTo>
                  <a:lnTo>
                    <a:pt x="6" y="628"/>
                  </a:lnTo>
                  <a:lnTo>
                    <a:pt x="24" y="612"/>
                  </a:lnTo>
                  <a:lnTo>
                    <a:pt x="54" y="558"/>
                  </a:lnTo>
                  <a:lnTo>
                    <a:pt x="54" y="542"/>
                  </a:lnTo>
                  <a:lnTo>
                    <a:pt x="62" y="536"/>
                  </a:lnTo>
                  <a:lnTo>
                    <a:pt x="90" y="500"/>
                  </a:lnTo>
                  <a:lnTo>
                    <a:pt x="108" y="450"/>
                  </a:lnTo>
                  <a:lnTo>
                    <a:pt x="140" y="374"/>
                  </a:lnTo>
                  <a:lnTo>
                    <a:pt x="144" y="350"/>
                  </a:lnTo>
                  <a:lnTo>
                    <a:pt x="152" y="344"/>
                  </a:lnTo>
                  <a:lnTo>
                    <a:pt x="170" y="264"/>
                  </a:lnTo>
                  <a:lnTo>
                    <a:pt x="182" y="244"/>
                  </a:lnTo>
                  <a:lnTo>
                    <a:pt x="184" y="230"/>
                  </a:lnTo>
                  <a:lnTo>
                    <a:pt x="204" y="180"/>
                  </a:lnTo>
                  <a:lnTo>
                    <a:pt x="204" y="166"/>
                  </a:lnTo>
                  <a:lnTo>
                    <a:pt x="210" y="160"/>
                  </a:lnTo>
                  <a:lnTo>
                    <a:pt x="210" y="146"/>
                  </a:lnTo>
                  <a:lnTo>
                    <a:pt x="214" y="142"/>
                  </a:lnTo>
                  <a:lnTo>
                    <a:pt x="222" y="146"/>
                  </a:lnTo>
                  <a:lnTo>
                    <a:pt x="224" y="140"/>
                  </a:lnTo>
                  <a:lnTo>
                    <a:pt x="220" y="122"/>
                  </a:lnTo>
                  <a:lnTo>
                    <a:pt x="226" y="108"/>
                  </a:lnTo>
                  <a:lnTo>
                    <a:pt x="222" y="90"/>
                  </a:lnTo>
                  <a:lnTo>
                    <a:pt x="232" y="70"/>
                  </a:lnTo>
                  <a:lnTo>
                    <a:pt x="230" y="52"/>
                  </a:lnTo>
                  <a:lnTo>
                    <a:pt x="240" y="44"/>
                  </a:lnTo>
                  <a:lnTo>
                    <a:pt x="246" y="24"/>
                  </a:lnTo>
                  <a:lnTo>
                    <a:pt x="240" y="2"/>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07" name="Freeform 35">
              <a:extLst>
                <a:ext uri="{FF2B5EF4-FFF2-40B4-BE49-F238E27FC236}">
                  <a16:creationId xmlns:a16="http://schemas.microsoft.com/office/drawing/2014/main" id="{5B6B07EF-7CAE-D084-8E39-80CFC2639B09}"/>
                </a:ext>
              </a:extLst>
            </p:cNvPr>
            <p:cNvSpPr>
              <a:spLocks/>
            </p:cNvSpPr>
            <p:nvPr/>
          </p:nvSpPr>
          <p:spPr bwMode="auto">
            <a:xfrm>
              <a:off x="5240772" y="1981813"/>
              <a:ext cx="592669" cy="908610"/>
            </a:xfrm>
            <a:custGeom>
              <a:avLst/>
              <a:gdLst>
                <a:gd name="T0" fmla="*/ 927417500 w 1330"/>
                <a:gd name="T1" fmla="*/ 146169040 h 2039"/>
                <a:gd name="T2" fmla="*/ 1527214688 w 1330"/>
                <a:gd name="T3" fmla="*/ 1431448529 h 2039"/>
                <a:gd name="T4" fmla="*/ 1476811563 w 1330"/>
                <a:gd name="T5" fmla="*/ 1718746297 h 2039"/>
                <a:gd name="T6" fmla="*/ 1668343438 w 1330"/>
                <a:gd name="T7" fmla="*/ 2036285935 h 2039"/>
                <a:gd name="T8" fmla="*/ 2147483646 w 1330"/>
                <a:gd name="T9" fmla="*/ 2147483646 h 2039"/>
                <a:gd name="T10" fmla="*/ 2147483646 w 1330"/>
                <a:gd name="T11" fmla="*/ 2147483646 h 2039"/>
                <a:gd name="T12" fmla="*/ 2147483646 w 1330"/>
                <a:gd name="T13" fmla="*/ 2147483646 h 2039"/>
                <a:gd name="T14" fmla="*/ 2147483646 w 1330"/>
                <a:gd name="T15" fmla="*/ 2147483646 h 2039"/>
                <a:gd name="T16" fmla="*/ 2147483646 w 1330"/>
                <a:gd name="T17" fmla="*/ 2147483646 h 2039"/>
                <a:gd name="T18" fmla="*/ 2147483646 w 1330"/>
                <a:gd name="T19" fmla="*/ 2147483646 h 2039"/>
                <a:gd name="T20" fmla="*/ 2147483646 w 1330"/>
                <a:gd name="T21" fmla="*/ 2147483646 h 2039"/>
                <a:gd name="T22" fmla="*/ 2021165313 w 1330"/>
                <a:gd name="T23" fmla="*/ 2147483646 h 2039"/>
                <a:gd name="T24" fmla="*/ 1995963750 w 1330"/>
                <a:gd name="T25" fmla="*/ 2147483646 h 2039"/>
                <a:gd name="T26" fmla="*/ 2011084688 w 1330"/>
                <a:gd name="T27" fmla="*/ 2147483646 h 2039"/>
                <a:gd name="T28" fmla="*/ 1844754375 w 1330"/>
                <a:gd name="T29" fmla="*/ 2147483646 h 2039"/>
                <a:gd name="T30" fmla="*/ 1673383750 w 1330"/>
                <a:gd name="T31" fmla="*/ 2147483646 h 2039"/>
                <a:gd name="T32" fmla="*/ 1572577500 w 1330"/>
                <a:gd name="T33" fmla="*/ 2147483646 h 2039"/>
                <a:gd name="T34" fmla="*/ 1406247188 w 1330"/>
                <a:gd name="T35" fmla="*/ 2147483646 h 2039"/>
                <a:gd name="T36" fmla="*/ 1260078125 w 1330"/>
                <a:gd name="T37" fmla="*/ 2147483646 h 2039"/>
                <a:gd name="T38" fmla="*/ 871974063 w 1330"/>
                <a:gd name="T39" fmla="*/ 2147483646 h 2039"/>
                <a:gd name="T40" fmla="*/ 841732188 w 1330"/>
                <a:gd name="T41" fmla="*/ 2147483646 h 2039"/>
                <a:gd name="T42" fmla="*/ 851812813 w 1330"/>
                <a:gd name="T43" fmla="*/ 2147483646 h 2039"/>
                <a:gd name="T44" fmla="*/ 791329063 w 1330"/>
                <a:gd name="T45" fmla="*/ 2147483646 h 2039"/>
                <a:gd name="T46" fmla="*/ 756046875 w 1330"/>
                <a:gd name="T47" fmla="*/ 2147483646 h 2039"/>
                <a:gd name="T48" fmla="*/ 614918125 w 1330"/>
                <a:gd name="T49" fmla="*/ 2147483646 h 2039"/>
                <a:gd name="T50" fmla="*/ 504031250 w 1330"/>
                <a:gd name="T51" fmla="*/ 2147483646 h 2039"/>
                <a:gd name="T52" fmla="*/ 589716563 w 1330"/>
                <a:gd name="T53" fmla="*/ 2147483646 h 2039"/>
                <a:gd name="T54" fmla="*/ 504031250 w 1330"/>
                <a:gd name="T55" fmla="*/ 2147483646 h 2039"/>
                <a:gd name="T56" fmla="*/ 408265313 w 1330"/>
                <a:gd name="T57" fmla="*/ 2147483646 h 2039"/>
                <a:gd name="T58" fmla="*/ 393144375 w 1330"/>
                <a:gd name="T59" fmla="*/ 2147483646 h 2039"/>
                <a:gd name="T60" fmla="*/ 418345938 w 1330"/>
                <a:gd name="T61" fmla="*/ 2147483646 h 2039"/>
                <a:gd name="T62" fmla="*/ 448587813 w 1330"/>
                <a:gd name="T63" fmla="*/ 2147483646 h 2039"/>
                <a:gd name="T64" fmla="*/ 539313438 w 1330"/>
                <a:gd name="T65" fmla="*/ 2147483646 h 2039"/>
                <a:gd name="T66" fmla="*/ 569555313 w 1330"/>
                <a:gd name="T67" fmla="*/ 2147483646 h 2039"/>
                <a:gd name="T68" fmla="*/ 483870000 w 1330"/>
                <a:gd name="T69" fmla="*/ 2101809988 h 2039"/>
                <a:gd name="T70" fmla="*/ 539313438 w 1330"/>
                <a:gd name="T71" fmla="*/ 2046366559 h 2039"/>
                <a:gd name="T72" fmla="*/ 519152188 w 1330"/>
                <a:gd name="T73" fmla="*/ 1995963442 h 2039"/>
                <a:gd name="T74" fmla="*/ 448587813 w 1330"/>
                <a:gd name="T75" fmla="*/ 2001003753 h 2039"/>
                <a:gd name="T76" fmla="*/ 438507188 w 1330"/>
                <a:gd name="T77" fmla="*/ 2076608429 h 2039"/>
                <a:gd name="T78" fmla="*/ 443547500 w 1330"/>
                <a:gd name="T79" fmla="*/ 2106850300 h 2039"/>
                <a:gd name="T80" fmla="*/ 372983125 w 1330"/>
                <a:gd name="T81" fmla="*/ 2076608429 h 2039"/>
                <a:gd name="T82" fmla="*/ 267136563 w 1330"/>
                <a:gd name="T83" fmla="*/ 2011084377 h 2039"/>
                <a:gd name="T84" fmla="*/ 287297813 w 1330"/>
                <a:gd name="T85" fmla="*/ 1910278142 h 2039"/>
                <a:gd name="T86" fmla="*/ 267136563 w 1330"/>
                <a:gd name="T87" fmla="*/ 1849794402 h 2039"/>
                <a:gd name="T88" fmla="*/ 141128750 w 1330"/>
                <a:gd name="T89" fmla="*/ 1592738504 h 2039"/>
                <a:gd name="T90" fmla="*/ 85685313 w 1330"/>
                <a:gd name="T91" fmla="*/ 1330642294 h 2039"/>
                <a:gd name="T92" fmla="*/ 75604688 w 1330"/>
                <a:gd name="T93" fmla="*/ 952618915 h 2039"/>
                <a:gd name="T94" fmla="*/ 5040313 w 1330"/>
                <a:gd name="T95" fmla="*/ 705643641 h 2039"/>
                <a:gd name="T96" fmla="*/ 176410938 w 1330"/>
                <a:gd name="T97" fmla="*/ 473789302 h 2039"/>
                <a:gd name="T98" fmla="*/ 206652813 w 1330"/>
                <a:gd name="T99" fmla="*/ 352821821 h 2039"/>
                <a:gd name="T100" fmla="*/ 241935000 w 1330"/>
                <a:gd name="T101" fmla="*/ 120967481 h 20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30" h="2039">
                  <a:moveTo>
                    <a:pt x="100" y="0"/>
                  </a:moveTo>
                  <a:lnTo>
                    <a:pt x="148" y="8"/>
                  </a:lnTo>
                  <a:lnTo>
                    <a:pt x="190" y="20"/>
                  </a:lnTo>
                  <a:lnTo>
                    <a:pt x="232" y="28"/>
                  </a:lnTo>
                  <a:lnTo>
                    <a:pt x="368" y="58"/>
                  </a:lnTo>
                  <a:lnTo>
                    <a:pt x="486" y="84"/>
                  </a:lnTo>
                  <a:lnTo>
                    <a:pt x="568" y="100"/>
                  </a:lnTo>
                  <a:lnTo>
                    <a:pt x="692" y="126"/>
                  </a:lnTo>
                  <a:lnTo>
                    <a:pt x="660" y="282"/>
                  </a:lnTo>
                  <a:lnTo>
                    <a:pt x="606" y="568"/>
                  </a:lnTo>
                  <a:lnTo>
                    <a:pt x="598" y="616"/>
                  </a:lnTo>
                  <a:lnTo>
                    <a:pt x="592" y="642"/>
                  </a:lnTo>
                  <a:lnTo>
                    <a:pt x="588" y="668"/>
                  </a:lnTo>
                  <a:lnTo>
                    <a:pt x="584" y="676"/>
                  </a:lnTo>
                  <a:lnTo>
                    <a:pt x="586" y="682"/>
                  </a:lnTo>
                  <a:lnTo>
                    <a:pt x="582" y="690"/>
                  </a:lnTo>
                  <a:lnTo>
                    <a:pt x="580" y="702"/>
                  </a:lnTo>
                  <a:lnTo>
                    <a:pt x="598" y="722"/>
                  </a:lnTo>
                  <a:lnTo>
                    <a:pt x="636" y="772"/>
                  </a:lnTo>
                  <a:lnTo>
                    <a:pt x="662" y="808"/>
                  </a:lnTo>
                  <a:lnTo>
                    <a:pt x="690" y="844"/>
                  </a:lnTo>
                  <a:lnTo>
                    <a:pt x="778" y="958"/>
                  </a:lnTo>
                  <a:lnTo>
                    <a:pt x="848" y="1050"/>
                  </a:lnTo>
                  <a:lnTo>
                    <a:pt x="932" y="1160"/>
                  </a:lnTo>
                  <a:lnTo>
                    <a:pt x="1100" y="1380"/>
                  </a:lnTo>
                  <a:lnTo>
                    <a:pt x="1132" y="1420"/>
                  </a:lnTo>
                  <a:lnTo>
                    <a:pt x="1270" y="1597"/>
                  </a:lnTo>
                  <a:lnTo>
                    <a:pt x="1268" y="1627"/>
                  </a:lnTo>
                  <a:lnTo>
                    <a:pt x="1276" y="1631"/>
                  </a:lnTo>
                  <a:lnTo>
                    <a:pt x="1278" y="1637"/>
                  </a:lnTo>
                  <a:lnTo>
                    <a:pt x="1276" y="1645"/>
                  </a:lnTo>
                  <a:lnTo>
                    <a:pt x="1292" y="1663"/>
                  </a:lnTo>
                  <a:lnTo>
                    <a:pt x="1298" y="1695"/>
                  </a:lnTo>
                  <a:lnTo>
                    <a:pt x="1296" y="1713"/>
                  </a:lnTo>
                  <a:lnTo>
                    <a:pt x="1330" y="1749"/>
                  </a:lnTo>
                  <a:lnTo>
                    <a:pt x="1328" y="1757"/>
                  </a:lnTo>
                  <a:lnTo>
                    <a:pt x="1312" y="1767"/>
                  </a:lnTo>
                  <a:lnTo>
                    <a:pt x="1284" y="1779"/>
                  </a:lnTo>
                  <a:lnTo>
                    <a:pt x="1270" y="1795"/>
                  </a:lnTo>
                  <a:lnTo>
                    <a:pt x="1272" y="1799"/>
                  </a:lnTo>
                  <a:lnTo>
                    <a:pt x="1260" y="1805"/>
                  </a:lnTo>
                  <a:lnTo>
                    <a:pt x="1242" y="1883"/>
                  </a:lnTo>
                  <a:lnTo>
                    <a:pt x="1234" y="1885"/>
                  </a:lnTo>
                  <a:lnTo>
                    <a:pt x="1224" y="1901"/>
                  </a:lnTo>
                  <a:lnTo>
                    <a:pt x="1214" y="1901"/>
                  </a:lnTo>
                  <a:lnTo>
                    <a:pt x="1208" y="1923"/>
                  </a:lnTo>
                  <a:lnTo>
                    <a:pt x="1212" y="1935"/>
                  </a:lnTo>
                  <a:lnTo>
                    <a:pt x="1204" y="1959"/>
                  </a:lnTo>
                  <a:lnTo>
                    <a:pt x="1214" y="1977"/>
                  </a:lnTo>
                  <a:lnTo>
                    <a:pt x="1234" y="1979"/>
                  </a:lnTo>
                  <a:lnTo>
                    <a:pt x="1240" y="1987"/>
                  </a:lnTo>
                  <a:lnTo>
                    <a:pt x="1236" y="2013"/>
                  </a:lnTo>
                  <a:lnTo>
                    <a:pt x="1216" y="2039"/>
                  </a:lnTo>
                  <a:lnTo>
                    <a:pt x="1196" y="2033"/>
                  </a:lnTo>
                  <a:lnTo>
                    <a:pt x="1190" y="2035"/>
                  </a:lnTo>
                  <a:lnTo>
                    <a:pt x="968" y="2025"/>
                  </a:lnTo>
                  <a:lnTo>
                    <a:pt x="804" y="2011"/>
                  </a:lnTo>
                  <a:lnTo>
                    <a:pt x="806" y="1999"/>
                  </a:lnTo>
                  <a:lnTo>
                    <a:pt x="798" y="1987"/>
                  </a:lnTo>
                  <a:lnTo>
                    <a:pt x="802" y="1983"/>
                  </a:lnTo>
                  <a:lnTo>
                    <a:pt x="812" y="1995"/>
                  </a:lnTo>
                  <a:lnTo>
                    <a:pt x="812" y="1987"/>
                  </a:lnTo>
                  <a:lnTo>
                    <a:pt x="802" y="1975"/>
                  </a:lnTo>
                  <a:lnTo>
                    <a:pt x="796" y="1981"/>
                  </a:lnTo>
                  <a:lnTo>
                    <a:pt x="792" y="1975"/>
                  </a:lnTo>
                  <a:lnTo>
                    <a:pt x="800" y="1965"/>
                  </a:lnTo>
                  <a:lnTo>
                    <a:pt x="794" y="1961"/>
                  </a:lnTo>
                  <a:lnTo>
                    <a:pt x="790" y="1949"/>
                  </a:lnTo>
                  <a:lnTo>
                    <a:pt x="796" y="1941"/>
                  </a:lnTo>
                  <a:lnTo>
                    <a:pt x="798" y="1917"/>
                  </a:lnTo>
                  <a:lnTo>
                    <a:pt x="778" y="1857"/>
                  </a:lnTo>
                  <a:lnTo>
                    <a:pt x="762" y="1845"/>
                  </a:lnTo>
                  <a:lnTo>
                    <a:pt x="758" y="1829"/>
                  </a:lnTo>
                  <a:lnTo>
                    <a:pt x="738" y="1815"/>
                  </a:lnTo>
                  <a:lnTo>
                    <a:pt x="732" y="1797"/>
                  </a:lnTo>
                  <a:lnTo>
                    <a:pt x="720" y="1785"/>
                  </a:lnTo>
                  <a:lnTo>
                    <a:pt x="714" y="1785"/>
                  </a:lnTo>
                  <a:lnTo>
                    <a:pt x="688" y="1747"/>
                  </a:lnTo>
                  <a:lnTo>
                    <a:pt x="666" y="1747"/>
                  </a:lnTo>
                  <a:lnTo>
                    <a:pt x="664" y="1755"/>
                  </a:lnTo>
                  <a:lnTo>
                    <a:pt x="640" y="1741"/>
                  </a:lnTo>
                  <a:lnTo>
                    <a:pt x="648" y="1731"/>
                  </a:lnTo>
                  <a:lnTo>
                    <a:pt x="638" y="1701"/>
                  </a:lnTo>
                  <a:lnTo>
                    <a:pt x="642" y="1695"/>
                  </a:lnTo>
                  <a:lnTo>
                    <a:pt x="624" y="1685"/>
                  </a:lnTo>
                  <a:lnTo>
                    <a:pt x="596" y="1681"/>
                  </a:lnTo>
                  <a:lnTo>
                    <a:pt x="592" y="1683"/>
                  </a:lnTo>
                  <a:lnTo>
                    <a:pt x="566" y="1675"/>
                  </a:lnTo>
                  <a:lnTo>
                    <a:pt x="564" y="1667"/>
                  </a:lnTo>
                  <a:lnTo>
                    <a:pt x="558" y="1667"/>
                  </a:lnTo>
                  <a:lnTo>
                    <a:pt x="550" y="1659"/>
                  </a:lnTo>
                  <a:lnTo>
                    <a:pt x="540" y="1659"/>
                  </a:lnTo>
                  <a:lnTo>
                    <a:pt x="526" y="1625"/>
                  </a:lnTo>
                  <a:lnTo>
                    <a:pt x="508" y="1609"/>
                  </a:lnTo>
                  <a:lnTo>
                    <a:pt x="500" y="1595"/>
                  </a:lnTo>
                  <a:lnTo>
                    <a:pt x="484" y="1585"/>
                  </a:lnTo>
                  <a:lnTo>
                    <a:pt x="466" y="1585"/>
                  </a:lnTo>
                  <a:lnTo>
                    <a:pt x="432" y="1575"/>
                  </a:lnTo>
                  <a:lnTo>
                    <a:pt x="422" y="1565"/>
                  </a:lnTo>
                  <a:lnTo>
                    <a:pt x="346" y="1551"/>
                  </a:lnTo>
                  <a:lnTo>
                    <a:pt x="340" y="1535"/>
                  </a:lnTo>
                  <a:lnTo>
                    <a:pt x="324" y="1527"/>
                  </a:lnTo>
                  <a:lnTo>
                    <a:pt x="324" y="1513"/>
                  </a:lnTo>
                  <a:lnTo>
                    <a:pt x="330" y="1505"/>
                  </a:lnTo>
                  <a:lnTo>
                    <a:pt x="334" y="1491"/>
                  </a:lnTo>
                  <a:lnTo>
                    <a:pt x="328" y="1485"/>
                  </a:lnTo>
                  <a:lnTo>
                    <a:pt x="336" y="1471"/>
                  </a:lnTo>
                  <a:lnTo>
                    <a:pt x="330" y="1454"/>
                  </a:lnTo>
                  <a:lnTo>
                    <a:pt x="336" y="1450"/>
                  </a:lnTo>
                  <a:lnTo>
                    <a:pt x="338" y="1442"/>
                  </a:lnTo>
                  <a:lnTo>
                    <a:pt x="344" y="1434"/>
                  </a:lnTo>
                  <a:lnTo>
                    <a:pt x="344" y="1410"/>
                  </a:lnTo>
                  <a:lnTo>
                    <a:pt x="334" y="1406"/>
                  </a:lnTo>
                  <a:lnTo>
                    <a:pt x="328" y="1412"/>
                  </a:lnTo>
                  <a:lnTo>
                    <a:pt x="314" y="1394"/>
                  </a:lnTo>
                  <a:lnTo>
                    <a:pt x="310" y="1382"/>
                  </a:lnTo>
                  <a:lnTo>
                    <a:pt x="316" y="1372"/>
                  </a:lnTo>
                  <a:lnTo>
                    <a:pt x="324" y="1372"/>
                  </a:lnTo>
                  <a:lnTo>
                    <a:pt x="318" y="1348"/>
                  </a:lnTo>
                  <a:lnTo>
                    <a:pt x="300" y="1344"/>
                  </a:lnTo>
                  <a:lnTo>
                    <a:pt x="286" y="1310"/>
                  </a:lnTo>
                  <a:lnTo>
                    <a:pt x="266" y="1292"/>
                  </a:lnTo>
                  <a:lnTo>
                    <a:pt x="266" y="1274"/>
                  </a:lnTo>
                  <a:lnTo>
                    <a:pt x="246" y="1248"/>
                  </a:lnTo>
                  <a:lnTo>
                    <a:pt x="244" y="1228"/>
                  </a:lnTo>
                  <a:lnTo>
                    <a:pt x="222" y="1182"/>
                  </a:lnTo>
                  <a:lnTo>
                    <a:pt x="196" y="1156"/>
                  </a:lnTo>
                  <a:lnTo>
                    <a:pt x="200" y="1124"/>
                  </a:lnTo>
                  <a:lnTo>
                    <a:pt x="196" y="1112"/>
                  </a:lnTo>
                  <a:lnTo>
                    <a:pt x="200" y="1108"/>
                  </a:lnTo>
                  <a:lnTo>
                    <a:pt x="198" y="1102"/>
                  </a:lnTo>
                  <a:lnTo>
                    <a:pt x="208" y="1092"/>
                  </a:lnTo>
                  <a:lnTo>
                    <a:pt x="214" y="1096"/>
                  </a:lnTo>
                  <a:lnTo>
                    <a:pt x="228" y="1082"/>
                  </a:lnTo>
                  <a:lnTo>
                    <a:pt x="234" y="1050"/>
                  </a:lnTo>
                  <a:lnTo>
                    <a:pt x="228" y="1036"/>
                  </a:lnTo>
                  <a:lnTo>
                    <a:pt x="220" y="1028"/>
                  </a:lnTo>
                  <a:lnTo>
                    <a:pt x="212" y="1030"/>
                  </a:lnTo>
                  <a:lnTo>
                    <a:pt x="206" y="1024"/>
                  </a:lnTo>
                  <a:lnTo>
                    <a:pt x="200" y="1028"/>
                  </a:lnTo>
                  <a:lnTo>
                    <a:pt x="172" y="1004"/>
                  </a:lnTo>
                  <a:lnTo>
                    <a:pt x="174" y="992"/>
                  </a:lnTo>
                  <a:lnTo>
                    <a:pt x="164" y="988"/>
                  </a:lnTo>
                  <a:lnTo>
                    <a:pt x="166" y="984"/>
                  </a:lnTo>
                  <a:lnTo>
                    <a:pt x="162" y="980"/>
                  </a:lnTo>
                  <a:lnTo>
                    <a:pt x="156" y="958"/>
                  </a:lnTo>
                  <a:lnTo>
                    <a:pt x="164" y="942"/>
                  </a:lnTo>
                  <a:lnTo>
                    <a:pt x="160" y="910"/>
                  </a:lnTo>
                  <a:lnTo>
                    <a:pt x="156" y="908"/>
                  </a:lnTo>
                  <a:lnTo>
                    <a:pt x="156" y="886"/>
                  </a:lnTo>
                  <a:lnTo>
                    <a:pt x="162" y="884"/>
                  </a:lnTo>
                  <a:lnTo>
                    <a:pt x="162" y="880"/>
                  </a:lnTo>
                  <a:lnTo>
                    <a:pt x="164" y="874"/>
                  </a:lnTo>
                  <a:lnTo>
                    <a:pt x="162" y="870"/>
                  </a:lnTo>
                  <a:lnTo>
                    <a:pt x="166" y="856"/>
                  </a:lnTo>
                  <a:lnTo>
                    <a:pt x="174" y="852"/>
                  </a:lnTo>
                  <a:lnTo>
                    <a:pt x="184" y="858"/>
                  </a:lnTo>
                  <a:lnTo>
                    <a:pt x="186" y="870"/>
                  </a:lnTo>
                  <a:lnTo>
                    <a:pt x="182" y="872"/>
                  </a:lnTo>
                  <a:lnTo>
                    <a:pt x="178" y="876"/>
                  </a:lnTo>
                  <a:lnTo>
                    <a:pt x="180" y="884"/>
                  </a:lnTo>
                  <a:lnTo>
                    <a:pt x="178" y="894"/>
                  </a:lnTo>
                  <a:lnTo>
                    <a:pt x="190" y="900"/>
                  </a:lnTo>
                  <a:lnTo>
                    <a:pt x="196" y="910"/>
                  </a:lnTo>
                  <a:lnTo>
                    <a:pt x="214" y="924"/>
                  </a:lnTo>
                  <a:lnTo>
                    <a:pt x="214" y="928"/>
                  </a:lnTo>
                  <a:lnTo>
                    <a:pt x="228" y="934"/>
                  </a:lnTo>
                  <a:lnTo>
                    <a:pt x="230" y="932"/>
                  </a:lnTo>
                  <a:lnTo>
                    <a:pt x="232" y="926"/>
                  </a:lnTo>
                  <a:lnTo>
                    <a:pt x="226" y="926"/>
                  </a:lnTo>
                  <a:lnTo>
                    <a:pt x="216" y="914"/>
                  </a:lnTo>
                  <a:lnTo>
                    <a:pt x="208" y="878"/>
                  </a:lnTo>
                  <a:lnTo>
                    <a:pt x="198" y="860"/>
                  </a:lnTo>
                  <a:lnTo>
                    <a:pt x="202" y="842"/>
                  </a:lnTo>
                  <a:lnTo>
                    <a:pt x="192" y="834"/>
                  </a:lnTo>
                  <a:lnTo>
                    <a:pt x="186" y="832"/>
                  </a:lnTo>
                  <a:lnTo>
                    <a:pt x="186" y="824"/>
                  </a:lnTo>
                  <a:lnTo>
                    <a:pt x="196" y="816"/>
                  </a:lnTo>
                  <a:lnTo>
                    <a:pt x="206" y="816"/>
                  </a:lnTo>
                  <a:lnTo>
                    <a:pt x="214" y="812"/>
                  </a:lnTo>
                  <a:lnTo>
                    <a:pt x="228" y="818"/>
                  </a:lnTo>
                  <a:lnTo>
                    <a:pt x="228" y="814"/>
                  </a:lnTo>
                  <a:lnTo>
                    <a:pt x="214" y="802"/>
                  </a:lnTo>
                  <a:lnTo>
                    <a:pt x="214" y="794"/>
                  </a:lnTo>
                  <a:lnTo>
                    <a:pt x="206" y="792"/>
                  </a:lnTo>
                  <a:lnTo>
                    <a:pt x="198" y="784"/>
                  </a:lnTo>
                  <a:lnTo>
                    <a:pt x="192" y="784"/>
                  </a:lnTo>
                  <a:lnTo>
                    <a:pt x="186" y="790"/>
                  </a:lnTo>
                  <a:lnTo>
                    <a:pt x="178" y="788"/>
                  </a:lnTo>
                  <a:lnTo>
                    <a:pt x="178" y="794"/>
                  </a:lnTo>
                  <a:lnTo>
                    <a:pt x="176" y="802"/>
                  </a:lnTo>
                  <a:lnTo>
                    <a:pt x="174" y="812"/>
                  </a:lnTo>
                  <a:lnTo>
                    <a:pt x="180" y="816"/>
                  </a:lnTo>
                  <a:lnTo>
                    <a:pt x="180" y="820"/>
                  </a:lnTo>
                  <a:lnTo>
                    <a:pt x="174" y="824"/>
                  </a:lnTo>
                  <a:lnTo>
                    <a:pt x="178" y="832"/>
                  </a:lnTo>
                  <a:lnTo>
                    <a:pt x="180" y="834"/>
                  </a:lnTo>
                  <a:lnTo>
                    <a:pt x="182" y="838"/>
                  </a:lnTo>
                  <a:lnTo>
                    <a:pt x="180" y="842"/>
                  </a:lnTo>
                  <a:lnTo>
                    <a:pt x="176" y="836"/>
                  </a:lnTo>
                  <a:lnTo>
                    <a:pt x="170" y="838"/>
                  </a:lnTo>
                  <a:lnTo>
                    <a:pt x="170" y="848"/>
                  </a:lnTo>
                  <a:lnTo>
                    <a:pt x="166" y="848"/>
                  </a:lnTo>
                  <a:lnTo>
                    <a:pt x="152" y="832"/>
                  </a:lnTo>
                  <a:lnTo>
                    <a:pt x="148" y="824"/>
                  </a:lnTo>
                  <a:lnTo>
                    <a:pt x="142" y="824"/>
                  </a:lnTo>
                  <a:lnTo>
                    <a:pt x="124" y="800"/>
                  </a:lnTo>
                  <a:lnTo>
                    <a:pt x="114" y="796"/>
                  </a:lnTo>
                  <a:lnTo>
                    <a:pt x="112" y="788"/>
                  </a:lnTo>
                  <a:lnTo>
                    <a:pt x="106" y="798"/>
                  </a:lnTo>
                  <a:lnTo>
                    <a:pt x="100" y="800"/>
                  </a:lnTo>
                  <a:lnTo>
                    <a:pt x="100" y="788"/>
                  </a:lnTo>
                  <a:lnTo>
                    <a:pt x="112" y="772"/>
                  </a:lnTo>
                  <a:lnTo>
                    <a:pt x="110" y="758"/>
                  </a:lnTo>
                  <a:lnTo>
                    <a:pt x="114" y="758"/>
                  </a:lnTo>
                  <a:lnTo>
                    <a:pt x="118" y="766"/>
                  </a:lnTo>
                  <a:lnTo>
                    <a:pt x="122" y="762"/>
                  </a:lnTo>
                  <a:lnTo>
                    <a:pt x="116" y="744"/>
                  </a:lnTo>
                  <a:lnTo>
                    <a:pt x="112" y="734"/>
                  </a:lnTo>
                  <a:lnTo>
                    <a:pt x="106" y="734"/>
                  </a:lnTo>
                  <a:lnTo>
                    <a:pt x="100" y="700"/>
                  </a:lnTo>
                  <a:lnTo>
                    <a:pt x="86" y="694"/>
                  </a:lnTo>
                  <a:lnTo>
                    <a:pt x="66" y="650"/>
                  </a:lnTo>
                  <a:lnTo>
                    <a:pt x="56" y="642"/>
                  </a:lnTo>
                  <a:lnTo>
                    <a:pt x="56" y="632"/>
                  </a:lnTo>
                  <a:lnTo>
                    <a:pt x="48" y="616"/>
                  </a:lnTo>
                  <a:lnTo>
                    <a:pt x="38" y="608"/>
                  </a:lnTo>
                  <a:lnTo>
                    <a:pt x="30" y="588"/>
                  </a:lnTo>
                  <a:lnTo>
                    <a:pt x="44" y="570"/>
                  </a:lnTo>
                  <a:lnTo>
                    <a:pt x="34" y="528"/>
                  </a:lnTo>
                  <a:lnTo>
                    <a:pt x="38" y="498"/>
                  </a:lnTo>
                  <a:lnTo>
                    <a:pt x="56" y="456"/>
                  </a:lnTo>
                  <a:lnTo>
                    <a:pt x="58" y="428"/>
                  </a:lnTo>
                  <a:lnTo>
                    <a:pt x="38" y="386"/>
                  </a:lnTo>
                  <a:lnTo>
                    <a:pt x="30" y="378"/>
                  </a:lnTo>
                  <a:lnTo>
                    <a:pt x="28" y="360"/>
                  </a:lnTo>
                  <a:lnTo>
                    <a:pt x="0" y="316"/>
                  </a:lnTo>
                  <a:lnTo>
                    <a:pt x="6" y="294"/>
                  </a:lnTo>
                  <a:lnTo>
                    <a:pt x="0" y="286"/>
                  </a:lnTo>
                  <a:lnTo>
                    <a:pt x="2" y="280"/>
                  </a:lnTo>
                  <a:lnTo>
                    <a:pt x="2" y="276"/>
                  </a:lnTo>
                  <a:lnTo>
                    <a:pt x="4" y="274"/>
                  </a:lnTo>
                  <a:lnTo>
                    <a:pt x="16" y="262"/>
                  </a:lnTo>
                  <a:lnTo>
                    <a:pt x="38" y="232"/>
                  </a:lnTo>
                  <a:lnTo>
                    <a:pt x="70" y="188"/>
                  </a:lnTo>
                  <a:lnTo>
                    <a:pt x="66" y="172"/>
                  </a:lnTo>
                  <a:lnTo>
                    <a:pt x="68" y="160"/>
                  </a:lnTo>
                  <a:lnTo>
                    <a:pt x="72" y="152"/>
                  </a:lnTo>
                  <a:lnTo>
                    <a:pt x="76" y="156"/>
                  </a:lnTo>
                  <a:lnTo>
                    <a:pt x="82" y="140"/>
                  </a:lnTo>
                  <a:lnTo>
                    <a:pt x="98" y="106"/>
                  </a:lnTo>
                  <a:lnTo>
                    <a:pt x="94" y="92"/>
                  </a:lnTo>
                  <a:lnTo>
                    <a:pt x="100" y="88"/>
                  </a:lnTo>
                  <a:lnTo>
                    <a:pt x="94" y="72"/>
                  </a:lnTo>
                  <a:lnTo>
                    <a:pt x="96" y="48"/>
                  </a:lnTo>
                  <a:lnTo>
                    <a:pt x="86" y="26"/>
                  </a:lnTo>
                  <a:lnTo>
                    <a:pt x="100" y="0"/>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08" name="Freeform 36">
              <a:extLst>
                <a:ext uri="{FF2B5EF4-FFF2-40B4-BE49-F238E27FC236}">
                  <a16:creationId xmlns:a16="http://schemas.microsoft.com/office/drawing/2014/main" id="{83DBBB9B-07AD-0D32-7B97-15F1C257617F}"/>
                </a:ext>
              </a:extLst>
            </p:cNvPr>
            <p:cNvSpPr>
              <a:spLocks/>
            </p:cNvSpPr>
            <p:nvPr/>
          </p:nvSpPr>
          <p:spPr bwMode="auto">
            <a:xfrm>
              <a:off x="6350801" y="2636422"/>
              <a:ext cx="964312" cy="910838"/>
            </a:xfrm>
            <a:custGeom>
              <a:avLst/>
              <a:gdLst>
                <a:gd name="T0" fmla="*/ 2147483646 w 2164"/>
                <a:gd name="T1" fmla="*/ 10080625 h 2044"/>
                <a:gd name="T2" fmla="*/ 2147483646 w 2164"/>
                <a:gd name="T3" fmla="*/ 947578750 h 2044"/>
                <a:gd name="T4" fmla="*/ 2147483646 w 2164"/>
                <a:gd name="T5" fmla="*/ 1003022188 h 2044"/>
                <a:gd name="T6" fmla="*/ 2147483646 w 2164"/>
                <a:gd name="T7" fmla="*/ 1139110625 h 2044"/>
                <a:gd name="T8" fmla="*/ 2147483646 w 2164"/>
                <a:gd name="T9" fmla="*/ 1154231563 h 2044"/>
                <a:gd name="T10" fmla="*/ 2147483646 w 2164"/>
                <a:gd name="T11" fmla="*/ 1229836250 h 2044"/>
                <a:gd name="T12" fmla="*/ 2147483646 w 2164"/>
                <a:gd name="T13" fmla="*/ 1265118438 h 2044"/>
                <a:gd name="T14" fmla="*/ 2147483646 w 2164"/>
                <a:gd name="T15" fmla="*/ 1275199063 h 2044"/>
                <a:gd name="T16" fmla="*/ 2147483646 w 2164"/>
                <a:gd name="T17" fmla="*/ 1239916875 h 2044"/>
                <a:gd name="T18" fmla="*/ 2147483646 w 2164"/>
                <a:gd name="T19" fmla="*/ 1335682813 h 2044"/>
                <a:gd name="T20" fmla="*/ 2147483646 w 2164"/>
                <a:gd name="T21" fmla="*/ 1214715313 h 2044"/>
                <a:gd name="T22" fmla="*/ 2147483646 w 2164"/>
                <a:gd name="T23" fmla="*/ 1174392813 h 2044"/>
                <a:gd name="T24" fmla="*/ 2147483646 w 2164"/>
                <a:gd name="T25" fmla="*/ 1355844063 h 2044"/>
                <a:gd name="T26" fmla="*/ 2147483646 w 2164"/>
                <a:gd name="T27" fmla="*/ 1602819375 h 2044"/>
                <a:gd name="T28" fmla="*/ 2147483646 w 2164"/>
                <a:gd name="T29" fmla="*/ 2147483646 h 2044"/>
                <a:gd name="T30" fmla="*/ 2147483646 w 2164"/>
                <a:gd name="T31" fmla="*/ 2147483646 h 2044"/>
                <a:gd name="T32" fmla="*/ 2147483646 w 2164"/>
                <a:gd name="T33" fmla="*/ 2147483646 h 2044"/>
                <a:gd name="T34" fmla="*/ 2147483646 w 2164"/>
                <a:gd name="T35" fmla="*/ 2147483646 h 2044"/>
                <a:gd name="T36" fmla="*/ 2147483646 w 2164"/>
                <a:gd name="T37" fmla="*/ 2147483646 h 2044"/>
                <a:gd name="T38" fmla="*/ 2147483646 w 2164"/>
                <a:gd name="T39" fmla="*/ 2147483646 h 2044"/>
                <a:gd name="T40" fmla="*/ 2147483646 w 2164"/>
                <a:gd name="T41" fmla="*/ 2147483646 h 2044"/>
                <a:gd name="T42" fmla="*/ 2147483646 w 2164"/>
                <a:gd name="T43" fmla="*/ 2147483646 h 2044"/>
                <a:gd name="T44" fmla="*/ 2147483646 w 2164"/>
                <a:gd name="T45" fmla="*/ 2147483646 h 2044"/>
                <a:gd name="T46" fmla="*/ 2147483646 w 2164"/>
                <a:gd name="T47" fmla="*/ 2147483646 h 2044"/>
                <a:gd name="T48" fmla="*/ 2147483646 w 2164"/>
                <a:gd name="T49" fmla="*/ 2147483646 h 2044"/>
                <a:gd name="T50" fmla="*/ 2147483646 w 2164"/>
                <a:gd name="T51" fmla="*/ 2147483646 h 2044"/>
                <a:gd name="T52" fmla="*/ 2147483646 w 2164"/>
                <a:gd name="T53" fmla="*/ 2147483646 h 2044"/>
                <a:gd name="T54" fmla="*/ 2147483646 w 2164"/>
                <a:gd name="T55" fmla="*/ 2147483646 h 2044"/>
                <a:gd name="T56" fmla="*/ 2147483646 w 2164"/>
                <a:gd name="T57" fmla="*/ 2147483646 h 2044"/>
                <a:gd name="T58" fmla="*/ 2147483646 w 2164"/>
                <a:gd name="T59" fmla="*/ 2147483646 h 2044"/>
                <a:gd name="T60" fmla="*/ 2147483646 w 2164"/>
                <a:gd name="T61" fmla="*/ 2147483646 h 2044"/>
                <a:gd name="T62" fmla="*/ 2147483646 w 2164"/>
                <a:gd name="T63" fmla="*/ 2147483646 h 2044"/>
                <a:gd name="T64" fmla="*/ 2147483646 w 2164"/>
                <a:gd name="T65" fmla="*/ 2147483646 h 2044"/>
                <a:gd name="T66" fmla="*/ 2147483646 w 2164"/>
                <a:gd name="T67" fmla="*/ 2147483646 h 2044"/>
                <a:gd name="T68" fmla="*/ 2147483646 w 2164"/>
                <a:gd name="T69" fmla="*/ 2147483646 h 2044"/>
                <a:gd name="T70" fmla="*/ 2147483646 w 2164"/>
                <a:gd name="T71" fmla="*/ 2147483646 h 2044"/>
                <a:gd name="T72" fmla="*/ 2147483646 w 2164"/>
                <a:gd name="T73" fmla="*/ 2147483646 h 2044"/>
                <a:gd name="T74" fmla="*/ 2147483646 w 2164"/>
                <a:gd name="T75" fmla="*/ 2147483646 h 2044"/>
                <a:gd name="T76" fmla="*/ 2147483646 w 2164"/>
                <a:gd name="T77" fmla="*/ 2147483646 h 2044"/>
                <a:gd name="T78" fmla="*/ 2147483646 w 2164"/>
                <a:gd name="T79" fmla="*/ 2147483646 h 2044"/>
                <a:gd name="T80" fmla="*/ 2147483646 w 2164"/>
                <a:gd name="T81" fmla="*/ 2147483646 h 2044"/>
                <a:gd name="T82" fmla="*/ 2147483646 w 2164"/>
                <a:gd name="T83" fmla="*/ 2147483646 h 2044"/>
                <a:gd name="T84" fmla="*/ 2147483646 w 2164"/>
                <a:gd name="T85" fmla="*/ 2147483646 h 2044"/>
                <a:gd name="T86" fmla="*/ 2147483646 w 2164"/>
                <a:gd name="T87" fmla="*/ 2147483646 h 2044"/>
                <a:gd name="T88" fmla="*/ 2147483646 w 2164"/>
                <a:gd name="T89" fmla="*/ 2147483646 h 2044"/>
                <a:gd name="T90" fmla="*/ 2147483646 w 2164"/>
                <a:gd name="T91" fmla="*/ 2147483646 h 2044"/>
                <a:gd name="T92" fmla="*/ 2147483646 w 2164"/>
                <a:gd name="T93" fmla="*/ 2147483646 h 2044"/>
                <a:gd name="T94" fmla="*/ 2147483646 w 2164"/>
                <a:gd name="T95" fmla="*/ 2147483646 h 2044"/>
                <a:gd name="T96" fmla="*/ 2147483646 w 2164"/>
                <a:gd name="T97" fmla="*/ 2147483646 h 2044"/>
                <a:gd name="T98" fmla="*/ 2147483646 w 2164"/>
                <a:gd name="T99" fmla="*/ 2147483646 h 2044"/>
                <a:gd name="T100" fmla="*/ 1995963750 w 2164"/>
                <a:gd name="T101" fmla="*/ 2147483646 h 2044"/>
                <a:gd name="T102" fmla="*/ 1658262813 w 2164"/>
                <a:gd name="T103" fmla="*/ 2147483646 h 2044"/>
                <a:gd name="T104" fmla="*/ 1411287500 w 2164"/>
                <a:gd name="T105" fmla="*/ 2147483646 h 2044"/>
                <a:gd name="T106" fmla="*/ 1144150938 w 2164"/>
                <a:gd name="T107" fmla="*/ 2147483646 h 2044"/>
                <a:gd name="T108" fmla="*/ 761087188 w 2164"/>
                <a:gd name="T109" fmla="*/ 2147483646 h 2044"/>
                <a:gd name="T110" fmla="*/ 413305625 w 2164"/>
                <a:gd name="T111" fmla="*/ 2147483646 h 2044"/>
                <a:gd name="T112" fmla="*/ 100806250 w 2164"/>
                <a:gd name="T113" fmla="*/ 2147483646 h 2044"/>
                <a:gd name="T114" fmla="*/ 745966250 w 2164"/>
                <a:gd name="T115" fmla="*/ 2147483646 h 2044"/>
                <a:gd name="T116" fmla="*/ 1496972813 w 2164"/>
                <a:gd name="T117" fmla="*/ 1512093750 h 2044"/>
                <a:gd name="T118" fmla="*/ 1542335625 w 2164"/>
                <a:gd name="T119" fmla="*/ 211693125 h 20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4" h="2044">
                  <a:moveTo>
                    <a:pt x="614" y="0"/>
                  </a:moveTo>
                  <a:lnTo>
                    <a:pt x="622" y="0"/>
                  </a:lnTo>
                  <a:lnTo>
                    <a:pt x="750" y="0"/>
                  </a:lnTo>
                  <a:lnTo>
                    <a:pt x="774" y="0"/>
                  </a:lnTo>
                  <a:lnTo>
                    <a:pt x="832" y="2"/>
                  </a:lnTo>
                  <a:lnTo>
                    <a:pt x="918" y="6"/>
                  </a:lnTo>
                  <a:lnTo>
                    <a:pt x="940" y="0"/>
                  </a:lnTo>
                  <a:lnTo>
                    <a:pt x="1000" y="2"/>
                  </a:lnTo>
                  <a:lnTo>
                    <a:pt x="1084" y="4"/>
                  </a:lnTo>
                  <a:lnTo>
                    <a:pt x="1084" y="90"/>
                  </a:lnTo>
                  <a:lnTo>
                    <a:pt x="1086" y="120"/>
                  </a:lnTo>
                  <a:lnTo>
                    <a:pt x="1082" y="174"/>
                  </a:lnTo>
                  <a:lnTo>
                    <a:pt x="1090" y="212"/>
                  </a:lnTo>
                  <a:lnTo>
                    <a:pt x="1084" y="256"/>
                  </a:lnTo>
                  <a:lnTo>
                    <a:pt x="1088" y="286"/>
                  </a:lnTo>
                  <a:lnTo>
                    <a:pt x="1086" y="340"/>
                  </a:lnTo>
                  <a:lnTo>
                    <a:pt x="1086" y="376"/>
                  </a:lnTo>
                  <a:lnTo>
                    <a:pt x="1102" y="376"/>
                  </a:lnTo>
                  <a:lnTo>
                    <a:pt x="1112" y="384"/>
                  </a:lnTo>
                  <a:lnTo>
                    <a:pt x="1118" y="386"/>
                  </a:lnTo>
                  <a:lnTo>
                    <a:pt x="1116" y="394"/>
                  </a:lnTo>
                  <a:lnTo>
                    <a:pt x="1150" y="412"/>
                  </a:lnTo>
                  <a:lnTo>
                    <a:pt x="1156" y="404"/>
                  </a:lnTo>
                  <a:lnTo>
                    <a:pt x="1172" y="404"/>
                  </a:lnTo>
                  <a:lnTo>
                    <a:pt x="1178" y="410"/>
                  </a:lnTo>
                  <a:lnTo>
                    <a:pt x="1186" y="410"/>
                  </a:lnTo>
                  <a:lnTo>
                    <a:pt x="1188" y="398"/>
                  </a:lnTo>
                  <a:lnTo>
                    <a:pt x="1196" y="398"/>
                  </a:lnTo>
                  <a:lnTo>
                    <a:pt x="1212" y="416"/>
                  </a:lnTo>
                  <a:lnTo>
                    <a:pt x="1218" y="416"/>
                  </a:lnTo>
                  <a:lnTo>
                    <a:pt x="1218" y="442"/>
                  </a:lnTo>
                  <a:lnTo>
                    <a:pt x="1242" y="446"/>
                  </a:lnTo>
                  <a:lnTo>
                    <a:pt x="1246" y="442"/>
                  </a:lnTo>
                  <a:lnTo>
                    <a:pt x="1256" y="444"/>
                  </a:lnTo>
                  <a:lnTo>
                    <a:pt x="1276" y="454"/>
                  </a:lnTo>
                  <a:lnTo>
                    <a:pt x="1280" y="452"/>
                  </a:lnTo>
                  <a:lnTo>
                    <a:pt x="1292" y="458"/>
                  </a:lnTo>
                  <a:lnTo>
                    <a:pt x="1312" y="448"/>
                  </a:lnTo>
                  <a:lnTo>
                    <a:pt x="1314" y="454"/>
                  </a:lnTo>
                  <a:lnTo>
                    <a:pt x="1320" y="454"/>
                  </a:lnTo>
                  <a:lnTo>
                    <a:pt x="1326" y="468"/>
                  </a:lnTo>
                  <a:lnTo>
                    <a:pt x="1336" y="468"/>
                  </a:lnTo>
                  <a:lnTo>
                    <a:pt x="1342" y="466"/>
                  </a:lnTo>
                  <a:lnTo>
                    <a:pt x="1350" y="448"/>
                  </a:lnTo>
                  <a:lnTo>
                    <a:pt x="1378" y="458"/>
                  </a:lnTo>
                  <a:lnTo>
                    <a:pt x="1386" y="450"/>
                  </a:lnTo>
                  <a:lnTo>
                    <a:pt x="1396" y="456"/>
                  </a:lnTo>
                  <a:lnTo>
                    <a:pt x="1392" y="474"/>
                  </a:lnTo>
                  <a:lnTo>
                    <a:pt x="1402" y="482"/>
                  </a:lnTo>
                  <a:lnTo>
                    <a:pt x="1410" y="476"/>
                  </a:lnTo>
                  <a:lnTo>
                    <a:pt x="1416" y="484"/>
                  </a:lnTo>
                  <a:lnTo>
                    <a:pt x="1412" y="498"/>
                  </a:lnTo>
                  <a:lnTo>
                    <a:pt x="1430" y="512"/>
                  </a:lnTo>
                  <a:lnTo>
                    <a:pt x="1446" y="488"/>
                  </a:lnTo>
                  <a:lnTo>
                    <a:pt x="1452" y="488"/>
                  </a:lnTo>
                  <a:lnTo>
                    <a:pt x="1456" y="482"/>
                  </a:lnTo>
                  <a:lnTo>
                    <a:pt x="1470" y="482"/>
                  </a:lnTo>
                  <a:lnTo>
                    <a:pt x="1476" y="498"/>
                  </a:lnTo>
                  <a:lnTo>
                    <a:pt x="1480" y="494"/>
                  </a:lnTo>
                  <a:lnTo>
                    <a:pt x="1492" y="494"/>
                  </a:lnTo>
                  <a:lnTo>
                    <a:pt x="1500" y="512"/>
                  </a:lnTo>
                  <a:lnTo>
                    <a:pt x="1510" y="516"/>
                  </a:lnTo>
                  <a:lnTo>
                    <a:pt x="1520" y="502"/>
                  </a:lnTo>
                  <a:lnTo>
                    <a:pt x="1526" y="502"/>
                  </a:lnTo>
                  <a:lnTo>
                    <a:pt x="1532" y="494"/>
                  </a:lnTo>
                  <a:lnTo>
                    <a:pt x="1542" y="504"/>
                  </a:lnTo>
                  <a:lnTo>
                    <a:pt x="1536" y="516"/>
                  </a:lnTo>
                  <a:lnTo>
                    <a:pt x="1542" y="530"/>
                  </a:lnTo>
                  <a:lnTo>
                    <a:pt x="1552" y="530"/>
                  </a:lnTo>
                  <a:lnTo>
                    <a:pt x="1556" y="512"/>
                  </a:lnTo>
                  <a:lnTo>
                    <a:pt x="1552" y="506"/>
                  </a:lnTo>
                  <a:lnTo>
                    <a:pt x="1564" y="506"/>
                  </a:lnTo>
                  <a:lnTo>
                    <a:pt x="1572" y="498"/>
                  </a:lnTo>
                  <a:lnTo>
                    <a:pt x="1572" y="486"/>
                  </a:lnTo>
                  <a:lnTo>
                    <a:pt x="1578" y="486"/>
                  </a:lnTo>
                  <a:lnTo>
                    <a:pt x="1582" y="482"/>
                  </a:lnTo>
                  <a:lnTo>
                    <a:pt x="1590" y="504"/>
                  </a:lnTo>
                  <a:lnTo>
                    <a:pt x="1600" y="500"/>
                  </a:lnTo>
                  <a:lnTo>
                    <a:pt x="1612" y="506"/>
                  </a:lnTo>
                  <a:lnTo>
                    <a:pt x="1622" y="490"/>
                  </a:lnTo>
                  <a:lnTo>
                    <a:pt x="1628" y="492"/>
                  </a:lnTo>
                  <a:lnTo>
                    <a:pt x="1628" y="496"/>
                  </a:lnTo>
                  <a:lnTo>
                    <a:pt x="1634" y="496"/>
                  </a:lnTo>
                  <a:lnTo>
                    <a:pt x="1630" y="504"/>
                  </a:lnTo>
                  <a:lnTo>
                    <a:pt x="1632" y="510"/>
                  </a:lnTo>
                  <a:lnTo>
                    <a:pt x="1642" y="510"/>
                  </a:lnTo>
                  <a:lnTo>
                    <a:pt x="1648" y="518"/>
                  </a:lnTo>
                  <a:lnTo>
                    <a:pt x="1656" y="518"/>
                  </a:lnTo>
                  <a:lnTo>
                    <a:pt x="1670" y="528"/>
                  </a:lnTo>
                  <a:lnTo>
                    <a:pt x="1678" y="530"/>
                  </a:lnTo>
                  <a:lnTo>
                    <a:pt x="1684" y="520"/>
                  </a:lnTo>
                  <a:lnTo>
                    <a:pt x="1698" y="518"/>
                  </a:lnTo>
                  <a:lnTo>
                    <a:pt x="1708" y="506"/>
                  </a:lnTo>
                  <a:lnTo>
                    <a:pt x="1728" y="498"/>
                  </a:lnTo>
                  <a:lnTo>
                    <a:pt x="1732" y="500"/>
                  </a:lnTo>
                  <a:lnTo>
                    <a:pt x="1738" y="496"/>
                  </a:lnTo>
                  <a:lnTo>
                    <a:pt x="1764" y="492"/>
                  </a:lnTo>
                  <a:lnTo>
                    <a:pt x="1762" y="486"/>
                  </a:lnTo>
                  <a:lnTo>
                    <a:pt x="1766" y="482"/>
                  </a:lnTo>
                  <a:lnTo>
                    <a:pt x="1778" y="486"/>
                  </a:lnTo>
                  <a:lnTo>
                    <a:pt x="1792" y="472"/>
                  </a:lnTo>
                  <a:lnTo>
                    <a:pt x="1796" y="472"/>
                  </a:lnTo>
                  <a:lnTo>
                    <a:pt x="1802" y="484"/>
                  </a:lnTo>
                  <a:lnTo>
                    <a:pt x="1824" y="488"/>
                  </a:lnTo>
                  <a:lnTo>
                    <a:pt x="1840" y="480"/>
                  </a:lnTo>
                  <a:lnTo>
                    <a:pt x="1844" y="482"/>
                  </a:lnTo>
                  <a:lnTo>
                    <a:pt x="1848" y="468"/>
                  </a:lnTo>
                  <a:lnTo>
                    <a:pt x="1862" y="466"/>
                  </a:lnTo>
                  <a:lnTo>
                    <a:pt x="1884" y="484"/>
                  </a:lnTo>
                  <a:lnTo>
                    <a:pt x="1894" y="484"/>
                  </a:lnTo>
                  <a:lnTo>
                    <a:pt x="1912" y="502"/>
                  </a:lnTo>
                  <a:lnTo>
                    <a:pt x="1924" y="500"/>
                  </a:lnTo>
                  <a:lnTo>
                    <a:pt x="1932" y="510"/>
                  </a:lnTo>
                  <a:lnTo>
                    <a:pt x="1942" y="510"/>
                  </a:lnTo>
                  <a:lnTo>
                    <a:pt x="1964" y="522"/>
                  </a:lnTo>
                  <a:lnTo>
                    <a:pt x="1972" y="522"/>
                  </a:lnTo>
                  <a:lnTo>
                    <a:pt x="1990" y="538"/>
                  </a:lnTo>
                  <a:lnTo>
                    <a:pt x="2006" y="536"/>
                  </a:lnTo>
                  <a:lnTo>
                    <a:pt x="2010" y="532"/>
                  </a:lnTo>
                  <a:lnTo>
                    <a:pt x="2014" y="528"/>
                  </a:lnTo>
                  <a:lnTo>
                    <a:pt x="2018" y="528"/>
                  </a:lnTo>
                  <a:lnTo>
                    <a:pt x="2030" y="534"/>
                  </a:lnTo>
                  <a:lnTo>
                    <a:pt x="2038" y="530"/>
                  </a:lnTo>
                  <a:lnTo>
                    <a:pt x="2048" y="536"/>
                  </a:lnTo>
                  <a:lnTo>
                    <a:pt x="2048" y="586"/>
                  </a:lnTo>
                  <a:lnTo>
                    <a:pt x="2052" y="636"/>
                  </a:lnTo>
                  <a:lnTo>
                    <a:pt x="2054" y="664"/>
                  </a:lnTo>
                  <a:lnTo>
                    <a:pt x="2056" y="696"/>
                  </a:lnTo>
                  <a:lnTo>
                    <a:pt x="2060" y="760"/>
                  </a:lnTo>
                  <a:lnTo>
                    <a:pt x="2064" y="796"/>
                  </a:lnTo>
                  <a:lnTo>
                    <a:pt x="2064" y="834"/>
                  </a:lnTo>
                  <a:lnTo>
                    <a:pt x="2070" y="840"/>
                  </a:lnTo>
                  <a:lnTo>
                    <a:pt x="2098" y="864"/>
                  </a:lnTo>
                  <a:lnTo>
                    <a:pt x="2110" y="890"/>
                  </a:lnTo>
                  <a:lnTo>
                    <a:pt x="2102" y="910"/>
                  </a:lnTo>
                  <a:lnTo>
                    <a:pt x="2112" y="924"/>
                  </a:lnTo>
                  <a:lnTo>
                    <a:pt x="2124" y="928"/>
                  </a:lnTo>
                  <a:lnTo>
                    <a:pt x="2120" y="934"/>
                  </a:lnTo>
                  <a:lnTo>
                    <a:pt x="2136" y="954"/>
                  </a:lnTo>
                  <a:lnTo>
                    <a:pt x="2130" y="966"/>
                  </a:lnTo>
                  <a:lnTo>
                    <a:pt x="2146" y="976"/>
                  </a:lnTo>
                  <a:lnTo>
                    <a:pt x="2146" y="984"/>
                  </a:lnTo>
                  <a:lnTo>
                    <a:pt x="2158" y="986"/>
                  </a:lnTo>
                  <a:lnTo>
                    <a:pt x="2156" y="1004"/>
                  </a:lnTo>
                  <a:lnTo>
                    <a:pt x="2160" y="1010"/>
                  </a:lnTo>
                  <a:lnTo>
                    <a:pt x="2164" y="1016"/>
                  </a:lnTo>
                  <a:lnTo>
                    <a:pt x="2156" y="1024"/>
                  </a:lnTo>
                  <a:lnTo>
                    <a:pt x="2162" y="1036"/>
                  </a:lnTo>
                  <a:lnTo>
                    <a:pt x="2160" y="1046"/>
                  </a:lnTo>
                  <a:lnTo>
                    <a:pt x="2136" y="1108"/>
                  </a:lnTo>
                  <a:lnTo>
                    <a:pt x="2140" y="1132"/>
                  </a:lnTo>
                  <a:lnTo>
                    <a:pt x="2138" y="1138"/>
                  </a:lnTo>
                  <a:lnTo>
                    <a:pt x="2134" y="1158"/>
                  </a:lnTo>
                  <a:lnTo>
                    <a:pt x="2148" y="1172"/>
                  </a:lnTo>
                  <a:lnTo>
                    <a:pt x="2146" y="1206"/>
                  </a:lnTo>
                  <a:lnTo>
                    <a:pt x="2112" y="1254"/>
                  </a:lnTo>
                  <a:lnTo>
                    <a:pt x="2112" y="1262"/>
                  </a:lnTo>
                  <a:lnTo>
                    <a:pt x="2122" y="1264"/>
                  </a:lnTo>
                  <a:lnTo>
                    <a:pt x="2124" y="1268"/>
                  </a:lnTo>
                  <a:lnTo>
                    <a:pt x="2126" y="1272"/>
                  </a:lnTo>
                  <a:lnTo>
                    <a:pt x="2126" y="1274"/>
                  </a:lnTo>
                  <a:lnTo>
                    <a:pt x="2112" y="1276"/>
                  </a:lnTo>
                  <a:lnTo>
                    <a:pt x="2100" y="1278"/>
                  </a:lnTo>
                  <a:lnTo>
                    <a:pt x="2044" y="1304"/>
                  </a:lnTo>
                  <a:lnTo>
                    <a:pt x="2040" y="1308"/>
                  </a:lnTo>
                  <a:lnTo>
                    <a:pt x="2024" y="1314"/>
                  </a:lnTo>
                  <a:lnTo>
                    <a:pt x="2014" y="1320"/>
                  </a:lnTo>
                  <a:lnTo>
                    <a:pt x="1990" y="1334"/>
                  </a:lnTo>
                  <a:lnTo>
                    <a:pt x="1978" y="1348"/>
                  </a:lnTo>
                  <a:lnTo>
                    <a:pt x="1976" y="1344"/>
                  </a:lnTo>
                  <a:lnTo>
                    <a:pt x="1978" y="1338"/>
                  </a:lnTo>
                  <a:lnTo>
                    <a:pt x="1984" y="1334"/>
                  </a:lnTo>
                  <a:lnTo>
                    <a:pt x="1990" y="1324"/>
                  </a:lnTo>
                  <a:lnTo>
                    <a:pt x="1998" y="1322"/>
                  </a:lnTo>
                  <a:lnTo>
                    <a:pt x="2004" y="1312"/>
                  </a:lnTo>
                  <a:lnTo>
                    <a:pt x="2014" y="1310"/>
                  </a:lnTo>
                  <a:lnTo>
                    <a:pt x="2014" y="1306"/>
                  </a:lnTo>
                  <a:lnTo>
                    <a:pt x="2002" y="1308"/>
                  </a:lnTo>
                  <a:lnTo>
                    <a:pt x="1972" y="1314"/>
                  </a:lnTo>
                  <a:lnTo>
                    <a:pt x="1980" y="1292"/>
                  </a:lnTo>
                  <a:lnTo>
                    <a:pt x="1984" y="1264"/>
                  </a:lnTo>
                  <a:lnTo>
                    <a:pt x="1980" y="1260"/>
                  </a:lnTo>
                  <a:lnTo>
                    <a:pt x="1978" y="1266"/>
                  </a:lnTo>
                  <a:lnTo>
                    <a:pt x="1958" y="1278"/>
                  </a:lnTo>
                  <a:lnTo>
                    <a:pt x="1950" y="1294"/>
                  </a:lnTo>
                  <a:lnTo>
                    <a:pt x="1946" y="1294"/>
                  </a:lnTo>
                  <a:lnTo>
                    <a:pt x="1936" y="1282"/>
                  </a:lnTo>
                  <a:lnTo>
                    <a:pt x="1928" y="1284"/>
                  </a:lnTo>
                  <a:lnTo>
                    <a:pt x="1932" y="1290"/>
                  </a:lnTo>
                  <a:lnTo>
                    <a:pt x="1930" y="1298"/>
                  </a:lnTo>
                  <a:lnTo>
                    <a:pt x="1938" y="1304"/>
                  </a:lnTo>
                  <a:lnTo>
                    <a:pt x="1932" y="1316"/>
                  </a:lnTo>
                  <a:lnTo>
                    <a:pt x="1936" y="1322"/>
                  </a:lnTo>
                  <a:lnTo>
                    <a:pt x="1938" y="1320"/>
                  </a:lnTo>
                  <a:lnTo>
                    <a:pt x="1940" y="1320"/>
                  </a:lnTo>
                  <a:lnTo>
                    <a:pt x="1942" y="1322"/>
                  </a:lnTo>
                  <a:lnTo>
                    <a:pt x="1946" y="1326"/>
                  </a:lnTo>
                  <a:lnTo>
                    <a:pt x="1948" y="1328"/>
                  </a:lnTo>
                  <a:lnTo>
                    <a:pt x="1942" y="1334"/>
                  </a:lnTo>
                  <a:lnTo>
                    <a:pt x="1950" y="1338"/>
                  </a:lnTo>
                  <a:lnTo>
                    <a:pt x="1952" y="1358"/>
                  </a:lnTo>
                  <a:lnTo>
                    <a:pt x="1948" y="1364"/>
                  </a:lnTo>
                  <a:lnTo>
                    <a:pt x="1944" y="1362"/>
                  </a:lnTo>
                  <a:lnTo>
                    <a:pt x="1926" y="1382"/>
                  </a:lnTo>
                  <a:lnTo>
                    <a:pt x="1920" y="1386"/>
                  </a:lnTo>
                  <a:lnTo>
                    <a:pt x="1912" y="1384"/>
                  </a:lnTo>
                  <a:lnTo>
                    <a:pt x="1910" y="1394"/>
                  </a:lnTo>
                  <a:lnTo>
                    <a:pt x="1900" y="1404"/>
                  </a:lnTo>
                  <a:lnTo>
                    <a:pt x="1904" y="1410"/>
                  </a:lnTo>
                  <a:lnTo>
                    <a:pt x="1912" y="1408"/>
                  </a:lnTo>
                  <a:lnTo>
                    <a:pt x="1908" y="1418"/>
                  </a:lnTo>
                  <a:lnTo>
                    <a:pt x="1878" y="1444"/>
                  </a:lnTo>
                  <a:lnTo>
                    <a:pt x="1848" y="1460"/>
                  </a:lnTo>
                  <a:lnTo>
                    <a:pt x="1836" y="1476"/>
                  </a:lnTo>
                  <a:lnTo>
                    <a:pt x="1730" y="1538"/>
                  </a:lnTo>
                  <a:lnTo>
                    <a:pt x="1714" y="1552"/>
                  </a:lnTo>
                  <a:lnTo>
                    <a:pt x="1712" y="1548"/>
                  </a:lnTo>
                  <a:lnTo>
                    <a:pt x="1716" y="1538"/>
                  </a:lnTo>
                  <a:lnTo>
                    <a:pt x="1722" y="1536"/>
                  </a:lnTo>
                  <a:lnTo>
                    <a:pt x="1740" y="1526"/>
                  </a:lnTo>
                  <a:lnTo>
                    <a:pt x="1768" y="1510"/>
                  </a:lnTo>
                  <a:lnTo>
                    <a:pt x="1778" y="1500"/>
                  </a:lnTo>
                  <a:lnTo>
                    <a:pt x="1792" y="1496"/>
                  </a:lnTo>
                  <a:lnTo>
                    <a:pt x="1814" y="1478"/>
                  </a:lnTo>
                  <a:lnTo>
                    <a:pt x="1806" y="1474"/>
                  </a:lnTo>
                  <a:lnTo>
                    <a:pt x="1798" y="1484"/>
                  </a:lnTo>
                  <a:lnTo>
                    <a:pt x="1790" y="1482"/>
                  </a:lnTo>
                  <a:lnTo>
                    <a:pt x="1754" y="1508"/>
                  </a:lnTo>
                  <a:lnTo>
                    <a:pt x="1736" y="1518"/>
                  </a:lnTo>
                  <a:lnTo>
                    <a:pt x="1734" y="1512"/>
                  </a:lnTo>
                  <a:lnTo>
                    <a:pt x="1734" y="1508"/>
                  </a:lnTo>
                  <a:lnTo>
                    <a:pt x="1740" y="1508"/>
                  </a:lnTo>
                  <a:lnTo>
                    <a:pt x="1744" y="1504"/>
                  </a:lnTo>
                  <a:lnTo>
                    <a:pt x="1736" y="1502"/>
                  </a:lnTo>
                  <a:lnTo>
                    <a:pt x="1736" y="1484"/>
                  </a:lnTo>
                  <a:lnTo>
                    <a:pt x="1732" y="1496"/>
                  </a:lnTo>
                  <a:lnTo>
                    <a:pt x="1726" y="1488"/>
                  </a:lnTo>
                  <a:lnTo>
                    <a:pt x="1722" y="1498"/>
                  </a:lnTo>
                  <a:lnTo>
                    <a:pt x="1714" y="1506"/>
                  </a:lnTo>
                  <a:lnTo>
                    <a:pt x="1704" y="1488"/>
                  </a:lnTo>
                  <a:lnTo>
                    <a:pt x="1700" y="1492"/>
                  </a:lnTo>
                  <a:lnTo>
                    <a:pt x="1702" y="1500"/>
                  </a:lnTo>
                  <a:lnTo>
                    <a:pt x="1706" y="1510"/>
                  </a:lnTo>
                  <a:lnTo>
                    <a:pt x="1694" y="1520"/>
                  </a:lnTo>
                  <a:lnTo>
                    <a:pt x="1690" y="1516"/>
                  </a:lnTo>
                  <a:lnTo>
                    <a:pt x="1698" y="1510"/>
                  </a:lnTo>
                  <a:lnTo>
                    <a:pt x="1694" y="1504"/>
                  </a:lnTo>
                  <a:lnTo>
                    <a:pt x="1688" y="1510"/>
                  </a:lnTo>
                  <a:lnTo>
                    <a:pt x="1680" y="1500"/>
                  </a:lnTo>
                  <a:lnTo>
                    <a:pt x="1676" y="1502"/>
                  </a:lnTo>
                  <a:lnTo>
                    <a:pt x="1670" y="1494"/>
                  </a:lnTo>
                  <a:lnTo>
                    <a:pt x="1666" y="1494"/>
                  </a:lnTo>
                  <a:lnTo>
                    <a:pt x="1664" y="1494"/>
                  </a:lnTo>
                  <a:lnTo>
                    <a:pt x="1662" y="1496"/>
                  </a:lnTo>
                  <a:lnTo>
                    <a:pt x="1666" y="1504"/>
                  </a:lnTo>
                  <a:lnTo>
                    <a:pt x="1668" y="1512"/>
                  </a:lnTo>
                  <a:lnTo>
                    <a:pt x="1664" y="1520"/>
                  </a:lnTo>
                  <a:lnTo>
                    <a:pt x="1678" y="1520"/>
                  </a:lnTo>
                  <a:lnTo>
                    <a:pt x="1686" y="1526"/>
                  </a:lnTo>
                  <a:lnTo>
                    <a:pt x="1678" y="1534"/>
                  </a:lnTo>
                  <a:lnTo>
                    <a:pt x="1682" y="1538"/>
                  </a:lnTo>
                  <a:lnTo>
                    <a:pt x="1696" y="1534"/>
                  </a:lnTo>
                  <a:lnTo>
                    <a:pt x="1702" y="1544"/>
                  </a:lnTo>
                  <a:lnTo>
                    <a:pt x="1692" y="1552"/>
                  </a:lnTo>
                  <a:lnTo>
                    <a:pt x="1684" y="1556"/>
                  </a:lnTo>
                  <a:lnTo>
                    <a:pt x="1668" y="1566"/>
                  </a:lnTo>
                  <a:lnTo>
                    <a:pt x="1658" y="1566"/>
                  </a:lnTo>
                  <a:lnTo>
                    <a:pt x="1652" y="1552"/>
                  </a:lnTo>
                  <a:lnTo>
                    <a:pt x="1638" y="1538"/>
                  </a:lnTo>
                  <a:lnTo>
                    <a:pt x="1636" y="1538"/>
                  </a:lnTo>
                  <a:lnTo>
                    <a:pt x="1636" y="1546"/>
                  </a:lnTo>
                  <a:lnTo>
                    <a:pt x="1640" y="1550"/>
                  </a:lnTo>
                  <a:lnTo>
                    <a:pt x="1640" y="1558"/>
                  </a:lnTo>
                  <a:lnTo>
                    <a:pt x="1636" y="1552"/>
                  </a:lnTo>
                  <a:lnTo>
                    <a:pt x="1630" y="1556"/>
                  </a:lnTo>
                  <a:lnTo>
                    <a:pt x="1636" y="1564"/>
                  </a:lnTo>
                  <a:lnTo>
                    <a:pt x="1640" y="1570"/>
                  </a:lnTo>
                  <a:lnTo>
                    <a:pt x="1642" y="1588"/>
                  </a:lnTo>
                  <a:lnTo>
                    <a:pt x="1638" y="1594"/>
                  </a:lnTo>
                  <a:lnTo>
                    <a:pt x="1630" y="1596"/>
                  </a:lnTo>
                  <a:lnTo>
                    <a:pt x="1620" y="1606"/>
                  </a:lnTo>
                  <a:lnTo>
                    <a:pt x="1622" y="1586"/>
                  </a:lnTo>
                  <a:lnTo>
                    <a:pt x="1616" y="1582"/>
                  </a:lnTo>
                  <a:lnTo>
                    <a:pt x="1612" y="1588"/>
                  </a:lnTo>
                  <a:lnTo>
                    <a:pt x="1614" y="1594"/>
                  </a:lnTo>
                  <a:lnTo>
                    <a:pt x="1612" y="1606"/>
                  </a:lnTo>
                  <a:lnTo>
                    <a:pt x="1606" y="1608"/>
                  </a:lnTo>
                  <a:lnTo>
                    <a:pt x="1602" y="1604"/>
                  </a:lnTo>
                  <a:lnTo>
                    <a:pt x="1602" y="1598"/>
                  </a:lnTo>
                  <a:lnTo>
                    <a:pt x="1598" y="1596"/>
                  </a:lnTo>
                  <a:lnTo>
                    <a:pt x="1594" y="1598"/>
                  </a:lnTo>
                  <a:lnTo>
                    <a:pt x="1586" y="1594"/>
                  </a:lnTo>
                  <a:lnTo>
                    <a:pt x="1588" y="1604"/>
                  </a:lnTo>
                  <a:lnTo>
                    <a:pt x="1584" y="1606"/>
                  </a:lnTo>
                  <a:lnTo>
                    <a:pt x="1580" y="1602"/>
                  </a:lnTo>
                  <a:lnTo>
                    <a:pt x="1572" y="1604"/>
                  </a:lnTo>
                  <a:lnTo>
                    <a:pt x="1576" y="1608"/>
                  </a:lnTo>
                  <a:lnTo>
                    <a:pt x="1564" y="1622"/>
                  </a:lnTo>
                  <a:lnTo>
                    <a:pt x="1588" y="1660"/>
                  </a:lnTo>
                  <a:lnTo>
                    <a:pt x="1568" y="1672"/>
                  </a:lnTo>
                  <a:lnTo>
                    <a:pt x="1566" y="1666"/>
                  </a:lnTo>
                  <a:lnTo>
                    <a:pt x="1558" y="1662"/>
                  </a:lnTo>
                  <a:lnTo>
                    <a:pt x="1552" y="1664"/>
                  </a:lnTo>
                  <a:lnTo>
                    <a:pt x="1538" y="1660"/>
                  </a:lnTo>
                  <a:lnTo>
                    <a:pt x="1520" y="1660"/>
                  </a:lnTo>
                  <a:lnTo>
                    <a:pt x="1516" y="1662"/>
                  </a:lnTo>
                  <a:lnTo>
                    <a:pt x="1514" y="1664"/>
                  </a:lnTo>
                  <a:lnTo>
                    <a:pt x="1532" y="1672"/>
                  </a:lnTo>
                  <a:lnTo>
                    <a:pt x="1538" y="1670"/>
                  </a:lnTo>
                  <a:lnTo>
                    <a:pt x="1542" y="1672"/>
                  </a:lnTo>
                  <a:lnTo>
                    <a:pt x="1540" y="1686"/>
                  </a:lnTo>
                  <a:lnTo>
                    <a:pt x="1544" y="1690"/>
                  </a:lnTo>
                  <a:lnTo>
                    <a:pt x="1548" y="1692"/>
                  </a:lnTo>
                  <a:lnTo>
                    <a:pt x="1548" y="1696"/>
                  </a:lnTo>
                  <a:lnTo>
                    <a:pt x="1546" y="1702"/>
                  </a:lnTo>
                  <a:lnTo>
                    <a:pt x="1544" y="1706"/>
                  </a:lnTo>
                  <a:lnTo>
                    <a:pt x="1548" y="1708"/>
                  </a:lnTo>
                  <a:lnTo>
                    <a:pt x="1556" y="1698"/>
                  </a:lnTo>
                  <a:lnTo>
                    <a:pt x="1560" y="1702"/>
                  </a:lnTo>
                  <a:lnTo>
                    <a:pt x="1552" y="1726"/>
                  </a:lnTo>
                  <a:lnTo>
                    <a:pt x="1550" y="1744"/>
                  </a:lnTo>
                  <a:lnTo>
                    <a:pt x="1534" y="1772"/>
                  </a:lnTo>
                  <a:lnTo>
                    <a:pt x="1524" y="1778"/>
                  </a:lnTo>
                  <a:lnTo>
                    <a:pt x="1518" y="1774"/>
                  </a:lnTo>
                  <a:lnTo>
                    <a:pt x="1526" y="1768"/>
                  </a:lnTo>
                  <a:lnTo>
                    <a:pt x="1522" y="1754"/>
                  </a:lnTo>
                  <a:lnTo>
                    <a:pt x="1520" y="1762"/>
                  </a:lnTo>
                  <a:lnTo>
                    <a:pt x="1518" y="1766"/>
                  </a:lnTo>
                  <a:lnTo>
                    <a:pt x="1516" y="1770"/>
                  </a:lnTo>
                  <a:lnTo>
                    <a:pt x="1504" y="1770"/>
                  </a:lnTo>
                  <a:lnTo>
                    <a:pt x="1508" y="1776"/>
                  </a:lnTo>
                  <a:lnTo>
                    <a:pt x="1502" y="1776"/>
                  </a:lnTo>
                  <a:lnTo>
                    <a:pt x="1480" y="1744"/>
                  </a:lnTo>
                  <a:lnTo>
                    <a:pt x="1476" y="1748"/>
                  </a:lnTo>
                  <a:lnTo>
                    <a:pt x="1482" y="1756"/>
                  </a:lnTo>
                  <a:lnTo>
                    <a:pt x="1486" y="1770"/>
                  </a:lnTo>
                  <a:lnTo>
                    <a:pt x="1492" y="1774"/>
                  </a:lnTo>
                  <a:lnTo>
                    <a:pt x="1494" y="1780"/>
                  </a:lnTo>
                  <a:lnTo>
                    <a:pt x="1484" y="1782"/>
                  </a:lnTo>
                  <a:lnTo>
                    <a:pt x="1486" y="1784"/>
                  </a:lnTo>
                  <a:lnTo>
                    <a:pt x="1488" y="1786"/>
                  </a:lnTo>
                  <a:lnTo>
                    <a:pt x="1512" y="1786"/>
                  </a:lnTo>
                  <a:lnTo>
                    <a:pt x="1518" y="1790"/>
                  </a:lnTo>
                  <a:lnTo>
                    <a:pt x="1534" y="1782"/>
                  </a:lnTo>
                  <a:lnTo>
                    <a:pt x="1538" y="1786"/>
                  </a:lnTo>
                  <a:lnTo>
                    <a:pt x="1538" y="1806"/>
                  </a:lnTo>
                  <a:lnTo>
                    <a:pt x="1528" y="1812"/>
                  </a:lnTo>
                  <a:lnTo>
                    <a:pt x="1532" y="1824"/>
                  </a:lnTo>
                  <a:lnTo>
                    <a:pt x="1520" y="1832"/>
                  </a:lnTo>
                  <a:lnTo>
                    <a:pt x="1518" y="1840"/>
                  </a:lnTo>
                  <a:lnTo>
                    <a:pt x="1520" y="1848"/>
                  </a:lnTo>
                  <a:lnTo>
                    <a:pt x="1520" y="1864"/>
                  </a:lnTo>
                  <a:lnTo>
                    <a:pt x="1528" y="1870"/>
                  </a:lnTo>
                  <a:lnTo>
                    <a:pt x="1542" y="1910"/>
                  </a:lnTo>
                  <a:lnTo>
                    <a:pt x="1542" y="1928"/>
                  </a:lnTo>
                  <a:lnTo>
                    <a:pt x="1540" y="1934"/>
                  </a:lnTo>
                  <a:lnTo>
                    <a:pt x="1542" y="1948"/>
                  </a:lnTo>
                  <a:lnTo>
                    <a:pt x="1550" y="1950"/>
                  </a:lnTo>
                  <a:lnTo>
                    <a:pt x="1552" y="1950"/>
                  </a:lnTo>
                  <a:lnTo>
                    <a:pt x="1554" y="1954"/>
                  </a:lnTo>
                  <a:lnTo>
                    <a:pt x="1558" y="1972"/>
                  </a:lnTo>
                  <a:lnTo>
                    <a:pt x="1564" y="1970"/>
                  </a:lnTo>
                  <a:lnTo>
                    <a:pt x="1566" y="1974"/>
                  </a:lnTo>
                  <a:lnTo>
                    <a:pt x="1562" y="1982"/>
                  </a:lnTo>
                  <a:lnTo>
                    <a:pt x="1568" y="1986"/>
                  </a:lnTo>
                  <a:lnTo>
                    <a:pt x="1568" y="2006"/>
                  </a:lnTo>
                  <a:lnTo>
                    <a:pt x="1574" y="2010"/>
                  </a:lnTo>
                  <a:lnTo>
                    <a:pt x="1582" y="2006"/>
                  </a:lnTo>
                  <a:lnTo>
                    <a:pt x="1584" y="2008"/>
                  </a:lnTo>
                  <a:lnTo>
                    <a:pt x="1578" y="2020"/>
                  </a:lnTo>
                  <a:lnTo>
                    <a:pt x="1580" y="2028"/>
                  </a:lnTo>
                  <a:lnTo>
                    <a:pt x="1584" y="2024"/>
                  </a:lnTo>
                  <a:lnTo>
                    <a:pt x="1584" y="2022"/>
                  </a:lnTo>
                  <a:lnTo>
                    <a:pt x="1586" y="2022"/>
                  </a:lnTo>
                  <a:lnTo>
                    <a:pt x="1588" y="2022"/>
                  </a:lnTo>
                  <a:lnTo>
                    <a:pt x="1590" y="2024"/>
                  </a:lnTo>
                  <a:lnTo>
                    <a:pt x="1592" y="2022"/>
                  </a:lnTo>
                  <a:lnTo>
                    <a:pt x="1592" y="2020"/>
                  </a:lnTo>
                  <a:lnTo>
                    <a:pt x="1592" y="2014"/>
                  </a:lnTo>
                  <a:lnTo>
                    <a:pt x="1596" y="2012"/>
                  </a:lnTo>
                  <a:lnTo>
                    <a:pt x="1594" y="2032"/>
                  </a:lnTo>
                  <a:lnTo>
                    <a:pt x="1570" y="2036"/>
                  </a:lnTo>
                  <a:lnTo>
                    <a:pt x="1572" y="2040"/>
                  </a:lnTo>
                  <a:lnTo>
                    <a:pt x="1534" y="2044"/>
                  </a:lnTo>
                  <a:lnTo>
                    <a:pt x="1516" y="2034"/>
                  </a:lnTo>
                  <a:lnTo>
                    <a:pt x="1510" y="2024"/>
                  </a:lnTo>
                  <a:lnTo>
                    <a:pt x="1484" y="2022"/>
                  </a:lnTo>
                  <a:lnTo>
                    <a:pt x="1470" y="2016"/>
                  </a:lnTo>
                  <a:lnTo>
                    <a:pt x="1448" y="2018"/>
                  </a:lnTo>
                  <a:lnTo>
                    <a:pt x="1438" y="2024"/>
                  </a:lnTo>
                  <a:lnTo>
                    <a:pt x="1428" y="2018"/>
                  </a:lnTo>
                  <a:lnTo>
                    <a:pt x="1420" y="2020"/>
                  </a:lnTo>
                  <a:lnTo>
                    <a:pt x="1390" y="2012"/>
                  </a:lnTo>
                  <a:lnTo>
                    <a:pt x="1384" y="2002"/>
                  </a:lnTo>
                  <a:lnTo>
                    <a:pt x="1376" y="2000"/>
                  </a:lnTo>
                  <a:lnTo>
                    <a:pt x="1366" y="1988"/>
                  </a:lnTo>
                  <a:lnTo>
                    <a:pt x="1344" y="1982"/>
                  </a:lnTo>
                  <a:lnTo>
                    <a:pt x="1336" y="1982"/>
                  </a:lnTo>
                  <a:lnTo>
                    <a:pt x="1336" y="1988"/>
                  </a:lnTo>
                  <a:lnTo>
                    <a:pt x="1302" y="1962"/>
                  </a:lnTo>
                  <a:lnTo>
                    <a:pt x="1288" y="1964"/>
                  </a:lnTo>
                  <a:lnTo>
                    <a:pt x="1264" y="1954"/>
                  </a:lnTo>
                  <a:lnTo>
                    <a:pt x="1254" y="1956"/>
                  </a:lnTo>
                  <a:lnTo>
                    <a:pt x="1254" y="1940"/>
                  </a:lnTo>
                  <a:lnTo>
                    <a:pt x="1244" y="1930"/>
                  </a:lnTo>
                  <a:lnTo>
                    <a:pt x="1244" y="1920"/>
                  </a:lnTo>
                  <a:lnTo>
                    <a:pt x="1234" y="1904"/>
                  </a:lnTo>
                  <a:lnTo>
                    <a:pt x="1234" y="1898"/>
                  </a:lnTo>
                  <a:lnTo>
                    <a:pt x="1220" y="1870"/>
                  </a:lnTo>
                  <a:lnTo>
                    <a:pt x="1202" y="1856"/>
                  </a:lnTo>
                  <a:lnTo>
                    <a:pt x="1200" y="1844"/>
                  </a:lnTo>
                  <a:lnTo>
                    <a:pt x="1188" y="1828"/>
                  </a:lnTo>
                  <a:lnTo>
                    <a:pt x="1194" y="1816"/>
                  </a:lnTo>
                  <a:lnTo>
                    <a:pt x="1190" y="1794"/>
                  </a:lnTo>
                  <a:lnTo>
                    <a:pt x="1178" y="1780"/>
                  </a:lnTo>
                  <a:lnTo>
                    <a:pt x="1182" y="1770"/>
                  </a:lnTo>
                  <a:lnTo>
                    <a:pt x="1178" y="1756"/>
                  </a:lnTo>
                  <a:lnTo>
                    <a:pt x="1182" y="1744"/>
                  </a:lnTo>
                  <a:lnTo>
                    <a:pt x="1176" y="1742"/>
                  </a:lnTo>
                  <a:lnTo>
                    <a:pt x="1172" y="1726"/>
                  </a:lnTo>
                  <a:lnTo>
                    <a:pt x="1156" y="1718"/>
                  </a:lnTo>
                  <a:lnTo>
                    <a:pt x="1128" y="1692"/>
                  </a:lnTo>
                  <a:lnTo>
                    <a:pt x="1122" y="1692"/>
                  </a:lnTo>
                  <a:lnTo>
                    <a:pt x="1106" y="1662"/>
                  </a:lnTo>
                  <a:lnTo>
                    <a:pt x="1104" y="1652"/>
                  </a:lnTo>
                  <a:lnTo>
                    <a:pt x="1098" y="1654"/>
                  </a:lnTo>
                  <a:lnTo>
                    <a:pt x="1082" y="1622"/>
                  </a:lnTo>
                  <a:lnTo>
                    <a:pt x="1064" y="1616"/>
                  </a:lnTo>
                  <a:lnTo>
                    <a:pt x="1060" y="1608"/>
                  </a:lnTo>
                  <a:lnTo>
                    <a:pt x="1040" y="1580"/>
                  </a:lnTo>
                  <a:lnTo>
                    <a:pt x="1028" y="1556"/>
                  </a:lnTo>
                  <a:lnTo>
                    <a:pt x="1030" y="1546"/>
                  </a:lnTo>
                  <a:lnTo>
                    <a:pt x="1026" y="1548"/>
                  </a:lnTo>
                  <a:lnTo>
                    <a:pt x="1014" y="1520"/>
                  </a:lnTo>
                  <a:lnTo>
                    <a:pt x="1008" y="1520"/>
                  </a:lnTo>
                  <a:lnTo>
                    <a:pt x="992" y="1482"/>
                  </a:lnTo>
                  <a:lnTo>
                    <a:pt x="994" y="1476"/>
                  </a:lnTo>
                  <a:lnTo>
                    <a:pt x="988" y="1474"/>
                  </a:lnTo>
                  <a:lnTo>
                    <a:pt x="978" y="1438"/>
                  </a:lnTo>
                  <a:lnTo>
                    <a:pt x="964" y="1426"/>
                  </a:lnTo>
                  <a:lnTo>
                    <a:pt x="958" y="1406"/>
                  </a:lnTo>
                  <a:lnTo>
                    <a:pt x="952" y="1404"/>
                  </a:lnTo>
                  <a:lnTo>
                    <a:pt x="922" y="1384"/>
                  </a:lnTo>
                  <a:lnTo>
                    <a:pt x="914" y="1366"/>
                  </a:lnTo>
                  <a:lnTo>
                    <a:pt x="884" y="1356"/>
                  </a:lnTo>
                  <a:lnTo>
                    <a:pt x="882" y="1348"/>
                  </a:lnTo>
                  <a:lnTo>
                    <a:pt x="888" y="1338"/>
                  </a:lnTo>
                  <a:lnTo>
                    <a:pt x="880" y="1332"/>
                  </a:lnTo>
                  <a:lnTo>
                    <a:pt x="876" y="1342"/>
                  </a:lnTo>
                  <a:lnTo>
                    <a:pt x="870" y="1340"/>
                  </a:lnTo>
                  <a:lnTo>
                    <a:pt x="874" y="1326"/>
                  </a:lnTo>
                  <a:lnTo>
                    <a:pt x="864" y="1328"/>
                  </a:lnTo>
                  <a:lnTo>
                    <a:pt x="860" y="1308"/>
                  </a:lnTo>
                  <a:lnTo>
                    <a:pt x="848" y="1310"/>
                  </a:lnTo>
                  <a:lnTo>
                    <a:pt x="846" y="1304"/>
                  </a:lnTo>
                  <a:lnTo>
                    <a:pt x="836" y="1304"/>
                  </a:lnTo>
                  <a:lnTo>
                    <a:pt x="830" y="1296"/>
                  </a:lnTo>
                  <a:lnTo>
                    <a:pt x="818" y="1306"/>
                  </a:lnTo>
                  <a:lnTo>
                    <a:pt x="792" y="1300"/>
                  </a:lnTo>
                  <a:lnTo>
                    <a:pt x="768" y="1302"/>
                  </a:lnTo>
                  <a:lnTo>
                    <a:pt x="762" y="1296"/>
                  </a:lnTo>
                  <a:lnTo>
                    <a:pt x="750" y="1300"/>
                  </a:lnTo>
                  <a:lnTo>
                    <a:pt x="702" y="1282"/>
                  </a:lnTo>
                  <a:lnTo>
                    <a:pt x="696" y="1284"/>
                  </a:lnTo>
                  <a:lnTo>
                    <a:pt x="690" y="1304"/>
                  </a:lnTo>
                  <a:lnTo>
                    <a:pt x="674" y="1298"/>
                  </a:lnTo>
                  <a:lnTo>
                    <a:pt x="668" y="1304"/>
                  </a:lnTo>
                  <a:lnTo>
                    <a:pt x="658" y="1300"/>
                  </a:lnTo>
                  <a:lnTo>
                    <a:pt x="646" y="1308"/>
                  </a:lnTo>
                  <a:lnTo>
                    <a:pt x="614" y="1358"/>
                  </a:lnTo>
                  <a:lnTo>
                    <a:pt x="614" y="1378"/>
                  </a:lnTo>
                  <a:lnTo>
                    <a:pt x="606" y="1382"/>
                  </a:lnTo>
                  <a:lnTo>
                    <a:pt x="604" y="1406"/>
                  </a:lnTo>
                  <a:lnTo>
                    <a:pt x="598" y="1408"/>
                  </a:lnTo>
                  <a:lnTo>
                    <a:pt x="592" y="1414"/>
                  </a:lnTo>
                  <a:lnTo>
                    <a:pt x="582" y="1416"/>
                  </a:lnTo>
                  <a:lnTo>
                    <a:pt x="560" y="1454"/>
                  </a:lnTo>
                  <a:lnTo>
                    <a:pt x="554" y="1450"/>
                  </a:lnTo>
                  <a:lnTo>
                    <a:pt x="538" y="1454"/>
                  </a:lnTo>
                  <a:lnTo>
                    <a:pt x="528" y="1440"/>
                  </a:lnTo>
                  <a:lnTo>
                    <a:pt x="522" y="1444"/>
                  </a:lnTo>
                  <a:lnTo>
                    <a:pt x="506" y="1434"/>
                  </a:lnTo>
                  <a:lnTo>
                    <a:pt x="502" y="1422"/>
                  </a:lnTo>
                  <a:lnTo>
                    <a:pt x="490" y="1416"/>
                  </a:lnTo>
                  <a:lnTo>
                    <a:pt x="466" y="1412"/>
                  </a:lnTo>
                  <a:lnTo>
                    <a:pt x="454" y="1402"/>
                  </a:lnTo>
                  <a:lnTo>
                    <a:pt x="450" y="1394"/>
                  </a:lnTo>
                  <a:lnTo>
                    <a:pt x="416" y="1384"/>
                  </a:lnTo>
                  <a:lnTo>
                    <a:pt x="384" y="1366"/>
                  </a:lnTo>
                  <a:lnTo>
                    <a:pt x="378" y="1346"/>
                  </a:lnTo>
                  <a:lnTo>
                    <a:pt x="354" y="1338"/>
                  </a:lnTo>
                  <a:lnTo>
                    <a:pt x="330" y="1314"/>
                  </a:lnTo>
                  <a:lnTo>
                    <a:pt x="324" y="1290"/>
                  </a:lnTo>
                  <a:lnTo>
                    <a:pt x="316" y="1284"/>
                  </a:lnTo>
                  <a:lnTo>
                    <a:pt x="302" y="1238"/>
                  </a:lnTo>
                  <a:lnTo>
                    <a:pt x="308" y="1212"/>
                  </a:lnTo>
                  <a:lnTo>
                    <a:pt x="306" y="1198"/>
                  </a:lnTo>
                  <a:lnTo>
                    <a:pt x="288" y="1172"/>
                  </a:lnTo>
                  <a:lnTo>
                    <a:pt x="280" y="1172"/>
                  </a:lnTo>
                  <a:lnTo>
                    <a:pt x="276" y="1136"/>
                  </a:lnTo>
                  <a:lnTo>
                    <a:pt x="268" y="1130"/>
                  </a:lnTo>
                  <a:lnTo>
                    <a:pt x="262" y="1116"/>
                  </a:lnTo>
                  <a:lnTo>
                    <a:pt x="170" y="1048"/>
                  </a:lnTo>
                  <a:lnTo>
                    <a:pt x="164" y="1030"/>
                  </a:lnTo>
                  <a:lnTo>
                    <a:pt x="150" y="1016"/>
                  </a:lnTo>
                  <a:lnTo>
                    <a:pt x="136" y="1012"/>
                  </a:lnTo>
                  <a:lnTo>
                    <a:pt x="100" y="966"/>
                  </a:lnTo>
                  <a:lnTo>
                    <a:pt x="86" y="964"/>
                  </a:lnTo>
                  <a:lnTo>
                    <a:pt x="66" y="948"/>
                  </a:lnTo>
                  <a:lnTo>
                    <a:pt x="62" y="938"/>
                  </a:lnTo>
                  <a:lnTo>
                    <a:pt x="50" y="916"/>
                  </a:lnTo>
                  <a:lnTo>
                    <a:pt x="50" y="904"/>
                  </a:lnTo>
                  <a:lnTo>
                    <a:pt x="40" y="892"/>
                  </a:lnTo>
                  <a:lnTo>
                    <a:pt x="20" y="890"/>
                  </a:lnTo>
                  <a:lnTo>
                    <a:pt x="10" y="882"/>
                  </a:lnTo>
                  <a:lnTo>
                    <a:pt x="0" y="860"/>
                  </a:lnTo>
                  <a:lnTo>
                    <a:pt x="2" y="840"/>
                  </a:lnTo>
                  <a:lnTo>
                    <a:pt x="34" y="842"/>
                  </a:lnTo>
                  <a:lnTo>
                    <a:pt x="44" y="846"/>
                  </a:lnTo>
                  <a:lnTo>
                    <a:pt x="108" y="846"/>
                  </a:lnTo>
                  <a:lnTo>
                    <a:pt x="284" y="860"/>
                  </a:lnTo>
                  <a:lnTo>
                    <a:pt x="296" y="856"/>
                  </a:lnTo>
                  <a:lnTo>
                    <a:pt x="432" y="860"/>
                  </a:lnTo>
                  <a:lnTo>
                    <a:pt x="440" y="860"/>
                  </a:lnTo>
                  <a:lnTo>
                    <a:pt x="482" y="862"/>
                  </a:lnTo>
                  <a:lnTo>
                    <a:pt x="538" y="866"/>
                  </a:lnTo>
                  <a:lnTo>
                    <a:pt x="584" y="866"/>
                  </a:lnTo>
                  <a:lnTo>
                    <a:pt x="586" y="852"/>
                  </a:lnTo>
                  <a:lnTo>
                    <a:pt x="588" y="766"/>
                  </a:lnTo>
                  <a:lnTo>
                    <a:pt x="594" y="684"/>
                  </a:lnTo>
                  <a:lnTo>
                    <a:pt x="594" y="600"/>
                  </a:lnTo>
                  <a:lnTo>
                    <a:pt x="596" y="566"/>
                  </a:lnTo>
                  <a:lnTo>
                    <a:pt x="600" y="516"/>
                  </a:lnTo>
                  <a:lnTo>
                    <a:pt x="602" y="422"/>
                  </a:lnTo>
                  <a:lnTo>
                    <a:pt x="604" y="338"/>
                  </a:lnTo>
                  <a:lnTo>
                    <a:pt x="604" y="300"/>
                  </a:lnTo>
                  <a:lnTo>
                    <a:pt x="608" y="254"/>
                  </a:lnTo>
                  <a:lnTo>
                    <a:pt x="608" y="168"/>
                  </a:lnTo>
                  <a:lnTo>
                    <a:pt x="608" y="144"/>
                  </a:lnTo>
                  <a:lnTo>
                    <a:pt x="612" y="84"/>
                  </a:lnTo>
                  <a:lnTo>
                    <a:pt x="614" y="0"/>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09" name="Freeform 37">
              <a:extLst>
                <a:ext uri="{FF2B5EF4-FFF2-40B4-BE49-F238E27FC236}">
                  <a16:creationId xmlns:a16="http://schemas.microsoft.com/office/drawing/2014/main" id="{9E89E048-1296-D710-F9A3-D5C15293E12C}"/>
                </a:ext>
              </a:extLst>
            </p:cNvPr>
            <p:cNvSpPr>
              <a:spLocks/>
            </p:cNvSpPr>
            <p:nvPr/>
          </p:nvSpPr>
          <p:spPr bwMode="auto">
            <a:xfrm>
              <a:off x="8590020" y="1377558"/>
              <a:ext cx="255783" cy="410858"/>
            </a:xfrm>
            <a:custGeom>
              <a:avLst/>
              <a:gdLst>
                <a:gd name="T0" fmla="*/ 80645000 w 574"/>
                <a:gd name="T1" fmla="*/ 1300400625 h 922"/>
                <a:gd name="T2" fmla="*/ 90725625 w 574"/>
                <a:gd name="T3" fmla="*/ 1134070313 h 922"/>
                <a:gd name="T4" fmla="*/ 156249688 w 574"/>
                <a:gd name="T5" fmla="*/ 962699688 h 922"/>
                <a:gd name="T6" fmla="*/ 161290000 w 574"/>
                <a:gd name="T7" fmla="*/ 841732188 h 922"/>
                <a:gd name="T8" fmla="*/ 171370625 w 574"/>
                <a:gd name="T9" fmla="*/ 624998750 h 922"/>
                <a:gd name="T10" fmla="*/ 292338125 w 574"/>
                <a:gd name="T11" fmla="*/ 65524063 h 922"/>
                <a:gd name="T12" fmla="*/ 362902500 w 574"/>
                <a:gd name="T13" fmla="*/ 110886875 h 922"/>
                <a:gd name="T14" fmla="*/ 498990938 w 574"/>
                <a:gd name="T15" fmla="*/ 100806250 h 922"/>
                <a:gd name="T16" fmla="*/ 650200313 w 574"/>
                <a:gd name="T17" fmla="*/ 10080625 h 922"/>
                <a:gd name="T18" fmla="*/ 831651563 w 574"/>
                <a:gd name="T19" fmla="*/ 120967500 h 922"/>
                <a:gd name="T20" fmla="*/ 1008062500 w 574"/>
                <a:gd name="T21" fmla="*/ 645160000 h 922"/>
                <a:gd name="T22" fmla="*/ 1028223750 w 574"/>
                <a:gd name="T23" fmla="*/ 735885625 h 922"/>
                <a:gd name="T24" fmla="*/ 1184473438 w 574"/>
                <a:gd name="T25" fmla="*/ 766127500 h 922"/>
                <a:gd name="T26" fmla="*/ 1219755625 w 574"/>
                <a:gd name="T27" fmla="*/ 871974063 h 922"/>
                <a:gd name="T28" fmla="*/ 1280239375 w 574"/>
                <a:gd name="T29" fmla="*/ 962699688 h 922"/>
                <a:gd name="T30" fmla="*/ 1376005313 w 574"/>
                <a:gd name="T31" fmla="*/ 962699688 h 922"/>
                <a:gd name="T32" fmla="*/ 1396166563 w 574"/>
                <a:gd name="T33" fmla="*/ 1008062500 h 922"/>
                <a:gd name="T34" fmla="*/ 1391126250 w 574"/>
                <a:gd name="T35" fmla="*/ 1083667188 h 922"/>
                <a:gd name="T36" fmla="*/ 1411287500 w 574"/>
                <a:gd name="T37" fmla="*/ 1073586563 h 922"/>
                <a:gd name="T38" fmla="*/ 1441529375 w 574"/>
                <a:gd name="T39" fmla="*/ 1108868750 h 922"/>
                <a:gd name="T40" fmla="*/ 1370965000 w 574"/>
                <a:gd name="T41" fmla="*/ 1179433125 h 922"/>
                <a:gd name="T42" fmla="*/ 1345763438 w 574"/>
                <a:gd name="T43" fmla="*/ 1229836250 h 922"/>
                <a:gd name="T44" fmla="*/ 1285279688 w 574"/>
                <a:gd name="T45" fmla="*/ 1244957188 h 922"/>
                <a:gd name="T46" fmla="*/ 1229836250 w 574"/>
                <a:gd name="T47" fmla="*/ 1290320000 h 922"/>
                <a:gd name="T48" fmla="*/ 1204634688 w 574"/>
                <a:gd name="T49" fmla="*/ 1320561875 h 922"/>
                <a:gd name="T50" fmla="*/ 1174392813 w 574"/>
                <a:gd name="T51" fmla="*/ 1370965000 h 922"/>
                <a:gd name="T52" fmla="*/ 1159271875 w 574"/>
                <a:gd name="T53" fmla="*/ 1401206875 h 922"/>
                <a:gd name="T54" fmla="*/ 1129030000 w 574"/>
                <a:gd name="T55" fmla="*/ 1391126250 h 922"/>
                <a:gd name="T56" fmla="*/ 1088707500 w 574"/>
                <a:gd name="T57" fmla="*/ 1365924688 h 922"/>
                <a:gd name="T58" fmla="*/ 1073586563 w 574"/>
                <a:gd name="T59" fmla="*/ 1391126250 h 922"/>
                <a:gd name="T60" fmla="*/ 1038304375 w 574"/>
                <a:gd name="T61" fmla="*/ 1426408438 h 922"/>
                <a:gd name="T62" fmla="*/ 997981875 w 574"/>
                <a:gd name="T63" fmla="*/ 1441529375 h 922"/>
                <a:gd name="T64" fmla="*/ 1013102813 w 574"/>
                <a:gd name="T65" fmla="*/ 1512093750 h 922"/>
                <a:gd name="T66" fmla="*/ 942538438 w 574"/>
                <a:gd name="T67" fmla="*/ 1517134063 h 922"/>
                <a:gd name="T68" fmla="*/ 907256250 w 574"/>
                <a:gd name="T69" fmla="*/ 1491932500 h 922"/>
                <a:gd name="T70" fmla="*/ 897175625 w 574"/>
                <a:gd name="T71" fmla="*/ 1476811563 h 922"/>
                <a:gd name="T72" fmla="*/ 871974063 w 574"/>
                <a:gd name="T73" fmla="*/ 1411287500 h 922"/>
                <a:gd name="T74" fmla="*/ 841732188 w 574"/>
                <a:gd name="T75" fmla="*/ 1481851875 h 922"/>
                <a:gd name="T76" fmla="*/ 856853125 w 574"/>
                <a:gd name="T77" fmla="*/ 1542335625 h 922"/>
                <a:gd name="T78" fmla="*/ 841732188 w 574"/>
                <a:gd name="T79" fmla="*/ 1658262813 h 922"/>
                <a:gd name="T80" fmla="*/ 836691875 w 574"/>
                <a:gd name="T81" fmla="*/ 1718746563 h 922"/>
                <a:gd name="T82" fmla="*/ 801409688 w 574"/>
                <a:gd name="T83" fmla="*/ 1743948125 h 922"/>
                <a:gd name="T84" fmla="*/ 761087188 w 574"/>
                <a:gd name="T85" fmla="*/ 1718746563 h 922"/>
                <a:gd name="T86" fmla="*/ 730845313 w 574"/>
                <a:gd name="T87" fmla="*/ 1804431875 h 922"/>
                <a:gd name="T88" fmla="*/ 710684063 w 574"/>
                <a:gd name="T89" fmla="*/ 1834673750 h 922"/>
                <a:gd name="T90" fmla="*/ 645160000 w 574"/>
                <a:gd name="T91" fmla="*/ 1869955938 h 922"/>
                <a:gd name="T92" fmla="*/ 624998750 w 574"/>
                <a:gd name="T93" fmla="*/ 1864915625 h 922"/>
                <a:gd name="T94" fmla="*/ 564515000 w 574"/>
                <a:gd name="T95" fmla="*/ 1890117188 h 922"/>
                <a:gd name="T96" fmla="*/ 519152188 w 574"/>
                <a:gd name="T97" fmla="*/ 1935480000 h 922"/>
                <a:gd name="T98" fmla="*/ 544353750 w 574"/>
                <a:gd name="T99" fmla="*/ 2026205625 h 922"/>
                <a:gd name="T100" fmla="*/ 493950625 w 574"/>
                <a:gd name="T101" fmla="*/ 2147483646 h 922"/>
                <a:gd name="T102" fmla="*/ 468749063 w 574"/>
                <a:gd name="T103" fmla="*/ 2147483646 h 922"/>
                <a:gd name="T104" fmla="*/ 443547500 w 574"/>
                <a:gd name="T105" fmla="*/ 2147483646 h 922"/>
                <a:gd name="T106" fmla="*/ 332660625 w 574"/>
                <a:gd name="T107" fmla="*/ 2147483646 h 922"/>
                <a:gd name="T108" fmla="*/ 0 w 574"/>
                <a:gd name="T109" fmla="*/ 1290320000 h 9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74" h="922">
                  <a:moveTo>
                    <a:pt x="0" y="512"/>
                  </a:moveTo>
                  <a:lnTo>
                    <a:pt x="4" y="510"/>
                  </a:lnTo>
                  <a:lnTo>
                    <a:pt x="6" y="502"/>
                  </a:lnTo>
                  <a:lnTo>
                    <a:pt x="16" y="498"/>
                  </a:lnTo>
                  <a:lnTo>
                    <a:pt x="24" y="512"/>
                  </a:lnTo>
                  <a:lnTo>
                    <a:pt x="32" y="516"/>
                  </a:lnTo>
                  <a:lnTo>
                    <a:pt x="34" y="510"/>
                  </a:lnTo>
                  <a:lnTo>
                    <a:pt x="28" y="478"/>
                  </a:lnTo>
                  <a:lnTo>
                    <a:pt x="42" y="478"/>
                  </a:lnTo>
                  <a:lnTo>
                    <a:pt x="52" y="474"/>
                  </a:lnTo>
                  <a:lnTo>
                    <a:pt x="40" y="462"/>
                  </a:lnTo>
                  <a:lnTo>
                    <a:pt x="36" y="450"/>
                  </a:lnTo>
                  <a:lnTo>
                    <a:pt x="48" y="420"/>
                  </a:lnTo>
                  <a:lnTo>
                    <a:pt x="56" y="416"/>
                  </a:lnTo>
                  <a:lnTo>
                    <a:pt x="62" y="408"/>
                  </a:lnTo>
                  <a:lnTo>
                    <a:pt x="66" y="400"/>
                  </a:lnTo>
                  <a:lnTo>
                    <a:pt x="62" y="396"/>
                  </a:lnTo>
                  <a:lnTo>
                    <a:pt x="62" y="382"/>
                  </a:lnTo>
                  <a:lnTo>
                    <a:pt x="64" y="376"/>
                  </a:lnTo>
                  <a:lnTo>
                    <a:pt x="70" y="374"/>
                  </a:lnTo>
                  <a:lnTo>
                    <a:pt x="72" y="356"/>
                  </a:lnTo>
                  <a:lnTo>
                    <a:pt x="64" y="352"/>
                  </a:lnTo>
                  <a:lnTo>
                    <a:pt x="62" y="342"/>
                  </a:lnTo>
                  <a:lnTo>
                    <a:pt x="64" y="334"/>
                  </a:lnTo>
                  <a:lnTo>
                    <a:pt x="60" y="316"/>
                  </a:lnTo>
                  <a:lnTo>
                    <a:pt x="52" y="312"/>
                  </a:lnTo>
                  <a:lnTo>
                    <a:pt x="56" y="294"/>
                  </a:lnTo>
                  <a:lnTo>
                    <a:pt x="58" y="278"/>
                  </a:lnTo>
                  <a:lnTo>
                    <a:pt x="66" y="264"/>
                  </a:lnTo>
                  <a:lnTo>
                    <a:pt x="68" y="248"/>
                  </a:lnTo>
                  <a:lnTo>
                    <a:pt x="66" y="230"/>
                  </a:lnTo>
                  <a:lnTo>
                    <a:pt x="62" y="214"/>
                  </a:lnTo>
                  <a:lnTo>
                    <a:pt x="60" y="200"/>
                  </a:lnTo>
                  <a:lnTo>
                    <a:pt x="88" y="106"/>
                  </a:lnTo>
                  <a:lnTo>
                    <a:pt x="112" y="30"/>
                  </a:lnTo>
                  <a:lnTo>
                    <a:pt x="116" y="26"/>
                  </a:lnTo>
                  <a:lnTo>
                    <a:pt x="118" y="24"/>
                  </a:lnTo>
                  <a:lnTo>
                    <a:pt x="122" y="24"/>
                  </a:lnTo>
                  <a:lnTo>
                    <a:pt x="128" y="26"/>
                  </a:lnTo>
                  <a:lnTo>
                    <a:pt x="132" y="24"/>
                  </a:lnTo>
                  <a:lnTo>
                    <a:pt x="138" y="22"/>
                  </a:lnTo>
                  <a:lnTo>
                    <a:pt x="144" y="44"/>
                  </a:lnTo>
                  <a:lnTo>
                    <a:pt x="150" y="56"/>
                  </a:lnTo>
                  <a:lnTo>
                    <a:pt x="160" y="62"/>
                  </a:lnTo>
                  <a:lnTo>
                    <a:pt x="172" y="64"/>
                  </a:lnTo>
                  <a:lnTo>
                    <a:pt x="178" y="62"/>
                  </a:lnTo>
                  <a:lnTo>
                    <a:pt x="186" y="48"/>
                  </a:lnTo>
                  <a:lnTo>
                    <a:pt x="198" y="40"/>
                  </a:lnTo>
                  <a:lnTo>
                    <a:pt x="204" y="38"/>
                  </a:lnTo>
                  <a:lnTo>
                    <a:pt x="212" y="26"/>
                  </a:lnTo>
                  <a:lnTo>
                    <a:pt x="232" y="22"/>
                  </a:lnTo>
                  <a:lnTo>
                    <a:pt x="230" y="8"/>
                  </a:lnTo>
                  <a:lnTo>
                    <a:pt x="252" y="0"/>
                  </a:lnTo>
                  <a:lnTo>
                    <a:pt x="258" y="4"/>
                  </a:lnTo>
                  <a:lnTo>
                    <a:pt x="284" y="16"/>
                  </a:lnTo>
                  <a:lnTo>
                    <a:pt x="298" y="20"/>
                  </a:lnTo>
                  <a:lnTo>
                    <a:pt x="306" y="30"/>
                  </a:lnTo>
                  <a:lnTo>
                    <a:pt x="316" y="38"/>
                  </a:lnTo>
                  <a:lnTo>
                    <a:pt x="324" y="40"/>
                  </a:lnTo>
                  <a:lnTo>
                    <a:pt x="330" y="48"/>
                  </a:lnTo>
                  <a:lnTo>
                    <a:pt x="348" y="98"/>
                  </a:lnTo>
                  <a:lnTo>
                    <a:pt x="364" y="146"/>
                  </a:lnTo>
                  <a:lnTo>
                    <a:pt x="376" y="186"/>
                  </a:lnTo>
                  <a:lnTo>
                    <a:pt x="386" y="212"/>
                  </a:lnTo>
                  <a:lnTo>
                    <a:pt x="400" y="252"/>
                  </a:lnTo>
                  <a:lnTo>
                    <a:pt x="400" y="256"/>
                  </a:lnTo>
                  <a:lnTo>
                    <a:pt x="400" y="262"/>
                  </a:lnTo>
                  <a:lnTo>
                    <a:pt x="402" y="272"/>
                  </a:lnTo>
                  <a:lnTo>
                    <a:pt x="408" y="272"/>
                  </a:lnTo>
                  <a:lnTo>
                    <a:pt x="406" y="280"/>
                  </a:lnTo>
                  <a:lnTo>
                    <a:pt x="406" y="286"/>
                  </a:lnTo>
                  <a:lnTo>
                    <a:pt x="408" y="292"/>
                  </a:lnTo>
                  <a:lnTo>
                    <a:pt x="414" y="300"/>
                  </a:lnTo>
                  <a:lnTo>
                    <a:pt x="426" y="298"/>
                  </a:lnTo>
                  <a:lnTo>
                    <a:pt x="436" y="306"/>
                  </a:lnTo>
                  <a:lnTo>
                    <a:pt x="450" y="308"/>
                  </a:lnTo>
                  <a:lnTo>
                    <a:pt x="466" y="300"/>
                  </a:lnTo>
                  <a:lnTo>
                    <a:pt x="470" y="304"/>
                  </a:lnTo>
                  <a:lnTo>
                    <a:pt x="474" y="314"/>
                  </a:lnTo>
                  <a:lnTo>
                    <a:pt x="474" y="320"/>
                  </a:lnTo>
                  <a:lnTo>
                    <a:pt x="466" y="322"/>
                  </a:lnTo>
                  <a:lnTo>
                    <a:pt x="470" y="332"/>
                  </a:lnTo>
                  <a:lnTo>
                    <a:pt x="478" y="342"/>
                  </a:lnTo>
                  <a:lnTo>
                    <a:pt x="484" y="346"/>
                  </a:lnTo>
                  <a:lnTo>
                    <a:pt x="486" y="362"/>
                  </a:lnTo>
                  <a:lnTo>
                    <a:pt x="484" y="364"/>
                  </a:lnTo>
                  <a:lnTo>
                    <a:pt x="490" y="372"/>
                  </a:lnTo>
                  <a:lnTo>
                    <a:pt x="500" y="380"/>
                  </a:lnTo>
                  <a:lnTo>
                    <a:pt x="504" y="382"/>
                  </a:lnTo>
                  <a:lnTo>
                    <a:pt x="508" y="382"/>
                  </a:lnTo>
                  <a:lnTo>
                    <a:pt x="516" y="368"/>
                  </a:lnTo>
                  <a:lnTo>
                    <a:pt x="524" y="370"/>
                  </a:lnTo>
                  <a:lnTo>
                    <a:pt x="534" y="372"/>
                  </a:lnTo>
                  <a:lnTo>
                    <a:pt x="540" y="376"/>
                  </a:lnTo>
                  <a:lnTo>
                    <a:pt x="544" y="380"/>
                  </a:lnTo>
                  <a:lnTo>
                    <a:pt x="546" y="382"/>
                  </a:lnTo>
                  <a:lnTo>
                    <a:pt x="546" y="384"/>
                  </a:lnTo>
                  <a:lnTo>
                    <a:pt x="544" y="386"/>
                  </a:lnTo>
                  <a:lnTo>
                    <a:pt x="544" y="388"/>
                  </a:lnTo>
                  <a:lnTo>
                    <a:pt x="546" y="392"/>
                  </a:lnTo>
                  <a:lnTo>
                    <a:pt x="552" y="398"/>
                  </a:lnTo>
                  <a:lnTo>
                    <a:pt x="554" y="400"/>
                  </a:lnTo>
                  <a:lnTo>
                    <a:pt x="556" y="408"/>
                  </a:lnTo>
                  <a:lnTo>
                    <a:pt x="556" y="412"/>
                  </a:lnTo>
                  <a:lnTo>
                    <a:pt x="544" y="416"/>
                  </a:lnTo>
                  <a:lnTo>
                    <a:pt x="546" y="428"/>
                  </a:lnTo>
                  <a:lnTo>
                    <a:pt x="552" y="426"/>
                  </a:lnTo>
                  <a:lnTo>
                    <a:pt x="552" y="430"/>
                  </a:lnTo>
                  <a:lnTo>
                    <a:pt x="554" y="430"/>
                  </a:lnTo>
                  <a:lnTo>
                    <a:pt x="556" y="426"/>
                  </a:lnTo>
                  <a:lnTo>
                    <a:pt x="556" y="422"/>
                  </a:lnTo>
                  <a:lnTo>
                    <a:pt x="558" y="422"/>
                  </a:lnTo>
                  <a:lnTo>
                    <a:pt x="558" y="424"/>
                  </a:lnTo>
                  <a:lnTo>
                    <a:pt x="560" y="426"/>
                  </a:lnTo>
                  <a:lnTo>
                    <a:pt x="564" y="428"/>
                  </a:lnTo>
                  <a:lnTo>
                    <a:pt x="568" y="426"/>
                  </a:lnTo>
                  <a:lnTo>
                    <a:pt x="570" y="424"/>
                  </a:lnTo>
                  <a:lnTo>
                    <a:pt x="574" y="428"/>
                  </a:lnTo>
                  <a:lnTo>
                    <a:pt x="574" y="436"/>
                  </a:lnTo>
                  <a:lnTo>
                    <a:pt x="572" y="440"/>
                  </a:lnTo>
                  <a:lnTo>
                    <a:pt x="566" y="442"/>
                  </a:lnTo>
                  <a:lnTo>
                    <a:pt x="564" y="460"/>
                  </a:lnTo>
                  <a:lnTo>
                    <a:pt x="556" y="472"/>
                  </a:lnTo>
                  <a:lnTo>
                    <a:pt x="552" y="474"/>
                  </a:lnTo>
                  <a:lnTo>
                    <a:pt x="546" y="474"/>
                  </a:lnTo>
                  <a:lnTo>
                    <a:pt x="544" y="468"/>
                  </a:lnTo>
                  <a:lnTo>
                    <a:pt x="538" y="466"/>
                  </a:lnTo>
                  <a:lnTo>
                    <a:pt x="536" y="466"/>
                  </a:lnTo>
                  <a:lnTo>
                    <a:pt x="534" y="468"/>
                  </a:lnTo>
                  <a:lnTo>
                    <a:pt x="532" y="468"/>
                  </a:lnTo>
                  <a:lnTo>
                    <a:pt x="532" y="476"/>
                  </a:lnTo>
                  <a:lnTo>
                    <a:pt x="534" y="488"/>
                  </a:lnTo>
                  <a:lnTo>
                    <a:pt x="528" y="488"/>
                  </a:lnTo>
                  <a:lnTo>
                    <a:pt x="528" y="480"/>
                  </a:lnTo>
                  <a:lnTo>
                    <a:pt x="524" y="482"/>
                  </a:lnTo>
                  <a:lnTo>
                    <a:pt x="520" y="490"/>
                  </a:lnTo>
                  <a:lnTo>
                    <a:pt x="512" y="490"/>
                  </a:lnTo>
                  <a:lnTo>
                    <a:pt x="510" y="494"/>
                  </a:lnTo>
                  <a:lnTo>
                    <a:pt x="516" y="502"/>
                  </a:lnTo>
                  <a:lnTo>
                    <a:pt x="510" y="510"/>
                  </a:lnTo>
                  <a:lnTo>
                    <a:pt x="500" y="512"/>
                  </a:lnTo>
                  <a:lnTo>
                    <a:pt x="496" y="520"/>
                  </a:lnTo>
                  <a:lnTo>
                    <a:pt x="492" y="520"/>
                  </a:lnTo>
                  <a:lnTo>
                    <a:pt x="488" y="512"/>
                  </a:lnTo>
                  <a:lnTo>
                    <a:pt x="486" y="510"/>
                  </a:lnTo>
                  <a:lnTo>
                    <a:pt x="484" y="514"/>
                  </a:lnTo>
                  <a:lnTo>
                    <a:pt x="482" y="516"/>
                  </a:lnTo>
                  <a:lnTo>
                    <a:pt x="478" y="516"/>
                  </a:lnTo>
                  <a:lnTo>
                    <a:pt x="476" y="522"/>
                  </a:lnTo>
                  <a:lnTo>
                    <a:pt x="478" y="524"/>
                  </a:lnTo>
                  <a:lnTo>
                    <a:pt x="480" y="528"/>
                  </a:lnTo>
                  <a:lnTo>
                    <a:pt x="480" y="536"/>
                  </a:lnTo>
                  <a:lnTo>
                    <a:pt x="478" y="538"/>
                  </a:lnTo>
                  <a:lnTo>
                    <a:pt x="478" y="546"/>
                  </a:lnTo>
                  <a:lnTo>
                    <a:pt x="472" y="542"/>
                  </a:lnTo>
                  <a:lnTo>
                    <a:pt x="466" y="544"/>
                  </a:lnTo>
                  <a:lnTo>
                    <a:pt x="462" y="540"/>
                  </a:lnTo>
                  <a:lnTo>
                    <a:pt x="460" y="540"/>
                  </a:lnTo>
                  <a:lnTo>
                    <a:pt x="460" y="542"/>
                  </a:lnTo>
                  <a:lnTo>
                    <a:pt x="464" y="550"/>
                  </a:lnTo>
                  <a:lnTo>
                    <a:pt x="468" y="552"/>
                  </a:lnTo>
                  <a:lnTo>
                    <a:pt x="460" y="556"/>
                  </a:lnTo>
                  <a:lnTo>
                    <a:pt x="464" y="562"/>
                  </a:lnTo>
                  <a:lnTo>
                    <a:pt x="462" y="566"/>
                  </a:lnTo>
                  <a:lnTo>
                    <a:pt x="460" y="570"/>
                  </a:lnTo>
                  <a:lnTo>
                    <a:pt x="456" y="564"/>
                  </a:lnTo>
                  <a:lnTo>
                    <a:pt x="456" y="556"/>
                  </a:lnTo>
                  <a:lnTo>
                    <a:pt x="448" y="552"/>
                  </a:lnTo>
                  <a:lnTo>
                    <a:pt x="452" y="548"/>
                  </a:lnTo>
                  <a:lnTo>
                    <a:pt x="450" y="548"/>
                  </a:lnTo>
                  <a:lnTo>
                    <a:pt x="444" y="548"/>
                  </a:lnTo>
                  <a:lnTo>
                    <a:pt x="436" y="546"/>
                  </a:lnTo>
                  <a:lnTo>
                    <a:pt x="434" y="546"/>
                  </a:lnTo>
                  <a:lnTo>
                    <a:pt x="432" y="542"/>
                  </a:lnTo>
                  <a:lnTo>
                    <a:pt x="430" y="542"/>
                  </a:lnTo>
                  <a:lnTo>
                    <a:pt x="428" y="544"/>
                  </a:lnTo>
                  <a:lnTo>
                    <a:pt x="428" y="548"/>
                  </a:lnTo>
                  <a:lnTo>
                    <a:pt x="428" y="550"/>
                  </a:lnTo>
                  <a:lnTo>
                    <a:pt x="430" y="552"/>
                  </a:lnTo>
                  <a:lnTo>
                    <a:pt x="426" y="552"/>
                  </a:lnTo>
                  <a:lnTo>
                    <a:pt x="422" y="548"/>
                  </a:lnTo>
                  <a:lnTo>
                    <a:pt x="418" y="548"/>
                  </a:lnTo>
                  <a:lnTo>
                    <a:pt x="418" y="550"/>
                  </a:lnTo>
                  <a:lnTo>
                    <a:pt x="420" y="554"/>
                  </a:lnTo>
                  <a:lnTo>
                    <a:pt x="416" y="560"/>
                  </a:lnTo>
                  <a:lnTo>
                    <a:pt x="412" y="566"/>
                  </a:lnTo>
                  <a:lnTo>
                    <a:pt x="406" y="570"/>
                  </a:lnTo>
                  <a:lnTo>
                    <a:pt x="406" y="560"/>
                  </a:lnTo>
                  <a:lnTo>
                    <a:pt x="402" y="558"/>
                  </a:lnTo>
                  <a:lnTo>
                    <a:pt x="398" y="562"/>
                  </a:lnTo>
                  <a:lnTo>
                    <a:pt x="398" y="568"/>
                  </a:lnTo>
                  <a:lnTo>
                    <a:pt x="396" y="572"/>
                  </a:lnTo>
                  <a:lnTo>
                    <a:pt x="394" y="576"/>
                  </a:lnTo>
                  <a:lnTo>
                    <a:pt x="390" y="580"/>
                  </a:lnTo>
                  <a:lnTo>
                    <a:pt x="388" y="580"/>
                  </a:lnTo>
                  <a:lnTo>
                    <a:pt x="390" y="586"/>
                  </a:lnTo>
                  <a:lnTo>
                    <a:pt x="392" y="592"/>
                  </a:lnTo>
                  <a:lnTo>
                    <a:pt x="402" y="600"/>
                  </a:lnTo>
                  <a:lnTo>
                    <a:pt x="400" y="608"/>
                  </a:lnTo>
                  <a:lnTo>
                    <a:pt x="388" y="606"/>
                  </a:lnTo>
                  <a:lnTo>
                    <a:pt x="384" y="608"/>
                  </a:lnTo>
                  <a:lnTo>
                    <a:pt x="380" y="604"/>
                  </a:lnTo>
                  <a:lnTo>
                    <a:pt x="378" y="602"/>
                  </a:lnTo>
                  <a:lnTo>
                    <a:pt x="374" y="602"/>
                  </a:lnTo>
                  <a:lnTo>
                    <a:pt x="370" y="604"/>
                  </a:lnTo>
                  <a:lnTo>
                    <a:pt x="364" y="606"/>
                  </a:lnTo>
                  <a:lnTo>
                    <a:pt x="362" y="606"/>
                  </a:lnTo>
                  <a:lnTo>
                    <a:pt x="358" y="600"/>
                  </a:lnTo>
                  <a:lnTo>
                    <a:pt x="364" y="598"/>
                  </a:lnTo>
                  <a:lnTo>
                    <a:pt x="360" y="592"/>
                  </a:lnTo>
                  <a:lnTo>
                    <a:pt x="366" y="586"/>
                  </a:lnTo>
                  <a:lnTo>
                    <a:pt x="374" y="588"/>
                  </a:lnTo>
                  <a:lnTo>
                    <a:pt x="368" y="582"/>
                  </a:lnTo>
                  <a:lnTo>
                    <a:pt x="368" y="580"/>
                  </a:lnTo>
                  <a:lnTo>
                    <a:pt x="362" y="580"/>
                  </a:lnTo>
                  <a:lnTo>
                    <a:pt x="356" y="586"/>
                  </a:lnTo>
                  <a:lnTo>
                    <a:pt x="354" y="580"/>
                  </a:lnTo>
                  <a:lnTo>
                    <a:pt x="358" y="570"/>
                  </a:lnTo>
                  <a:lnTo>
                    <a:pt x="354" y="566"/>
                  </a:lnTo>
                  <a:lnTo>
                    <a:pt x="348" y="558"/>
                  </a:lnTo>
                  <a:lnTo>
                    <a:pt x="346" y="558"/>
                  </a:lnTo>
                  <a:lnTo>
                    <a:pt x="346" y="560"/>
                  </a:lnTo>
                  <a:lnTo>
                    <a:pt x="346" y="566"/>
                  </a:lnTo>
                  <a:lnTo>
                    <a:pt x="348" y="576"/>
                  </a:lnTo>
                  <a:lnTo>
                    <a:pt x="348" y="582"/>
                  </a:lnTo>
                  <a:lnTo>
                    <a:pt x="340" y="586"/>
                  </a:lnTo>
                  <a:lnTo>
                    <a:pt x="336" y="586"/>
                  </a:lnTo>
                  <a:lnTo>
                    <a:pt x="334" y="588"/>
                  </a:lnTo>
                  <a:lnTo>
                    <a:pt x="332" y="592"/>
                  </a:lnTo>
                  <a:lnTo>
                    <a:pt x="332" y="596"/>
                  </a:lnTo>
                  <a:lnTo>
                    <a:pt x="334" y="598"/>
                  </a:lnTo>
                  <a:lnTo>
                    <a:pt x="336" y="600"/>
                  </a:lnTo>
                  <a:lnTo>
                    <a:pt x="338" y="608"/>
                  </a:lnTo>
                  <a:lnTo>
                    <a:pt x="340" y="612"/>
                  </a:lnTo>
                  <a:lnTo>
                    <a:pt x="336" y="624"/>
                  </a:lnTo>
                  <a:lnTo>
                    <a:pt x="336" y="630"/>
                  </a:lnTo>
                  <a:lnTo>
                    <a:pt x="334" y="638"/>
                  </a:lnTo>
                  <a:lnTo>
                    <a:pt x="334" y="654"/>
                  </a:lnTo>
                  <a:lnTo>
                    <a:pt x="334" y="656"/>
                  </a:lnTo>
                  <a:lnTo>
                    <a:pt x="334" y="658"/>
                  </a:lnTo>
                  <a:lnTo>
                    <a:pt x="336" y="660"/>
                  </a:lnTo>
                  <a:lnTo>
                    <a:pt x="340" y="664"/>
                  </a:lnTo>
                  <a:lnTo>
                    <a:pt x="340" y="668"/>
                  </a:lnTo>
                  <a:lnTo>
                    <a:pt x="338" y="672"/>
                  </a:lnTo>
                  <a:lnTo>
                    <a:pt x="336" y="674"/>
                  </a:lnTo>
                  <a:lnTo>
                    <a:pt x="332" y="682"/>
                  </a:lnTo>
                  <a:lnTo>
                    <a:pt x="330" y="684"/>
                  </a:lnTo>
                  <a:lnTo>
                    <a:pt x="328" y="686"/>
                  </a:lnTo>
                  <a:lnTo>
                    <a:pt x="328" y="688"/>
                  </a:lnTo>
                  <a:lnTo>
                    <a:pt x="328" y="696"/>
                  </a:lnTo>
                  <a:lnTo>
                    <a:pt x="322" y="698"/>
                  </a:lnTo>
                  <a:lnTo>
                    <a:pt x="318" y="692"/>
                  </a:lnTo>
                  <a:lnTo>
                    <a:pt x="322" y="684"/>
                  </a:lnTo>
                  <a:lnTo>
                    <a:pt x="312" y="688"/>
                  </a:lnTo>
                  <a:lnTo>
                    <a:pt x="310" y="694"/>
                  </a:lnTo>
                  <a:lnTo>
                    <a:pt x="306" y="690"/>
                  </a:lnTo>
                  <a:lnTo>
                    <a:pt x="304" y="682"/>
                  </a:lnTo>
                  <a:lnTo>
                    <a:pt x="302" y="682"/>
                  </a:lnTo>
                  <a:lnTo>
                    <a:pt x="300" y="682"/>
                  </a:lnTo>
                  <a:lnTo>
                    <a:pt x="298" y="696"/>
                  </a:lnTo>
                  <a:lnTo>
                    <a:pt x="300" y="708"/>
                  </a:lnTo>
                  <a:lnTo>
                    <a:pt x="294" y="714"/>
                  </a:lnTo>
                  <a:lnTo>
                    <a:pt x="296" y="722"/>
                  </a:lnTo>
                  <a:lnTo>
                    <a:pt x="290" y="716"/>
                  </a:lnTo>
                  <a:lnTo>
                    <a:pt x="284" y="714"/>
                  </a:lnTo>
                  <a:lnTo>
                    <a:pt x="278" y="712"/>
                  </a:lnTo>
                  <a:lnTo>
                    <a:pt x="278" y="714"/>
                  </a:lnTo>
                  <a:lnTo>
                    <a:pt x="282" y="724"/>
                  </a:lnTo>
                  <a:lnTo>
                    <a:pt x="282" y="726"/>
                  </a:lnTo>
                  <a:lnTo>
                    <a:pt x="282" y="728"/>
                  </a:lnTo>
                  <a:lnTo>
                    <a:pt x="280" y="730"/>
                  </a:lnTo>
                  <a:lnTo>
                    <a:pt x="270" y="726"/>
                  </a:lnTo>
                  <a:lnTo>
                    <a:pt x="262" y="726"/>
                  </a:lnTo>
                  <a:lnTo>
                    <a:pt x="258" y="728"/>
                  </a:lnTo>
                  <a:lnTo>
                    <a:pt x="256" y="734"/>
                  </a:lnTo>
                  <a:lnTo>
                    <a:pt x="256" y="742"/>
                  </a:lnTo>
                  <a:lnTo>
                    <a:pt x="258" y="750"/>
                  </a:lnTo>
                  <a:lnTo>
                    <a:pt x="262" y="754"/>
                  </a:lnTo>
                  <a:lnTo>
                    <a:pt x="262" y="766"/>
                  </a:lnTo>
                  <a:lnTo>
                    <a:pt x="258" y="764"/>
                  </a:lnTo>
                  <a:lnTo>
                    <a:pt x="254" y="758"/>
                  </a:lnTo>
                  <a:lnTo>
                    <a:pt x="248" y="740"/>
                  </a:lnTo>
                  <a:lnTo>
                    <a:pt x="242" y="738"/>
                  </a:lnTo>
                  <a:lnTo>
                    <a:pt x="234" y="748"/>
                  </a:lnTo>
                  <a:lnTo>
                    <a:pt x="232" y="744"/>
                  </a:lnTo>
                  <a:lnTo>
                    <a:pt x="230" y="744"/>
                  </a:lnTo>
                  <a:lnTo>
                    <a:pt x="228" y="744"/>
                  </a:lnTo>
                  <a:lnTo>
                    <a:pt x="224" y="750"/>
                  </a:lnTo>
                  <a:lnTo>
                    <a:pt x="224" y="752"/>
                  </a:lnTo>
                  <a:lnTo>
                    <a:pt x="216" y="756"/>
                  </a:lnTo>
                  <a:lnTo>
                    <a:pt x="214" y="766"/>
                  </a:lnTo>
                  <a:lnTo>
                    <a:pt x="210" y="766"/>
                  </a:lnTo>
                  <a:lnTo>
                    <a:pt x="208" y="766"/>
                  </a:lnTo>
                  <a:lnTo>
                    <a:pt x="206" y="768"/>
                  </a:lnTo>
                  <a:lnTo>
                    <a:pt x="208" y="776"/>
                  </a:lnTo>
                  <a:lnTo>
                    <a:pt x="204" y="778"/>
                  </a:lnTo>
                  <a:lnTo>
                    <a:pt x="202" y="782"/>
                  </a:lnTo>
                  <a:lnTo>
                    <a:pt x="202" y="786"/>
                  </a:lnTo>
                  <a:lnTo>
                    <a:pt x="204" y="790"/>
                  </a:lnTo>
                  <a:lnTo>
                    <a:pt x="216" y="804"/>
                  </a:lnTo>
                  <a:lnTo>
                    <a:pt x="214" y="810"/>
                  </a:lnTo>
                  <a:lnTo>
                    <a:pt x="200" y="818"/>
                  </a:lnTo>
                  <a:lnTo>
                    <a:pt x="200" y="824"/>
                  </a:lnTo>
                  <a:lnTo>
                    <a:pt x="204" y="840"/>
                  </a:lnTo>
                  <a:lnTo>
                    <a:pt x="200" y="846"/>
                  </a:lnTo>
                  <a:lnTo>
                    <a:pt x="196" y="858"/>
                  </a:lnTo>
                  <a:lnTo>
                    <a:pt x="192" y="862"/>
                  </a:lnTo>
                  <a:lnTo>
                    <a:pt x="188" y="864"/>
                  </a:lnTo>
                  <a:lnTo>
                    <a:pt x="188" y="866"/>
                  </a:lnTo>
                  <a:lnTo>
                    <a:pt x="186" y="868"/>
                  </a:lnTo>
                  <a:lnTo>
                    <a:pt x="186" y="894"/>
                  </a:lnTo>
                  <a:lnTo>
                    <a:pt x="186" y="898"/>
                  </a:lnTo>
                  <a:lnTo>
                    <a:pt x="184" y="906"/>
                  </a:lnTo>
                  <a:lnTo>
                    <a:pt x="184" y="912"/>
                  </a:lnTo>
                  <a:lnTo>
                    <a:pt x="184" y="916"/>
                  </a:lnTo>
                  <a:lnTo>
                    <a:pt x="182" y="920"/>
                  </a:lnTo>
                  <a:lnTo>
                    <a:pt x="178" y="922"/>
                  </a:lnTo>
                  <a:lnTo>
                    <a:pt x="176" y="920"/>
                  </a:lnTo>
                  <a:lnTo>
                    <a:pt x="174" y="920"/>
                  </a:lnTo>
                  <a:lnTo>
                    <a:pt x="164" y="916"/>
                  </a:lnTo>
                  <a:lnTo>
                    <a:pt x="160" y="912"/>
                  </a:lnTo>
                  <a:lnTo>
                    <a:pt x="156" y="894"/>
                  </a:lnTo>
                  <a:lnTo>
                    <a:pt x="144" y="886"/>
                  </a:lnTo>
                  <a:lnTo>
                    <a:pt x="132" y="880"/>
                  </a:lnTo>
                  <a:lnTo>
                    <a:pt x="120" y="862"/>
                  </a:lnTo>
                  <a:lnTo>
                    <a:pt x="120" y="854"/>
                  </a:lnTo>
                  <a:lnTo>
                    <a:pt x="118" y="846"/>
                  </a:lnTo>
                  <a:lnTo>
                    <a:pt x="100" y="796"/>
                  </a:lnTo>
                  <a:lnTo>
                    <a:pt x="68" y="708"/>
                  </a:lnTo>
                  <a:lnTo>
                    <a:pt x="0" y="512"/>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10" name="Freeform 38">
              <a:extLst>
                <a:ext uri="{FF2B5EF4-FFF2-40B4-BE49-F238E27FC236}">
                  <a16:creationId xmlns:a16="http://schemas.microsoft.com/office/drawing/2014/main" id="{21C95A56-439D-6F9E-CADC-FA2A4B8B0F86}"/>
                </a:ext>
              </a:extLst>
            </p:cNvPr>
            <p:cNvSpPr>
              <a:spLocks/>
            </p:cNvSpPr>
            <p:nvPr/>
          </p:nvSpPr>
          <p:spPr bwMode="auto">
            <a:xfrm>
              <a:off x="8123906" y="1669882"/>
              <a:ext cx="416205" cy="365405"/>
            </a:xfrm>
            <a:custGeom>
              <a:avLst/>
              <a:gdLst>
                <a:gd name="T0" fmla="*/ 2147483646 w 934"/>
                <a:gd name="T1" fmla="*/ 2026205625 h 820"/>
                <a:gd name="T2" fmla="*/ 2147483646 w 934"/>
                <a:gd name="T3" fmla="*/ 2046366875 h 820"/>
                <a:gd name="T4" fmla="*/ 2147483646 w 934"/>
                <a:gd name="T5" fmla="*/ 2011084688 h 820"/>
                <a:gd name="T6" fmla="*/ 2116931250 w 934"/>
                <a:gd name="T7" fmla="*/ 1940520313 h 820"/>
                <a:gd name="T8" fmla="*/ 1900197813 w 934"/>
                <a:gd name="T9" fmla="*/ 1880036563 h 820"/>
                <a:gd name="T10" fmla="*/ 1789310938 w 934"/>
                <a:gd name="T11" fmla="*/ 1844754375 h 820"/>
                <a:gd name="T12" fmla="*/ 1738907813 w 934"/>
                <a:gd name="T13" fmla="*/ 1743948125 h 820"/>
                <a:gd name="T14" fmla="*/ 1693545000 w 934"/>
                <a:gd name="T15" fmla="*/ 1688504688 h 820"/>
                <a:gd name="T16" fmla="*/ 1597779063 w 934"/>
                <a:gd name="T17" fmla="*/ 1628020938 h 820"/>
                <a:gd name="T18" fmla="*/ 1330642500 w 934"/>
                <a:gd name="T19" fmla="*/ 1698585313 h 820"/>
                <a:gd name="T20" fmla="*/ 1088707500 w 934"/>
                <a:gd name="T21" fmla="*/ 1754028750 h 820"/>
                <a:gd name="T22" fmla="*/ 791329063 w 934"/>
                <a:gd name="T23" fmla="*/ 1824593125 h 820"/>
                <a:gd name="T24" fmla="*/ 539313438 w 934"/>
                <a:gd name="T25" fmla="*/ 1885076875 h 820"/>
                <a:gd name="T26" fmla="*/ 80645000 w 934"/>
                <a:gd name="T27" fmla="*/ 1985883125 h 820"/>
                <a:gd name="T28" fmla="*/ 100806250 w 934"/>
                <a:gd name="T29" fmla="*/ 1764109375 h 820"/>
                <a:gd name="T30" fmla="*/ 191531875 w 934"/>
                <a:gd name="T31" fmla="*/ 1668343438 h 820"/>
                <a:gd name="T32" fmla="*/ 206652813 w 934"/>
                <a:gd name="T33" fmla="*/ 1607859688 h 820"/>
                <a:gd name="T34" fmla="*/ 262096250 w 934"/>
                <a:gd name="T35" fmla="*/ 1562496875 h 820"/>
                <a:gd name="T36" fmla="*/ 236894688 w 934"/>
                <a:gd name="T37" fmla="*/ 1491932500 h 820"/>
                <a:gd name="T38" fmla="*/ 201612500 w 934"/>
                <a:gd name="T39" fmla="*/ 1476811563 h 820"/>
                <a:gd name="T40" fmla="*/ 176410938 w 934"/>
                <a:gd name="T41" fmla="*/ 1421368125 h 820"/>
                <a:gd name="T42" fmla="*/ 156249688 w 934"/>
                <a:gd name="T43" fmla="*/ 1320561875 h 820"/>
                <a:gd name="T44" fmla="*/ 504031250 w 934"/>
                <a:gd name="T45" fmla="*/ 1204634688 h 820"/>
                <a:gd name="T46" fmla="*/ 624998750 w 934"/>
                <a:gd name="T47" fmla="*/ 1209675000 h 820"/>
                <a:gd name="T48" fmla="*/ 680442188 w 934"/>
                <a:gd name="T49" fmla="*/ 1234876563 h 820"/>
                <a:gd name="T50" fmla="*/ 735885625 w 934"/>
                <a:gd name="T51" fmla="*/ 1189513750 h 820"/>
                <a:gd name="T52" fmla="*/ 836691875 w 934"/>
                <a:gd name="T53" fmla="*/ 1169352500 h 820"/>
                <a:gd name="T54" fmla="*/ 892135313 w 934"/>
                <a:gd name="T55" fmla="*/ 1144150938 h 820"/>
                <a:gd name="T56" fmla="*/ 982860938 w 934"/>
                <a:gd name="T57" fmla="*/ 1063505938 h 820"/>
                <a:gd name="T58" fmla="*/ 1018143125 w 934"/>
                <a:gd name="T59" fmla="*/ 1018143125 h 820"/>
                <a:gd name="T60" fmla="*/ 1078626875 w 934"/>
                <a:gd name="T61" fmla="*/ 992941563 h 820"/>
                <a:gd name="T62" fmla="*/ 1103828438 w 934"/>
                <a:gd name="T63" fmla="*/ 952619063 h 820"/>
                <a:gd name="T64" fmla="*/ 1043344688 w 934"/>
                <a:gd name="T65" fmla="*/ 831651563 h 820"/>
                <a:gd name="T66" fmla="*/ 1083667188 w 934"/>
                <a:gd name="T67" fmla="*/ 791329063 h 820"/>
                <a:gd name="T68" fmla="*/ 1073586563 w 934"/>
                <a:gd name="T69" fmla="*/ 735885625 h 820"/>
                <a:gd name="T70" fmla="*/ 1048385000 w 934"/>
                <a:gd name="T71" fmla="*/ 740925938 h 820"/>
                <a:gd name="T72" fmla="*/ 1013102813 w 934"/>
                <a:gd name="T73" fmla="*/ 730845313 h 820"/>
                <a:gd name="T74" fmla="*/ 1083667188 w 934"/>
                <a:gd name="T75" fmla="*/ 614918125 h 820"/>
                <a:gd name="T76" fmla="*/ 1144150938 w 934"/>
                <a:gd name="T77" fmla="*/ 468749063 h 820"/>
                <a:gd name="T78" fmla="*/ 1280239375 w 934"/>
                <a:gd name="T79" fmla="*/ 246975313 h 820"/>
                <a:gd name="T80" fmla="*/ 1683464375 w 934"/>
                <a:gd name="T81" fmla="*/ 75604688 h 820"/>
                <a:gd name="T82" fmla="*/ 1920359063 w 934"/>
                <a:gd name="T83" fmla="*/ 85685313 h 820"/>
                <a:gd name="T84" fmla="*/ 1965721875 w 934"/>
                <a:gd name="T85" fmla="*/ 206652813 h 820"/>
                <a:gd name="T86" fmla="*/ 2001004063 w 934"/>
                <a:gd name="T87" fmla="*/ 312499375 h 820"/>
                <a:gd name="T88" fmla="*/ 2001004063 w 934"/>
                <a:gd name="T89" fmla="*/ 393144375 h 820"/>
                <a:gd name="T90" fmla="*/ 2021165313 w 934"/>
                <a:gd name="T91" fmla="*/ 488910313 h 820"/>
                <a:gd name="T92" fmla="*/ 2076608750 w 934"/>
                <a:gd name="T93" fmla="*/ 604837500 h 820"/>
                <a:gd name="T94" fmla="*/ 2086689375 w 934"/>
                <a:gd name="T95" fmla="*/ 695563125 h 820"/>
                <a:gd name="T96" fmla="*/ 2147483646 w 934"/>
                <a:gd name="T97" fmla="*/ 801409688 h 820"/>
                <a:gd name="T98" fmla="*/ 2147483646 w 934"/>
                <a:gd name="T99" fmla="*/ 922377188 h 820"/>
                <a:gd name="T100" fmla="*/ 2147483646 w 934"/>
                <a:gd name="T101" fmla="*/ 1421368125 h 820"/>
                <a:gd name="T102" fmla="*/ 2147483646 w 934"/>
                <a:gd name="T103" fmla="*/ 1683464375 h 820"/>
                <a:gd name="T104" fmla="*/ 2147483646 w 934"/>
                <a:gd name="T105" fmla="*/ 1834673750 h 8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34" h="820">
                  <a:moveTo>
                    <a:pt x="922" y="772"/>
                  </a:moveTo>
                  <a:lnTo>
                    <a:pt x="920" y="786"/>
                  </a:lnTo>
                  <a:lnTo>
                    <a:pt x="906" y="804"/>
                  </a:lnTo>
                  <a:lnTo>
                    <a:pt x="910" y="808"/>
                  </a:lnTo>
                  <a:lnTo>
                    <a:pt x="910" y="814"/>
                  </a:lnTo>
                  <a:lnTo>
                    <a:pt x="902" y="812"/>
                  </a:lnTo>
                  <a:lnTo>
                    <a:pt x="900" y="820"/>
                  </a:lnTo>
                  <a:lnTo>
                    <a:pt x="894" y="802"/>
                  </a:lnTo>
                  <a:lnTo>
                    <a:pt x="892" y="798"/>
                  </a:lnTo>
                  <a:lnTo>
                    <a:pt x="888" y="782"/>
                  </a:lnTo>
                  <a:lnTo>
                    <a:pt x="866" y="774"/>
                  </a:lnTo>
                  <a:lnTo>
                    <a:pt x="840" y="770"/>
                  </a:lnTo>
                  <a:lnTo>
                    <a:pt x="830" y="766"/>
                  </a:lnTo>
                  <a:lnTo>
                    <a:pt x="812" y="764"/>
                  </a:lnTo>
                  <a:lnTo>
                    <a:pt x="754" y="746"/>
                  </a:lnTo>
                  <a:lnTo>
                    <a:pt x="744" y="734"/>
                  </a:lnTo>
                  <a:lnTo>
                    <a:pt x="736" y="736"/>
                  </a:lnTo>
                  <a:lnTo>
                    <a:pt x="710" y="732"/>
                  </a:lnTo>
                  <a:lnTo>
                    <a:pt x="702" y="718"/>
                  </a:lnTo>
                  <a:lnTo>
                    <a:pt x="694" y="714"/>
                  </a:lnTo>
                  <a:lnTo>
                    <a:pt x="690" y="692"/>
                  </a:lnTo>
                  <a:lnTo>
                    <a:pt x="690" y="688"/>
                  </a:lnTo>
                  <a:lnTo>
                    <a:pt x="678" y="680"/>
                  </a:lnTo>
                  <a:lnTo>
                    <a:pt x="672" y="670"/>
                  </a:lnTo>
                  <a:lnTo>
                    <a:pt x="656" y="668"/>
                  </a:lnTo>
                  <a:lnTo>
                    <a:pt x="648" y="658"/>
                  </a:lnTo>
                  <a:lnTo>
                    <a:pt x="634" y="646"/>
                  </a:lnTo>
                  <a:lnTo>
                    <a:pt x="628" y="650"/>
                  </a:lnTo>
                  <a:lnTo>
                    <a:pt x="616" y="652"/>
                  </a:lnTo>
                  <a:lnTo>
                    <a:pt x="528" y="674"/>
                  </a:lnTo>
                  <a:lnTo>
                    <a:pt x="520" y="676"/>
                  </a:lnTo>
                  <a:lnTo>
                    <a:pt x="462" y="690"/>
                  </a:lnTo>
                  <a:lnTo>
                    <a:pt x="432" y="696"/>
                  </a:lnTo>
                  <a:lnTo>
                    <a:pt x="412" y="702"/>
                  </a:lnTo>
                  <a:lnTo>
                    <a:pt x="406" y="704"/>
                  </a:lnTo>
                  <a:lnTo>
                    <a:pt x="314" y="724"/>
                  </a:lnTo>
                  <a:lnTo>
                    <a:pt x="292" y="730"/>
                  </a:lnTo>
                  <a:lnTo>
                    <a:pt x="230" y="744"/>
                  </a:lnTo>
                  <a:lnTo>
                    <a:pt x="214" y="748"/>
                  </a:lnTo>
                  <a:lnTo>
                    <a:pt x="132" y="766"/>
                  </a:lnTo>
                  <a:lnTo>
                    <a:pt x="110" y="770"/>
                  </a:lnTo>
                  <a:lnTo>
                    <a:pt x="32" y="788"/>
                  </a:lnTo>
                  <a:lnTo>
                    <a:pt x="10" y="792"/>
                  </a:lnTo>
                  <a:lnTo>
                    <a:pt x="0" y="742"/>
                  </a:lnTo>
                  <a:lnTo>
                    <a:pt x="40" y="700"/>
                  </a:lnTo>
                  <a:lnTo>
                    <a:pt x="44" y="688"/>
                  </a:lnTo>
                  <a:lnTo>
                    <a:pt x="50" y="688"/>
                  </a:lnTo>
                  <a:lnTo>
                    <a:pt x="76" y="662"/>
                  </a:lnTo>
                  <a:lnTo>
                    <a:pt x="82" y="656"/>
                  </a:lnTo>
                  <a:lnTo>
                    <a:pt x="86" y="648"/>
                  </a:lnTo>
                  <a:lnTo>
                    <a:pt x="82" y="638"/>
                  </a:lnTo>
                  <a:lnTo>
                    <a:pt x="84" y="636"/>
                  </a:lnTo>
                  <a:lnTo>
                    <a:pt x="86" y="632"/>
                  </a:lnTo>
                  <a:lnTo>
                    <a:pt x="104" y="620"/>
                  </a:lnTo>
                  <a:lnTo>
                    <a:pt x="106" y="610"/>
                  </a:lnTo>
                  <a:lnTo>
                    <a:pt x="100" y="604"/>
                  </a:lnTo>
                  <a:lnTo>
                    <a:pt x="94" y="592"/>
                  </a:lnTo>
                  <a:lnTo>
                    <a:pt x="92" y="586"/>
                  </a:lnTo>
                  <a:lnTo>
                    <a:pt x="88" y="584"/>
                  </a:lnTo>
                  <a:lnTo>
                    <a:pt x="80" y="586"/>
                  </a:lnTo>
                  <a:lnTo>
                    <a:pt x="74" y="578"/>
                  </a:lnTo>
                  <a:lnTo>
                    <a:pt x="72" y="570"/>
                  </a:lnTo>
                  <a:lnTo>
                    <a:pt x="70" y="564"/>
                  </a:lnTo>
                  <a:lnTo>
                    <a:pt x="62" y="556"/>
                  </a:lnTo>
                  <a:lnTo>
                    <a:pt x="68" y="550"/>
                  </a:lnTo>
                  <a:lnTo>
                    <a:pt x="62" y="524"/>
                  </a:lnTo>
                  <a:lnTo>
                    <a:pt x="72" y="518"/>
                  </a:lnTo>
                  <a:lnTo>
                    <a:pt x="136" y="492"/>
                  </a:lnTo>
                  <a:lnTo>
                    <a:pt x="200" y="478"/>
                  </a:lnTo>
                  <a:lnTo>
                    <a:pt x="212" y="480"/>
                  </a:lnTo>
                  <a:lnTo>
                    <a:pt x="230" y="474"/>
                  </a:lnTo>
                  <a:lnTo>
                    <a:pt x="248" y="480"/>
                  </a:lnTo>
                  <a:lnTo>
                    <a:pt x="256" y="488"/>
                  </a:lnTo>
                  <a:lnTo>
                    <a:pt x="266" y="486"/>
                  </a:lnTo>
                  <a:lnTo>
                    <a:pt x="270" y="490"/>
                  </a:lnTo>
                  <a:lnTo>
                    <a:pt x="274" y="482"/>
                  </a:lnTo>
                  <a:lnTo>
                    <a:pt x="284" y="474"/>
                  </a:lnTo>
                  <a:lnTo>
                    <a:pt x="292" y="472"/>
                  </a:lnTo>
                  <a:lnTo>
                    <a:pt x="298" y="466"/>
                  </a:lnTo>
                  <a:lnTo>
                    <a:pt x="308" y="466"/>
                  </a:lnTo>
                  <a:lnTo>
                    <a:pt x="332" y="464"/>
                  </a:lnTo>
                  <a:lnTo>
                    <a:pt x="344" y="462"/>
                  </a:lnTo>
                  <a:lnTo>
                    <a:pt x="348" y="464"/>
                  </a:lnTo>
                  <a:lnTo>
                    <a:pt x="354" y="454"/>
                  </a:lnTo>
                  <a:lnTo>
                    <a:pt x="366" y="452"/>
                  </a:lnTo>
                  <a:lnTo>
                    <a:pt x="384" y="438"/>
                  </a:lnTo>
                  <a:lnTo>
                    <a:pt x="390" y="422"/>
                  </a:lnTo>
                  <a:lnTo>
                    <a:pt x="394" y="414"/>
                  </a:lnTo>
                  <a:lnTo>
                    <a:pt x="404" y="412"/>
                  </a:lnTo>
                  <a:lnTo>
                    <a:pt x="404" y="404"/>
                  </a:lnTo>
                  <a:lnTo>
                    <a:pt x="408" y="398"/>
                  </a:lnTo>
                  <a:lnTo>
                    <a:pt x="420" y="396"/>
                  </a:lnTo>
                  <a:lnTo>
                    <a:pt x="428" y="394"/>
                  </a:lnTo>
                  <a:lnTo>
                    <a:pt x="432" y="392"/>
                  </a:lnTo>
                  <a:lnTo>
                    <a:pt x="436" y="384"/>
                  </a:lnTo>
                  <a:lnTo>
                    <a:pt x="438" y="378"/>
                  </a:lnTo>
                  <a:lnTo>
                    <a:pt x="434" y="358"/>
                  </a:lnTo>
                  <a:lnTo>
                    <a:pt x="422" y="338"/>
                  </a:lnTo>
                  <a:lnTo>
                    <a:pt x="414" y="330"/>
                  </a:lnTo>
                  <a:lnTo>
                    <a:pt x="416" y="320"/>
                  </a:lnTo>
                  <a:lnTo>
                    <a:pt x="424" y="322"/>
                  </a:lnTo>
                  <a:lnTo>
                    <a:pt x="430" y="314"/>
                  </a:lnTo>
                  <a:lnTo>
                    <a:pt x="430" y="304"/>
                  </a:lnTo>
                  <a:lnTo>
                    <a:pt x="420" y="302"/>
                  </a:lnTo>
                  <a:lnTo>
                    <a:pt x="426" y="292"/>
                  </a:lnTo>
                  <a:lnTo>
                    <a:pt x="416" y="288"/>
                  </a:lnTo>
                  <a:lnTo>
                    <a:pt x="410" y="292"/>
                  </a:lnTo>
                  <a:lnTo>
                    <a:pt x="416" y="294"/>
                  </a:lnTo>
                  <a:lnTo>
                    <a:pt x="414" y="308"/>
                  </a:lnTo>
                  <a:lnTo>
                    <a:pt x="408" y="306"/>
                  </a:lnTo>
                  <a:lnTo>
                    <a:pt x="402" y="290"/>
                  </a:lnTo>
                  <a:lnTo>
                    <a:pt x="390" y="286"/>
                  </a:lnTo>
                  <a:lnTo>
                    <a:pt x="394" y="276"/>
                  </a:lnTo>
                  <a:lnTo>
                    <a:pt x="430" y="244"/>
                  </a:lnTo>
                  <a:lnTo>
                    <a:pt x="452" y="206"/>
                  </a:lnTo>
                  <a:lnTo>
                    <a:pt x="458" y="196"/>
                  </a:lnTo>
                  <a:lnTo>
                    <a:pt x="454" y="186"/>
                  </a:lnTo>
                  <a:lnTo>
                    <a:pt x="456" y="174"/>
                  </a:lnTo>
                  <a:lnTo>
                    <a:pt x="468" y="162"/>
                  </a:lnTo>
                  <a:lnTo>
                    <a:pt x="508" y="98"/>
                  </a:lnTo>
                  <a:lnTo>
                    <a:pt x="560" y="52"/>
                  </a:lnTo>
                  <a:lnTo>
                    <a:pt x="574" y="54"/>
                  </a:lnTo>
                  <a:lnTo>
                    <a:pt x="668" y="30"/>
                  </a:lnTo>
                  <a:lnTo>
                    <a:pt x="756" y="0"/>
                  </a:lnTo>
                  <a:lnTo>
                    <a:pt x="760" y="10"/>
                  </a:lnTo>
                  <a:lnTo>
                    <a:pt x="762" y="34"/>
                  </a:lnTo>
                  <a:lnTo>
                    <a:pt x="768" y="42"/>
                  </a:lnTo>
                  <a:lnTo>
                    <a:pt x="774" y="76"/>
                  </a:lnTo>
                  <a:lnTo>
                    <a:pt x="780" y="82"/>
                  </a:lnTo>
                  <a:lnTo>
                    <a:pt x="778" y="90"/>
                  </a:lnTo>
                  <a:lnTo>
                    <a:pt x="794" y="112"/>
                  </a:lnTo>
                  <a:lnTo>
                    <a:pt x="794" y="124"/>
                  </a:lnTo>
                  <a:lnTo>
                    <a:pt x="798" y="140"/>
                  </a:lnTo>
                  <a:lnTo>
                    <a:pt x="798" y="150"/>
                  </a:lnTo>
                  <a:lnTo>
                    <a:pt x="794" y="156"/>
                  </a:lnTo>
                  <a:lnTo>
                    <a:pt x="796" y="172"/>
                  </a:lnTo>
                  <a:lnTo>
                    <a:pt x="794" y="186"/>
                  </a:lnTo>
                  <a:lnTo>
                    <a:pt x="802" y="194"/>
                  </a:lnTo>
                  <a:lnTo>
                    <a:pt x="806" y="208"/>
                  </a:lnTo>
                  <a:lnTo>
                    <a:pt x="816" y="230"/>
                  </a:lnTo>
                  <a:lnTo>
                    <a:pt x="824" y="240"/>
                  </a:lnTo>
                  <a:lnTo>
                    <a:pt x="818" y="262"/>
                  </a:lnTo>
                  <a:lnTo>
                    <a:pt x="824" y="272"/>
                  </a:lnTo>
                  <a:lnTo>
                    <a:pt x="828" y="276"/>
                  </a:lnTo>
                  <a:lnTo>
                    <a:pt x="832" y="264"/>
                  </a:lnTo>
                  <a:lnTo>
                    <a:pt x="846" y="276"/>
                  </a:lnTo>
                  <a:lnTo>
                    <a:pt x="860" y="318"/>
                  </a:lnTo>
                  <a:lnTo>
                    <a:pt x="864" y="348"/>
                  </a:lnTo>
                  <a:lnTo>
                    <a:pt x="870" y="358"/>
                  </a:lnTo>
                  <a:lnTo>
                    <a:pt x="870" y="366"/>
                  </a:lnTo>
                  <a:lnTo>
                    <a:pt x="888" y="428"/>
                  </a:lnTo>
                  <a:lnTo>
                    <a:pt x="888" y="476"/>
                  </a:lnTo>
                  <a:lnTo>
                    <a:pt x="886" y="564"/>
                  </a:lnTo>
                  <a:lnTo>
                    <a:pt x="892" y="570"/>
                  </a:lnTo>
                  <a:lnTo>
                    <a:pt x="908" y="642"/>
                  </a:lnTo>
                  <a:lnTo>
                    <a:pt x="912" y="668"/>
                  </a:lnTo>
                  <a:lnTo>
                    <a:pt x="920" y="700"/>
                  </a:lnTo>
                  <a:lnTo>
                    <a:pt x="920" y="714"/>
                  </a:lnTo>
                  <a:lnTo>
                    <a:pt x="934" y="728"/>
                  </a:lnTo>
                  <a:lnTo>
                    <a:pt x="912" y="754"/>
                  </a:lnTo>
                  <a:lnTo>
                    <a:pt x="922" y="772"/>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11" name="Freeform 39">
              <a:extLst>
                <a:ext uri="{FF2B5EF4-FFF2-40B4-BE49-F238E27FC236}">
                  <a16:creationId xmlns:a16="http://schemas.microsoft.com/office/drawing/2014/main" id="{AB21EF75-3A50-5C13-C0D2-9ADBF365328E}"/>
                </a:ext>
              </a:extLst>
            </p:cNvPr>
            <p:cNvSpPr>
              <a:spLocks/>
            </p:cNvSpPr>
            <p:nvPr/>
          </p:nvSpPr>
          <p:spPr bwMode="auto">
            <a:xfrm>
              <a:off x="7812420" y="2036178"/>
              <a:ext cx="291878" cy="326191"/>
            </a:xfrm>
            <a:custGeom>
              <a:avLst/>
              <a:gdLst>
                <a:gd name="T0" fmla="*/ 156249612 w 655"/>
                <a:gd name="T1" fmla="*/ 372983125 h 732"/>
                <a:gd name="T2" fmla="*/ 486389129 w 655"/>
                <a:gd name="T3" fmla="*/ 302418750 h 732"/>
                <a:gd name="T4" fmla="*/ 521671299 w 655"/>
                <a:gd name="T5" fmla="*/ 322580000 h 732"/>
                <a:gd name="T6" fmla="*/ 622477501 w 655"/>
                <a:gd name="T7" fmla="*/ 337700938 h 732"/>
                <a:gd name="T8" fmla="*/ 713203082 w 655"/>
                <a:gd name="T9" fmla="*/ 337700938 h 732"/>
                <a:gd name="T10" fmla="*/ 763606183 w 655"/>
                <a:gd name="T11" fmla="*/ 352821875 h 732"/>
                <a:gd name="T12" fmla="*/ 677920912 w 655"/>
                <a:gd name="T13" fmla="*/ 408265313 h 732"/>
                <a:gd name="T14" fmla="*/ 728324012 w 655"/>
                <a:gd name="T15" fmla="*/ 418345938 h 732"/>
                <a:gd name="T16" fmla="*/ 798888353 w 655"/>
                <a:gd name="T17" fmla="*/ 388104063 h 732"/>
                <a:gd name="T18" fmla="*/ 909775175 w 655"/>
                <a:gd name="T19" fmla="*/ 388104063 h 732"/>
                <a:gd name="T20" fmla="*/ 1045863547 w 655"/>
                <a:gd name="T21" fmla="*/ 327620313 h 732"/>
                <a:gd name="T22" fmla="*/ 1151710059 w 655"/>
                <a:gd name="T23" fmla="*/ 287297813 h 732"/>
                <a:gd name="T24" fmla="*/ 1272677501 w 655"/>
                <a:gd name="T25" fmla="*/ 146169063 h 732"/>
                <a:gd name="T26" fmla="*/ 1388604632 w 655"/>
                <a:gd name="T27" fmla="*/ 75604688 h 732"/>
                <a:gd name="T28" fmla="*/ 1534773624 w 655"/>
                <a:gd name="T29" fmla="*/ 55443438 h 732"/>
                <a:gd name="T30" fmla="*/ 1605337966 w 655"/>
                <a:gd name="T31" fmla="*/ 398184688 h 732"/>
                <a:gd name="T32" fmla="*/ 1650700756 w 655"/>
                <a:gd name="T33" fmla="*/ 635079375 h 732"/>
                <a:gd name="T34" fmla="*/ 1630539516 w 655"/>
                <a:gd name="T35" fmla="*/ 710684063 h 732"/>
                <a:gd name="T36" fmla="*/ 1635579826 w 655"/>
                <a:gd name="T37" fmla="*/ 831651563 h 732"/>
                <a:gd name="T38" fmla="*/ 1615418586 w 655"/>
                <a:gd name="T39" fmla="*/ 922377188 h 732"/>
                <a:gd name="T40" fmla="*/ 1615418586 w 655"/>
                <a:gd name="T41" fmla="*/ 1003022188 h 732"/>
                <a:gd name="T42" fmla="*/ 1610378276 w 655"/>
                <a:gd name="T43" fmla="*/ 1073586563 h 732"/>
                <a:gd name="T44" fmla="*/ 1605337966 w 655"/>
                <a:gd name="T45" fmla="*/ 1159271875 h 732"/>
                <a:gd name="T46" fmla="*/ 1544854245 w 655"/>
                <a:gd name="T47" fmla="*/ 1244957188 h 732"/>
                <a:gd name="T48" fmla="*/ 1449088353 w 655"/>
                <a:gd name="T49" fmla="*/ 1300400625 h 732"/>
                <a:gd name="T50" fmla="*/ 1388604632 w 655"/>
                <a:gd name="T51" fmla="*/ 1365924688 h 732"/>
                <a:gd name="T52" fmla="*/ 1338201532 w 655"/>
                <a:gd name="T53" fmla="*/ 1461690625 h 732"/>
                <a:gd name="T54" fmla="*/ 1343241842 w 655"/>
                <a:gd name="T55" fmla="*/ 1537295313 h 732"/>
                <a:gd name="T56" fmla="*/ 1292838741 w 655"/>
                <a:gd name="T57" fmla="*/ 1572577500 h 732"/>
                <a:gd name="T58" fmla="*/ 1217234090 w 655"/>
                <a:gd name="T59" fmla="*/ 1557456563 h 732"/>
                <a:gd name="T60" fmla="*/ 1207153470 w 655"/>
                <a:gd name="T61" fmla="*/ 1673383750 h 732"/>
                <a:gd name="T62" fmla="*/ 1186992229 w 655"/>
                <a:gd name="T63" fmla="*/ 1743948125 h 732"/>
                <a:gd name="T64" fmla="*/ 1091226338 w 655"/>
                <a:gd name="T65" fmla="*/ 1844754375 h 732"/>
                <a:gd name="T66" fmla="*/ 975299206 w 655"/>
                <a:gd name="T67" fmla="*/ 1774190000 h 732"/>
                <a:gd name="T68" fmla="*/ 934976725 w 655"/>
                <a:gd name="T69" fmla="*/ 1708665938 h 732"/>
                <a:gd name="T70" fmla="*/ 859372074 w 655"/>
                <a:gd name="T71" fmla="*/ 1789310938 h 732"/>
                <a:gd name="T72" fmla="*/ 808968974 w 655"/>
                <a:gd name="T73" fmla="*/ 1799391563 h 732"/>
                <a:gd name="T74" fmla="*/ 672880601 w 655"/>
                <a:gd name="T75" fmla="*/ 1789310938 h 732"/>
                <a:gd name="T76" fmla="*/ 642638741 w 655"/>
                <a:gd name="T77" fmla="*/ 1809472188 h 732"/>
                <a:gd name="T78" fmla="*/ 567034090 w 655"/>
                <a:gd name="T79" fmla="*/ 1769149688 h 732"/>
                <a:gd name="T80" fmla="*/ 430945718 w 655"/>
                <a:gd name="T81" fmla="*/ 1759069063 h 732"/>
                <a:gd name="T82" fmla="*/ 340220136 w 655"/>
                <a:gd name="T83" fmla="*/ 1633061250 h 732"/>
                <a:gd name="T84" fmla="*/ 262096124 w 655"/>
                <a:gd name="T85" fmla="*/ 1658262813 h 732"/>
                <a:gd name="T86" fmla="*/ 171370543 w 655"/>
                <a:gd name="T87" fmla="*/ 1562496875 h 732"/>
                <a:gd name="T88" fmla="*/ 126007752 w 655"/>
                <a:gd name="T89" fmla="*/ 1265118438 h 732"/>
                <a:gd name="T90" fmla="*/ 75604651 w 655"/>
                <a:gd name="T91" fmla="*/ 952619063 h 732"/>
                <a:gd name="T92" fmla="*/ 55443411 w 655"/>
                <a:gd name="T93" fmla="*/ 751006563 h 732"/>
                <a:gd name="T94" fmla="*/ 20161240 w 655"/>
                <a:gd name="T95" fmla="*/ 534273125 h 7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55" h="732">
                  <a:moveTo>
                    <a:pt x="0" y="158"/>
                  </a:moveTo>
                  <a:lnTo>
                    <a:pt x="56" y="150"/>
                  </a:lnTo>
                  <a:lnTo>
                    <a:pt x="62" y="148"/>
                  </a:lnTo>
                  <a:lnTo>
                    <a:pt x="131" y="134"/>
                  </a:lnTo>
                  <a:lnTo>
                    <a:pt x="149" y="130"/>
                  </a:lnTo>
                  <a:lnTo>
                    <a:pt x="193" y="120"/>
                  </a:lnTo>
                  <a:lnTo>
                    <a:pt x="189" y="136"/>
                  </a:lnTo>
                  <a:lnTo>
                    <a:pt x="197" y="128"/>
                  </a:lnTo>
                  <a:lnTo>
                    <a:pt x="207" y="128"/>
                  </a:lnTo>
                  <a:lnTo>
                    <a:pt x="211" y="124"/>
                  </a:lnTo>
                  <a:lnTo>
                    <a:pt x="235" y="136"/>
                  </a:lnTo>
                  <a:lnTo>
                    <a:pt x="247" y="134"/>
                  </a:lnTo>
                  <a:lnTo>
                    <a:pt x="271" y="148"/>
                  </a:lnTo>
                  <a:lnTo>
                    <a:pt x="285" y="144"/>
                  </a:lnTo>
                  <a:lnTo>
                    <a:pt x="283" y="134"/>
                  </a:lnTo>
                  <a:lnTo>
                    <a:pt x="289" y="132"/>
                  </a:lnTo>
                  <a:lnTo>
                    <a:pt x="295" y="142"/>
                  </a:lnTo>
                  <a:lnTo>
                    <a:pt x="303" y="140"/>
                  </a:lnTo>
                  <a:lnTo>
                    <a:pt x="297" y="148"/>
                  </a:lnTo>
                  <a:lnTo>
                    <a:pt x="271" y="156"/>
                  </a:lnTo>
                  <a:lnTo>
                    <a:pt x="269" y="162"/>
                  </a:lnTo>
                  <a:lnTo>
                    <a:pt x="277" y="168"/>
                  </a:lnTo>
                  <a:lnTo>
                    <a:pt x="281" y="166"/>
                  </a:lnTo>
                  <a:lnTo>
                    <a:pt x="289" y="166"/>
                  </a:lnTo>
                  <a:lnTo>
                    <a:pt x="297" y="156"/>
                  </a:lnTo>
                  <a:lnTo>
                    <a:pt x="315" y="152"/>
                  </a:lnTo>
                  <a:lnTo>
                    <a:pt x="317" y="154"/>
                  </a:lnTo>
                  <a:lnTo>
                    <a:pt x="319" y="156"/>
                  </a:lnTo>
                  <a:lnTo>
                    <a:pt x="343" y="162"/>
                  </a:lnTo>
                  <a:lnTo>
                    <a:pt x="361" y="154"/>
                  </a:lnTo>
                  <a:lnTo>
                    <a:pt x="385" y="142"/>
                  </a:lnTo>
                  <a:lnTo>
                    <a:pt x="399" y="128"/>
                  </a:lnTo>
                  <a:lnTo>
                    <a:pt x="415" y="130"/>
                  </a:lnTo>
                  <a:lnTo>
                    <a:pt x="441" y="124"/>
                  </a:lnTo>
                  <a:lnTo>
                    <a:pt x="449" y="118"/>
                  </a:lnTo>
                  <a:lnTo>
                    <a:pt x="457" y="114"/>
                  </a:lnTo>
                  <a:lnTo>
                    <a:pt x="477" y="90"/>
                  </a:lnTo>
                  <a:lnTo>
                    <a:pt x="495" y="60"/>
                  </a:lnTo>
                  <a:lnTo>
                    <a:pt x="505" y="58"/>
                  </a:lnTo>
                  <a:lnTo>
                    <a:pt x="535" y="34"/>
                  </a:lnTo>
                  <a:lnTo>
                    <a:pt x="539" y="34"/>
                  </a:lnTo>
                  <a:lnTo>
                    <a:pt x="551" y="30"/>
                  </a:lnTo>
                  <a:lnTo>
                    <a:pt x="579" y="10"/>
                  </a:lnTo>
                  <a:lnTo>
                    <a:pt x="603" y="0"/>
                  </a:lnTo>
                  <a:lnTo>
                    <a:pt x="609" y="22"/>
                  </a:lnTo>
                  <a:lnTo>
                    <a:pt x="619" y="90"/>
                  </a:lnTo>
                  <a:lnTo>
                    <a:pt x="623" y="94"/>
                  </a:lnTo>
                  <a:lnTo>
                    <a:pt x="637" y="158"/>
                  </a:lnTo>
                  <a:lnTo>
                    <a:pt x="643" y="202"/>
                  </a:lnTo>
                  <a:lnTo>
                    <a:pt x="647" y="212"/>
                  </a:lnTo>
                  <a:lnTo>
                    <a:pt x="655" y="252"/>
                  </a:lnTo>
                  <a:lnTo>
                    <a:pt x="635" y="262"/>
                  </a:lnTo>
                  <a:lnTo>
                    <a:pt x="633" y="270"/>
                  </a:lnTo>
                  <a:lnTo>
                    <a:pt x="647" y="282"/>
                  </a:lnTo>
                  <a:lnTo>
                    <a:pt x="647" y="298"/>
                  </a:lnTo>
                  <a:lnTo>
                    <a:pt x="653" y="318"/>
                  </a:lnTo>
                  <a:lnTo>
                    <a:pt x="649" y="330"/>
                  </a:lnTo>
                  <a:lnTo>
                    <a:pt x="649" y="342"/>
                  </a:lnTo>
                  <a:lnTo>
                    <a:pt x="645" y="350"/>
                  </a:lnTo>
                  <a:lnTo>
                    <a:pt x="641" y="366"/>
                  </a:lnTo>
                  <a:lnTo>
                    <a:pt x="643" y="376"/>
                  </a:lnTo>
                  <a:lnTo>
                    <a:pt x="645" y="394"/>
                  </a:lnTo>
                  <a:lnTo>
                    <a:pt x="641" y="398"/>
                  </a:lnTo>
                  <a:lnTo>
                    <a:pt x="643" y="406"/>
                  </a:lnTo>
                  <a:lnTo>
                    <a:pt x="639" y="410"/>
                  </a:lnTo>
                  <a:lnTo>
                    <a:pt x="639" y="426"/>
                  </a:lnTo>
                  <a:lnTo>
                    <a:pt x="643" y="436"/>
                  </a:lnTo>
                  <a:lnTo>
                    <a:pt x="641" y="456"/>
                  </a:lnTo>
                  <a:lnTo>
                    <a:pt x="637" y="460"/>
                  </a:lnTo>
                  <a:lnTo>
                    <a:pt x="627" y="466"/>
                  </a:lnTo>
                  <a:lnTo>
                    <a:pt x="621" y="472"/>
                  </a:lnTo>
                  <a:lnTo>
                    <a:pt x="613" y="494"/>
                  </a:lnTo>
                  <a:lnTo>
                    <a:pt x="599" y="510"/>
                  </a:lnTo>
                  <a:lnTo>
                    <a:pt x="577" y="522"/>
                  </a:lnTo>
                  <a:lnTo>
                    <a:pt x="575" y="516"/>
                  </a:lnTo>
                  <a:lnTo>
                    <a:pt x="565" y="514"/>
                  </a:lnTo>
                  <a:lnTo>
                    <a:pt x="553" y="528"/>
                  </a:lnTo>
                  <a:lnTo>
                    <a:pt x="551" y="542"/>
                  </a:lnTo>
                  <a:lnTo>
                    <a:pt x="533" y="548"/>
                  </a:lnTo>
                  <a:lnTo>
                    <a:pt x="529" y="564"/>
                  </a:lnTo>
                  <a:lnTo>
                    <a:pt x="531" y="580"/>
                  </a:lnTo>
                  <a:lnTo>
                    <a:pt x="529" y="584"/>
                  </a:lnTo>
                  <a:lnTo>
                    <a:pt x="525" y="588"/>
                  </a:lnTo>
                  <a:lnTo>
                    <a:pt x="533" y="610"/>
                  </a:lnTo>
                  <a:lnTo>
                    <a:pt x="523" y="614"/>
                  </a:lnTo>
                  <a:lnTo>
                    <a:pt x="521" y="622"/>
                  </a:lnTo>
                  <a:lnTo>
                    <a:pt x="513" y="624"/>
                  </a:lnTo>
                  <a:lnTo>
                    <a:pt x="511" y="614"/>
                  </a:lnTo>
                  <a:lnTo>
                    <a:pt x="493" y="604"/>
                  </a:lnTo>
                  <a:lnTo>
                    <a:pt x="483" y="618"/>
                  </a:lnTo>
                  <a:lnTo>
                    <a:pt x="481" y="644"/>
                  </a:lnTo>
                  <a:lnTo>
                    <a:pt x="473" y="650"/>
                  </a:lnTo>
                  <a:lnTo>
                    <a:pt x="479" y="664"/>
                  </a:lnTo>
                  <a:lnTo>
                    <a:pt x="481" y="686"/>
                  </a:lnTo>
                  <a:lnTo>
                    <a:pt x="479" y="690"/>
                  </a:lnTo>
                  <a:lnTo>
                    <a:pt x="471" y="692"/>
                  </a:lnTo>
                  <a:lnTo>
                    <a:pt x="467" y="718"/>
                  </a:lnTo>
                  <a:lnTo>
                    <a:pt x="447" y="730"/>
                  </a:lnTo>
                  <a:lnTo>
                    <a:pt x="433" y="732"/>
                  </a:lnTo>
                  <a:lnTo>
                    <a:pt x="419" y="720"/>
                  </a:lnTo>
                  <a:lnTo>
                    <a:pt x="411" y="708"/>
                  </a:lnTo>
                  <a:lnTo>
                    <a:pt x="387" y="704"/>
                  </a:lnTo>
                  <a:lnTo>
                    <a:pt x="385" y="696"/>
                  </a:lnTo>
                  <a:lnTo>
                    <a:pt x="379" y="682"/>
                  </a:lnTo>
                  <a:lnTo>
                    <a:pt x="371" y="678"/>
                  </a:lnTo>
                  <a:lnTo>
                    <a:pt x="357" y="688"/>
                  </a:lnTo>
                  <a:lnTo>
                    <a:pt x="345" y="698"/>
                  </a:lnTo>
                  <a:lnTo>
                    <a:pt x="341" y="710"/>
                  </a:lnTo>
                  <a:lnTo>
                    <a:pt x="331" y="708"/>
                  </a:lnTo>
                  <a:lnTo>
                    <a:pt x="325" y="710"/>
                  </a:lnTo>
                  <a:lnTo>
                    <a:pt x="321" y="714"/>
                  </a:lnTo>
                  <a:lnTo>
                    <a:pt x="303" y="706"/>
                  </a:lnTo>
                  <a:lnTo>
                    <a:pt x="281" y="704"/>
                  </a:lnTo>
                  <a:lnTo>
                    <a:pt x="267" y="710"/>
                  </a:lnTo>
                  <a:lnTo>
                    <a:pt x="263" y="714"/>
                  </a:lnTo>
                  <a:lnTo>
                    <a:pt x="261" y="720"/>
                  </a:lnTo>
                  <a:lnTo>
                    <a:pt x="255" y="718"/>
                  </a:lnTo>
                  <a:lnTo>
                    <a:pt x="247" y="718"/>
                  </a:lnTo>
                  <a:lnTo>
                    <a:pt x="231" y="702"/>
                  </a:lnTo>
                  <a:lnTo>
                    <a:pt x="225" y="702"/>
                  </a:lnTo>
                  <a:lnTo>
                    <a:pt x="213" y="698"/>
                  </a:lnTo>
                  <a:lnTo>
                    <a:pt x="199" y="700"/>
                  </a:lnTo>
                  <a:lnTo>
                    <a:pt x="171" y="698"/>
                  </a:lnTo>
                  <a:lnTo>
                    <a:pt x="171" y="692"/>
                  </a:lnTo>
                  <a:lnTo>
                    <a:pt x="155" y="664"/>
                  </a:lnTo>
                  <a:lnTo>
                    <a:pt x="135" y="648"/>
                  </a:lnTo>
                  <a:lnTo>
                    <a:pt x="125" y="648"/>
                  </a:lnTo>
                  <a:lnTo>
                    <a:pt x="115" y="658"/>
                  </a:lnTo>
                  <a:lnTo>
                    <a:pt x="104" y="658"/>
                  </a:lnTo>
                  <a:lnTo>
                    <a:pt x="86" y="654"/>
                  </a:lnTo>
                  <a:lnTo>
                    <a:pt x="74" y="658"/>
                  </a:lnTo>
                  <a:lnTo>
                    <a:pt x="68" y="620"/>
                  </a:lnTo>
                  <a:lnTo>
                    <a:pt x="62" y="572"/>
                  </a:lnTo>
                  <a:lnTo>
                    <a:pt x="56" y="540"/>
                  </a:lnTo>
                  <a:lnTo>
                    <a:pt x="50" y="502"/>
                  </a:lnTo>
                  <a:lnTo>
                    <a:pt x="48" y="486"/>
                  </a:lnTo>
                  <a:lnTo>
                    <a:pt x="38" y="422"/>
                  </a:lnTo>
                  <a:lnTo>
                    <a:pt x="30" y="378"/>
                  </a:lnTo>
                  <a:lnTo>
                    <a:pt x="26" y="348"/>
                  </a:lnTo>
                  <a:lnTo>
                    <a:pt x="20" y="310"/>
                  </a:lnTo>
                  <a:lnTo>
                    <a:pt x="22" y="298"/>
                  </a:lnTo>
                  <a:lnTo>
                    <a:pt x="12" y="246"/>
                  </a:lnTo>
                  <a:lnTo>
                    <a:pt x="12" y="240"/>
                  </a:lnTo>
                  <a:lnTo>
                    <a:pt x="8" y="212"/>
                  </a:lnTo>
                  <a:lnTo>
                    <a:pt x="4" y="194"/>
                  </a:lnTo>
                  <a:lnTo>
                    <a:pt x="0" y="158"/>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12" name="Freeform 40">
              <a:extLst>
                <a:ext uri="{FF2B5EF4-FFF2-40B4-BE49-F238E27FC236}">
                  <a16:creationId xmlns:a16="http://schemas.microsoft.com/office/drawing/2014/main" id="{321C4D8B-6613-814A-EB61-AB7BC40C87E7}"/>
                </a:ext>
              </a:extLst>
            </p:cNvPr>
            <p:cNvSpPr>
              <a:spLocks/>
            </p:cNvSpPr>
            <p:nvPr/>
          </p:nvSpPr>
          <p:spPr bwMode="auto">
            <a:xfrm>
              <a:off x="8186292" y="2156494"/>
              <a:ext cx="316387" cy="154183"/>
            </a:xfrm>
            <a:custGeom>
              <a:avLst/>
              <a:gdLst>
                <a:gd name="T0" fmla="*/ 1784270625 w 710"/>
                <a:gd name="T1" fmla="*/ 614918125 h 346"/>
                <a:gd name="T2" fmla="*/ 1547375938 w 710"/>
                <a:gd name="T3" fmla="*/ 594756875 h 346"/>
                <a:gd name="T4" fmla="*/ 1421368125 w 710"/>
                <a:gd name="T5" fmla="*/ 201612500 h 346"/>
                <a:gd name="T6" fmla="*/ 992941563 w 710"/>
                <a:gd name="T7" fmla="*/ 95765938 h 346"/>
                <a:gd name="T8" fmla="*/ 408265313 w 710"/>
                <a:gd name="T9" fmla="*/ 226814063 h 346"/>
                <a:gd name="T10" fmla="*/ 80645000 w 710"/>
                <a:gd name="T11" fmla="*/ 544353750 h 346"/>
                <a:gd name="T12" fmla="*/ 201612500 w 710"/>
                <a:gd name="T13" fmla="*/ 408265313 h 346"/>
                <a:gd name="T14" fmla="*/ 327620313 w 710"/>
                <a:gd name="T15" fmla="*/ 342741250 h 346"/>
                <a:gd name="T16" fmla="*/ 418345938 w 710"/>
                <a:gd name="T17" fmla="*/ 282257500 h 346"/>
                <a:gd name="T18" fmla="*/ 594756875 w 710"/>
                <a:gd name="T19" fmla="*/ 252015625 h 346"/>
                <a:gd name="T20" fmla="*/ 655240625 w 710"/>
                <a:gd name="T21" fmla="*/ 287297813 h 346"/>
                <a:gd name="T22" fmla="*/ 715724375 w 710"/>
                <a:gd name="T23" fmla="*/ 367942813 h 346"/>
                <a:gd name="T24" fmla="*/ 776208125 w 710"/>
                <a:gd name="T25" fmla="*/ 438507188 h 346"/>
                <a:gd name="T26" fmla="*/ 977820625 w 710"/>
                <a:gd name="T27" fmla="*/ 463708750 h 346"/>
                <a:gd name="T28" fmla="*/ 982860938 w 710"/>
                <a:gd name="T29" fmla="*/ 650200313 h 346"/>
                <a:gd name="T30" fmla="*/ 962699688 w 710"/>
                <a:gd name="T31" fmla="*/ 796369375 h 346"/>
                <a:gd name="T32" fmla="*/ 1023183438 w 710"/>
                <a:gd name="T33" fmla="*/ 766127500 h 346"/>
                <a:gd name="T34" fmla="*/ 1073586563 w 710"/>
                <a:gd name="T35" fmla="*/ 751006563 h 346"/>
                <a:gd name="T36" fmla="*/ 1118949375 w 710"/>
                <a:gd name="T37" fmla="*/ 776208125 h 346"/>
                <a:gd name="T38" fmla="*/ 1174392813 w 710"/>
                <a:gd name="T39" fmla="*/ 806450000 h 346"/>
                <a:gd name="T40" fmla="*/ 1275199063 w 710"/>
                <a:gd name="T41" fmla="*/ 811490313 h 346"/>
                <a:gd name="T42" fmla="*/ 1335682813 w 710"/>
                <a:gd name="T43" fmla="*/ 836691875 h 346"/>
                <a:gd name="T44" fmla="*/ 1300400625 w 710"/>
                <a:gd name="T45" fmla="*/ 766127500 h 346"/>
                <a:gd name="T46" fmla="*/ 1174392813 w 710"/>
                <a:gd name="T47" fmla="*/ 680442188 h 346"/>
                <a:gd name="T48" fmla="*/ 1290320000 w 710"/>
                <a:gd name="T49" fmla="*/ 725805000 h 346"/>
                <a:gd name="T50" fmla="*/ 1209675000 w 710"/>
                <a:gd name="T51" fmla="*/ 599797188 h 346"/>
                <a:gd name="T52" fmla="*/ 1199594375 w 710"/>
                <a:gd name="T53" fmla="*/ 498990938 h 346"/>
                <a:gd name="T54" fmla="*/ 1189513750 w 710"/>
                <a:gd name="T55" fmla="*/ 448587813 h 346"/>
                <a:gd name="T56" fmla="*/ 1199594375 w 710"/>
                <a:gd name="T57" fmla="*/ 418345938 h 346"/>
                <a:gd name="T58" fmla="*/ 1194554063 w 710"/>
                <a:gd name="T59" fmla="*/ 378023438 h 346"/>
                <a:gd name="T60" fmla="*/ 1149191250 w 710"/>
                <a:gd name="T61" fmla="*/ 327620313 h 346"/>
                <a:gd name="T62" fmla="*/ 1134070313 w 710"/>
                <a:gd name="T63" fmla="*/ 297378438 h 346"/>
                <a:gd name="T64" fmla="*/ 1184473438 w 710"/>
                <a:gd name="T65" fmla="*/ 282257500 h 346"/>
                <a:gd name="T66" fmla="*/ 1209675000 w 710"/>
                <a:gd name="T67" fmla="*/ 226814063 h 346"/>
                <a:gd name="T68" fmla="*/ 1244957188 w 710"/>
                <a:gd name="T69" fmla="*/ 226814063 h 346"/>
                <a:gd name="T70" fmla="*/ 1275199063 w 710"/>
                <a:gd name="T71" fmla="*/ 120967500 h 346"/>
                <a:gd name="T72" fmla="*/ 1340723125 w 710"/>
                <a:gd name="T73" fmla="*/ 115927188 h 346"/>
                <a:gd name="T74" fmla="*/ 1315521563 w 710"/>
                <a:gd name="T75" fmla="*/ 166330313 h 346"/>
                <a:gd name="T76" fmla="*/ 1275199063 w 710"/>
                <a:gd name="T77" fmla="*/ 236894688 h 346"/>
                <a:gd name="T78" fmla="*/ 1275199063 w 710"/>
                <a:gd name="T79" fmla="*/ 362902500 h 346"/>
                <a:gd name="T80" fmla="*/ 1305440938 w 710"/>
                <a:gd name="T81" fmla="*/ 342741250 h 346"/>
                <a:gd name="T82" fmla="*/ 1305440938 w 710"/>
                <a:gd name="T83" fmla="*/ 428426563 h 346"/>
                <a:gd name="T84" fmla="*/ 1320561875 w 710"/>
                <a:gd name="T85" fmla="*/ 493950625 h 346"/>
                <a:gd name="T86" fmla="*/ 1340723125 w 710"/>
                <a:gd name="T87" fmla="*/ 519152188 h 346"/>
                <a:gd name="T88" fmla="*/ 1350803750 w 710"/>
                <a:gd name="T89" fmla="*/ 564515000 h 346"/>
                <a:gd name="T90" fmla="*/ 1335682813 w 710"/>
                <a:gd name="T91" fmla="*/ 614918125 h 346"/>
                <a:gd name="T92" fmla="*/ 1401206875 w 710"/>
                <a:gd name="T93" fmla="*/ 720764688 h 346"/>
                <a:gd name="T94" fmla="*/ 1446569688 w 710"/>
                <a:gd name="T95" fmla="*/ 700603438 h 346"/>
                <a:gd name="T96" fmla="*/ 1491932500 w 710"/>
                <a:gd name="T97" fmla="*/ 700603438 h 346"/>
                <a:gd name="T98" fmla="*/ 1491932500 w 710"/>
                <a:gd name="T99" fmla="*/ 745966250 h 346"/>
                <a:gd name="T100" fmla="*/ 1547375938 w 710"/>
                <a:gd name="T101" fmla="*/ 771167813 h 346"/>
                <a:gd name="T102" fmla="*/ 1527214688 w 710"/>
                <a:gd name="T103" fmla="*/ 826611250 h 346"/>
                <a:gd name="T104" fmla="*/ 1592738750 w 710"/>
                <a:gd name="T105" fmla="*/ 841732188 h 346"/>
                <a:gd name="T106" fmla="*/ 1738907813 w 710"/>
                <a:gd name="T107" fmla="*/ 735885625 h 346"/>
                <a:gd name="T108" fmla="*/ 1759069063 w 710"/>
                <a:gd name="T109" fmla="*/ 700603438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10" h="346">
                  <a:moveTo>
                    <a:pt x="704" y="302"/>
                  </a:moveTo>
                  <a:lnTo>
                    <a:pt x="706" y="292"/>
                  </a:lnTo>
                  <a:lnTo>
                    <a:pt x="708" y="286"/>
                  </a:lnTo>
                  <a:lnTo>
                    <a:pt x="708" y="264"/>
                  </a:lnTo>
                  <a:lnTo>
                    <a:pt x="710" y="250"/>
                  </a:lnTo>
                  <a:lnTo>
                    <a:pt x="708" y="244"/>
                  </a:lnTo>
                  <a:lnTo>
                    <a:pt x="710" y="240"/>
                  </a:lnTo>
                  <a:lnTo>
                    <a:pt x="706" y="230"/>
                  </a:lnTo>
                  <a:lnTo>
                    <a:pt x="710" y="224"/>
                  </a:lnTo>
                  <a:lnTo>
                    <a:pt x="710" y="214"/>
                  </a:lnTo>
                  <a:lnTo>
                    <a:pt x="666" y="226"/>
                  </a:lnTo>
                  <a:lnTo>
                    <a:pt x="614" y="236"/>
                  </a:lnTo>
                  <a:lnTo>
                    <a:pt x="608" y="220"/>
                  </a:lnTo>
                  <a:lnTo>
                    <a:pt x="602" y="200"/>
                  </a:lnTo>
                  <a:lnTo>
                    <a:pt x="592" y="168"/>
                  </a:lnTo>
                  <a:lnTo>
                    <a:pt x="574" y="114"/>
                  </a:lnTo>
                  <a:lnTo>
                    <a:pt x="568" y="94"/>
                  </a:lnTo>
                  <a:lnTo>
                    <a:pt x="564" y="80"/>
                  </a:lnTo>
                  <a:lnTo>
                    <a:pt x="558" y="68"/>
                  </a:lnTo>
                  <a:lnTo>
                    <a:pt x="540" y="0"/>
                  </a:lnTo>
                  <a:lnTo>
                    <a:pt x="496" y="10"/>
                  </a:lnTo>
                  <a:lnTo>
                    <a:pt x="474" y="16"/>
                  </a:lnTo>
                  <a:lnTo>
                    <a:pt x="428" y="30"/>
                  </a:lnTo>
                  <a:lnTo>
                    <a:pt x="394" y="38"/>
                  </a:lnTo>
                  <a:lnTo>
                    <a:pt x="364" y="42"/>
                  </a:lnTo>
                  <a:lnTo>
                    <a:pt x="332" y="52"/>
                  </a:lnTo>
                  <a:lnTo>
                    <a:pt x="296" y="60"/>
                  </a:lnTo>
                  <a:lnTo>
                    <a:pt x="206" y="82"/>
                  </a:lnTo>
                  <a:lnTo>
                    <a:pt x="170" y="90"/>
                  </a:lnTo>
                  <a:lnTo>
                    <a:pt x="162" y="90"/>
                  </a:lnTo>
                  <a:lnTo>
                    <a:pt x="100" y="104"/>
                  </a:lnTo>
                  <a:lnTo>
                    <a:pt x="84" y="108"/>
                  </a:lnTo>
                  <a:lnTo>
                    <a:pt x="14" y="122"/>
                  </a:lnTo>
                  <a:lnTo>
                    <a:pt x="0" y="130"/>
                  </a:lnTo>
                  <a:lnTo>
                    <a:pt x="20" y="224"/>
                  </a:lnTo>
                  <a:lnTo>
                    <a:pt x="32" y="216"/>
                  </a:lnTo>
                  <a:lnTo>
                    <a:pt x="38" y="202"/>
                  </a:lnTo>
                  <a:lnTo>
                    <a:pt x="46" y="198"/>
                  </a:lnTo>
                  <a:lnTo>
                    <a:pt x="52" y="184"/>
                  </a:lnTo>
                  <a:lnTo>
                    <a:pt x="66" y="176"/>
                  </a:lnTo>
                  <a:lnTo>
                    <a:pt x="74" y="160"/>
                  </a:lnTo>
                  <a:lnTo>
                    <a:pt x="80" y="162"/>
                  </a:lnTo>
                  <a:lnTo>
                    <a:pt x="90" y="162"/>
                  </a:lnTo>
                  <a:lnTo>
                    <a:pt x="106" y="136"/>
                  </a:lnTo>
                  <a:lnTo>
                    <a:pt x="108" y="120"/>
                  </a:lnTo>
                  <a:lnTo>
                    <a:pt x="114" y="120"/>
                  </a:lnTo>
                  <a:lnTo>
                    <a:pt x="112" y="130"/>
                  </a:lnTo>
                  <a:lnTo>
                    <a:pt x="130" y="136"/>
                  </a:lnTo>
                  <a:lnTo>
                    <a:pt x="148" y="136"/>
                  </a:lnTo>
                  <a:lnTo>
                    <a:pt x="156" y="134"/>
                  </a:lnTo>
                  <a:lnTo>
                    <a:pt x="160" y="118"/>
                  </a:lnTo>
                  <a:lnTo>
                    <a:pt x="156" y="114"/>
                  </a:lnTo>
                  <a:lnTo>
                    <a:pt x="162" y="110"/>
                  </a:lnTo>
                  <a:lnTo>
                    <a:pt x="166" y="112"/>
                  </a:lnTo>
                  <a:lnTo>
                    <a:pt x="172" y="106"/>
                  </a:lnTo>
                  <a:lnTo>
                    <a:pt x="184" y="104"/>
                  </a:lnTo>
                  <a:lnTo>
                    <a:pt x="188" y="96"/>
                  </a:lnTo>
                  <a:lnTo>
                    <a:pt x="202" y="90"/>
                  </a:lnTo>
                  <a:lnTo>
                    <a:pt x="222" y="104"/>
                  </a:lnTo>
                  <a:lnTo>
                    <a:pt x="236" y="100"/>
                  </a:lnTo>
                  <a:lnTo>
                    <a:pt x="238" y="96"/>
                  </a:lnTo>
                  <a:lnTo>
                    <a:pt x="244" y="94"/>
                  </a:lnTo>
                  <a:lnTo>
                    <a:pt x="250" y="102"/>
                  </a:lnTo>
                  <a:lnTo>
                    <a:pt x="246" y="108"/>
                  </a:lnTo>
                  <a:lnTo>
                    <a:pt x="254" y="116"/>
                  </a:lnTo>
                  <a:lnTo>
                    <a:pt x="260" y="114"/>
                  </a:lnTo>
                  <a:lnTo>
                    <a:pt x="262" y="116"/>
                  </a:lnTo>
                  <a:lnTo>
                    <a:pt x="260" y="122"/>
                  </a:lnTo>
                  <a:lnTo>
                    <a:pt x="270" y="132"/>
                  </a:lnTo>
                  <a:lnTo>
                    <a:pt x="270" y="142"/>
                  </a:lnTo>
                  <a:lnTo>
                    <a:pt x="276" y="144"/>
                  </a:lnTo>
                  <a:lnTo>
                    <a:pt x="284" y="146"/>
                  </a:lnTo>
                  <a:lnTo>
                    <a:pt x="294" y="144"/>
                  </a:lnTo>
                  <a:lnTo>
                    <a:pt x="308" y="150"/>
                  </a:lnTo>
                  <a:lnTo>
                    <a:pt x="318" y="152"/>
                  </a:lnTo>
                  <a:lnTo>
                    <a:pt x="320" y="156"/>
                  </a:lnTo>
                  <a:lnTo>
                    <a:pt x="314" y="160"/>
                  </a:lnTo>
                  <a:lnTo>
                    <a:pt x="308" y="174"/>
                  </a:lnTo>
                  <a:lnTo>
                    <a:pt x="332" y="184"/>
                  </a:lnTo>
                  <a:lnTo>
                    <a:pt x="342" y="182"/>
                  </a:lnTo>
                  <a:lnTo>
                    <a:pt x="356" y="188"/>
                  </a:lnTo>
                  <a:lnTo>
                    <a:pt x="366" y="196"/>
                  </a:lnTo>
                  <a:lnTo>
                    <a:pt x="378" y="196"/>
                  </a:lnTo>
                  <a:lnTo>
                    <a:pt x="388" y="184"/>
                  </a:lnTo>
                  <a:lnTo>
                    <a:pt x="410" y="200"/>
                  </a:lnTo>
                  <a:lnTo>
                    <a:pt x="400" y="220"/>
                  </a:lnTo>
                  <a:lnTo>
                    <a:pt x="398" y="224"/>
                  </a:lnTo>
                  <a:lnTo>
                    <a:pt x="402" y="236"/>
                  </a:lnTo>
                  <a:lnTo>
                    <a:pt x="392" y="250"/>
                  </a:lnTo>
                  <a:lnTo>
                    <a:pt x="390" y="258"/>
                  </a:lnTo>
                  <a:lnTo>
                    <a:pt x="382" y="264"/>
                  </a:lnTo>
                  <a:lnTo>
                    <a:pt x="378" y="272"/>
                  </a:lnTo>
                  <a:lnTo>
                    <a:pt x="372" y="288"/>
                  </a:lnTo>
                  <a:lnTo>
                    <a:pt x="372" y="294"/>
                  </a:lnTo>
                  <a:lnTo>
                    <a:pt x="376" y="310"/>
                  </a:lnTo>
                  <a:lnTo>
                    <a:pt x="382" y="316"/>
                  </a:lnTo>
                  <a:lnTo>
                    <a:pt x="388" y="316"/>
                  </a:lnTo>
                  <a:lnTo>
                    <a:pt x="396" y="314"/>
                  </a:lnTo>
                  <a:lnTo>
                    <a:pt x="402" y="310"/>
                  </a:lnTo>
                  <a:lnTo>
                    <a:pt x="404" y="308"/>
                  </a:lnTo>
                  <a:lnTo>
                    <a:pt x="406" y="306"/>
                  </a:lnTo>
                  <a:lnTo>
                    <a:pt x="406" y="304"/>
                  </a:lnTo>
                  <a:lnTo>
                    <a:pt x="410" y="304"/>
                  </a:lnTo>
                  <a:lnTo>
                    <a:pt x="414" y="302"/>
                  </a:lnTo>
                  <a:lnTo>
                    <a:pt x="412" y="298"/>
                  </a:lnTo>
                  <a:lnTo>
                    <a:pt x="414" y="288"/>
                  </a:lnTo>
                  <a:lnTo>
                    <a:pt x="420" y="288"/>
                  </a:lnTo>
                  <a:lnTo>
                    <a:pt x="426" y="298"/>
                  </a:lnTo>
                  <a:lnTo>
                    <a:pt x="430" y="308"/>
                  </a:lnTo>
                  <a:lnTo>
                    <a:pt x="438" y="310"/>
                  </a:lnTo>
                  <a:lnTo>
                    <a:pt x="440" y="316"/>
                  </a:lnTo>
                  <a:lnTo>
                    <a:pt x="446" y="318"/>
                  </a:lnTo>
                  <a:lnTo>
                    <a:pt x="450" y="316"/>
                  </a:lnTo>
                  <a:lnTo>
                    <a:pt x="444" y="308"/>
                  </a:lnTo>
                  <a:lnTo>
                    <a:pt x="446" y="302"/>
                  </a:lnTo>
                  <a:lnTo>
                    <a:pt x="450" y="302"/>
                  </a:lnTo>
                  <a:lnTo>
                    <a:pt x="454" y="312"/>
                  </a:lnTo>
                  <a:lnTo>
                    <a:pt x="462" y="316"/>
                  </a:lnTo>
                  <a:lnTo>
                    <a:pt x="462" y="322"/>
                  </a:lnTo>
                  <a:lnTo>
                    <a:pt x="466" y="320"/>
                  </a:lnTo>
                  <a:lnTo>
                    <a:pt x="468" y="312"/>
                  </a:lnTo>
                  <a:lnTo>
                    <a:pt x="480" y="318"/>
                  </a:lnTo>
                  <a:lnTo>
                    <a:pt x="490" y="318"/>
                  </a:lnTo>
                  <a:lnTo>
                    <a:pt x="498" y="320"/>
                  </a:lnTo>
                  <a:lnTo>
                    <a:pt x="502" y="326"/>
                  </a:lnTo>
                  <a:lnTo>
                    <a:pt x="506" y="322"/>
                  </a:lnTo>
                  <a:lnTo>
                    <a:pt x="512" y="324"/>
                  </a:lnTo>
                  <a:lnTo>
                    <a:pt x="512" y="316"/>
                  </a:lnTo>
                  <a:lnTo>
                    <a:pt x="518" y="318"/>
                  </a:lnTo>
                  <a:lnTo>
                    <a:pt x="516" y="322"/>
                  </a:lnTo>
                  <a:lnTo>
                    <a:pt x="520" y="330"/>
                  </a:lnTo>
                  <a:lnTo>
                    <a:pt x="530" y="332"/>
                  </a:lnTo>
                  <a:lnTo>
                    <a:pt x="532" y="340"/>
                  </a:lnTo>
                  <a:lnTo>
                    <a:pt x="538" y="338"/>
                  </a:lnTo>
                  <a:lnTo>
                    <a:pt x="534" y="326"/>
                  </a:lnTo>
                  <a:lnTo>
                    <a:pt x="534" y="320"/>
                  </a:lnTo>
                  <a:lnTo>
                    <a:pt x="522" y="312"/>
                  </a:lnTo>
                  <a:lnTo>
                    <a:pt x="516" y="304"/>
                  </a:lnTo>
                  <a:lnTo>
                    <a:pt x="522" y="300"/>
                  </a:lnTo>
                  <a:lnTo>
                    <a:pt x="516" y="294"/>
                  </a:lnTo>
                  <a:lnTo>
                    <a:pt x="502" y="296"/>
                  </a:lnTo>
                  <a:lnTo>
                    <a:pt x="494" y="288"/>
                  </a:lnTo>
                  <a:lnTo>
                    <a:pt x="470" y="276"/>
                  </a:lnTo>
                  <a:lnTo>
                    <a:pt x="466" y="270"/>
                  </a:lnTo>
                  <a:lnTo>
                    <a:pt x="472" y="268"/>
                  </a:lnTo>
                  <a:lnTo>
                    <a:pt x="480" y="276"/>
                  </a:lnTo>
                  <a:lnTo>
                    <a:pt x="488" y="274"/>
                  </a:lnTo>
                  <a:lnTo>
                    <a:pt x="500" y="282"/>
                  </a:lnTo>
                  <a:lnTo>
                    <a:pt x="504" y="286"/>
                  </a:lnTo>
                  <a:lnTo>
                    <a:pt x="512" y="288"/>
                  </a:lnTo>
                  <a:lnTo>
                    <a:pt x="514" y="280"/>
                  </a:lnTo>
                  <a:lnTo>
                    <a:pt x="512" y="274"/>
                  </a:lnTo>
                  <a:lnTo>
                    <a:pt x="500" y="270"/>
                  </a:lnTo>
                  <a:lnTo>
                    <a:pt x="484" y="248"/>
                  </a:lnTo>
                  <a:lnTo>
                    <a:pt x="484" y="242"/>
                  </a:lnTo>
                  <a:lnTo>
                    <a:pt x="480" y="238"/>
                  </a:lnTo>
                  <a:lnTo>
                    <a:pt x="480" y="230"/>
                  </a:lnTo>
                  <a:lnTo>
                    <a:pt x="480" y="224"/>
                  </a:lnTo>
                  <a:lnTo>
                    <a:pt x="476" y="220"/>
                  </a:lnTo>
                  <a:lnTo>
                    <a:pt x="470" y="212"/>
                  </a:lnTo>
                  <a:lnTo>
                    <a:pt x="476" y="202"/>
                  </a:lnTo>
                  <a:lnTo>
                    <a:pt x="476" y="198"/>
                  </a:lnTo>
                  <a:lnTo>
                    <a:pt x="468" y="198"/>
                  </a:lnTo>
                  <a:lnTo>
                    <a:pt x="470" y="188"/>
                  </a:lnTo>
                  <a:lnTo>
                    <a:pt x="466" y="182"/>
                  </a:lnTo>
                  <a:lnTo>
                    <a:pt x="466" y="180"/>
                  </a:lnTo>
                  <a:lnTo>
                    <a:pt x="468" y="180"/>
                  </a:lnTo>
                  <a:lnTo>
                    <a:pt x="472" y="178"/>
                  </a:lnTo>
                  <a:lnTo>
                    <a:pt x="478" y="184"/>
                  </a:lnTo>
                  <a:lnTo>
                    <a:pt x="480" y="180"/>
                  </a:lnTo>
                  <a:lnTo>
                    <a:pt x="474" y="174"/>
                  </a:lnTo>
                  <a:lnTo>
                    <a:pt x="468" y="168"/>
                  </a:lnTo>
                  <a:lnTo>
                    <a:pt x="470" y="164"/>
                  </a:lnTo>
                  <a:lnTo>
                    <a:pt x="476" y="166"/>
                  </a:lnTo>
                  <a:lnTo>
                    <a:pt x="480" y="164"/>
                  </a:lnTo>
                  <a:lnTo>
                    <a:pt x="478" y="156"/>
                  </a:lnTo>
                  <a:lnTo>
                    <a:pt x="470" y="156"/>
                  </a:lnTo>
                  <a:lnTo>
                    <a:pt x="464" y="150"/>
                  </a:lnTo>
                  <a:lnTo>
                    <a:pt x="466" y="146"/>
                  </a:lnTo>
                  <a:lnTo>
                    <a:pt x="474" y="150"/>
                  </a:lnTo>
                  <a:lnTo>
                    <a:pt x="476" y="146"/>
                  </a:lnTo>
                  <a:lnTo>
                    <a:pt x="476" y="142"/>
                  </a:lnTo>
                  <a:lnTo>
                    <a:pt x="468" y="142"/>
                  </a:lnTo>
                  <a:lnTo>
                    <a:pt x="464" y="136"/>
                  </a:lnTo>
                  <a:lnTo>
                    <a:pt x="460" y="138"/>
                  </a:lnTo>
                  <a:lnTo>
                    <a:pt x="456" y="130"/>
                  </a:lnTo>
                  <a:lnTo>
                    <a:pt x="448" y="128"/>
                  </a:lnTo>
                  <a:lnTo>
                    <a:pt x="448" y="126"/>
                  </a:lnTo>
                  <a:lnTo>
                    <a:pt x="448" y="124"/>
                  </a:lnTo>
                  <a:lnTo>
                    <a:pt x="444" y="122"/>
                  </a:lnTo>
                  <a:lnTo>
                    <a:pt x="442" y="118"/>
                  </a:lnTo>
                  <a:lnTo>
                    <a:pt x="450" y="118"/>
                  </a:lnTo>
                  <a:lnTo>
                    <a:pt x="454" y="120"/>
                  </a:lnTo>
                  <a:lnTo>
                    <a:pt x="458" y="124"/>
                  </a:lnTo>
                  <a:lnTo>
                    <a:pt x="468" y="126"/>
                  </a:lnTo>
                  <a:lnTo>
                    <a:pt x="470" y="122"/>
                  </a:lnTo>
                  <a:lnTo>
                    <a:pt x="464" y="114"/>
                  </a:lnTo>
                  <a:lnTo>
                    <a:pt x="470" y="112"/>
                  </a:lnTo>
                  <a:lnTo>
                    <a:pt x="472" y="108"/>
                  </a:lnTo>
                  <a:lnTo>
                    <a:pt x="468" y="102"/>
                  </a:lnTo>
                  <a:lnTo>
                    <a:pt x="478" y="100"/>
                  </a:lnTo>
                  <a:lnTo>
                    <a:pt x="476" y="98"/>
                  </a:lnTo>
                  <a:lnTo>
                    <a:pt x="474" y="92"/>
                  </a:lnTo>
                  <a:lnTo>
                    <a:pt x="480" y="90"/>
                  </a:lnTo>
                  <a:lnTo>
                    <a:pt x="482" y="96"/>
                  </a:lnTo>
                  <a:lnTo>
                    <a:pt x="488" y="98"/>
                  </a:lnTo>
                  <a:lnTo>
                    <a:pt x="488" y="94"/>
                  </a:lnTo>
                  <a:lnTo>
                    <a:pt x="486" y="88"/>
                  </a:lnTo>
                  <a:lnTo>
                    <a:pt x="488" y="86"/>
                  </a:lnTo>
                  <a:lnTo>
                    <a:pt x="494" y="90"/>
                  </a:lnTo>
                  <a:lnTo>
                    <a:pt x="494" y="84"/>
                  </a:lnTo>
                  <a:lnTo>
                    <a:pt x="494" y="80"/>
                  </a:lnTo>
                  <a:lnTo>
                    <a:pt x="506" y="76"/>
                  </a:lnTo>
                  <a:lnTo>
                    <a:pt x="506" y="68"/>
                  </a:lnTo>
                  <a:lnTo>
                    <a:pt x="500" y="58"/>
                  </a:lnTo>
                  <a:lnTo>
                    <a:pt x="506" y="48"/>
                  </a:lnTo>
                  <a:lnTo>
                    <a:pt x="508" y="42"/>
                  </a:lnTo>
                  <a:lnTo>
                    <a:pt x="514" y="44"/>
                  </a:lnTo>
                  <a:lnTo>
                    <a:pt x="522" y="36"/>
                  </a:lnTo>
                  <a:lnTo>
                    <a:pt x="524" y="42"/>
                  </a:lnTo>
                  <a:lnTo>
                    <a:pt x="522" y="56"/>
                  </a:lnTo>
                  <a:lnTo>
                    <a:pt x="532" y="46"/>
                  </a:lnTo>
                  <a:lnTo>
                    <a:pt x="536" y="46"/>
                  </a:lnTo>
                  <a:lnTo>
                    <a:pt x="534" y="50"/>
                  </a:lnTo>
                  <a:lnTo>
                    <a:pt x="536" y="58"/>
                  </a:lnTo>
                  <a:lnTo>
                    <a:pt x="530" y="58"/>
                  </a:lnTo>
                  <a:lnTo>
                    <a:pt x="528" y="64"/>
                  </a:lnTo>
                  <a:lnTo>
                    <a:pt x="522" y="66"/>
                  </a:lnTo>
                  <a:lnTo>
                    <a:pt x="524" y="76"/>
                  </a:lnTo>
                  <a:lnTo>
                    <a:pt x="532" y="74"/>
                  </a:lnTo>
                  <a:lnTo>
                    <a:pt x="530" y="80"/>
                  </a:lnTo>
                  <a:lnTo>
                    <a:pt x="512" y="82"/>
                  </a:lnTo>
                  <a:lnTo>
                    <a:pt x="510" y="90"/>
                  </a:lnTo>
                  <a:lnTo>
                    <a:pt x="506" y="94"/>
                  </a:lnTo>
                  <a:lnTo>
                    <a:pt x="506" y="100"/>
                  </a:lnTo>
                  <a:lnTo>
                    <a:pt x="502" y="104"/>
                  </a:lnTo>
                  <a:lnTo>
                    <a:pt x="498" y="114"/>
                  </a:lnTo>
                  <a:lnTo>
                    <a:pt x="498" y="128"/>
                  </a:lnTo>
                  <a:lnTo>
                    <a:pt x="506" y="134"/>
                  </a:lnTo>
                  <a:lnTo>
                    <a:pt x="506" y="144"/>
                  </a:lnTo>
                  <a:lnTo>
                    <a:pt x="510" y="142"/>
                  </a:lnTo>
                  <a:lnTo>
                    <a:pt x="510" y="136"/>
                  </a:lnTo>
                  <a:lnTo>
                    <a:pt x="514" y="128"/>
                  </a:lnTo>
                  <a:lnTo>
                    <a:pt x="520" y="130"/>
                  </a:lnTo>
                  <a:lnTo>
                    <a:pt x="522" y="134"/>
                  </a:lnTo>
                  <a:lnTo>
                    <a:pt x="518" y="136"/>
                  </a:lnTo>
                  <a:lnTo>
                    <a:pt x="516" y="152"/>
                  </a:lnTo>
                  <a:lnTo>
                    <a:pt x="522" y="152"/>
                  </a:lnTo>
                  <a:lnTo>
                    <a:pt x="520" y="158"/>
                  </a:lnTo>
                  <a:lnTo>
                    <a:pt x="514" y="160"/>
                  </a:lnTo>
                  <a:lnTo>
                    <a:pt x="516" y="168"/>
                  </a:lnTo>
                  <a:lnTo>
                    <a:pt x="518" y="170"/>
                  </a:lnTo>
                  <a:lnTo>
                    <a:pt x="516" y="176"/>
                  </a:lnTo>
                  <a:lnTo>
                    <a:pt x="522" y="178"/>
                  </a:lnTo>
                  <a:lnTo>
                    <a:pt x="526" y="182"/>
                  </a:lnTo>
                  <a:lnTo>
                    <a:pt x="524" y="184"/>
                  </a:lnTo>
                  <a:lnTo>
                    <a:pt x="528" y="194"/>
                  </a:lnTo>
                  <a:lnTo>
                    <a:pt x="524" y="196"/>
                  </a:lnTo>
                  <a:lnTo>
                    <a:pt x="516" y="188"/>
                  </a:lnTo>
                  <a:lnTo>
                    <a:pt x="510" y="190"/>
                  </a:lnTo>
                  <a:lnTo>
                    <a:pt x="506" y="210"/>
                  </a:lnTo>
                  <a:lnTo>
                    <a:pt x="520" y="206"/>
                  </a:lnTo>
                  <a:lnTo>
                    <a:pt x="528" y="216"/>
                  </a:lnTo>
                  <a:lnTo>
                    <a:pt x="532" y="206"/>
                  </a:lnTo>
                  <a:lnTo>
                    <a:pt x="540" y="204"/>
                  </a:lnTo>
                  <a:lnTo>
                    <a:pt x="536" y="218"/>
                  </a:lnTo>
                  <a:lnTo>
                    <a:pt x="552" y="224"/>
                  </a:lnTo>
                  <a:lnTo>
                    <a:pt x="554" y="228"/>
                  </a:lnTo>
                  <a:lnTo>
                    <a:pt x="554" y="230"/>
                  </a:lnTo>
                  <a:lnTo>
                    <a:pt x="536" y="224"/>
                  </a:lnTo>
                  <a:lnTo>
                    <a:pt x="522" y="230"/>
                  </a:lnTo>
                  <a:lnTo>
                    <a:pt x="522" y="236"/>
                  </a:lnTo>
                  <a:lnTo>
                    <a:pt x="524" y="242"/>
                  </a:lnTo>
                  <a:lnTo>
                    <a:pt x="532" y="236"/>
                  </a:lnTo>
                  <a:lnTo>
                    <a:pt x="536" y="242"/>
                  </a:lnTo>
                  <a:lnTo>
                    <a:pt x="530" y="244"/>
                  </a:lnTo>
                  <a:lnTo>
                    <a:pt x="528" y="254"/>
                  </a:lnTo>
                  <a:lnTo>
                    <a:pt x="524" y="260"/>
                  </a:lnTo>
                  <a:lnTo>
                    <a:pt x="534" y="276"/>
                  </a:lnTo>
                  <a:lnTo>
                    <a:pt x="542" y="274"/>
                  </a:lnTo>
                  <a:lnTo>
                    <a:pt x="550" y="278"/>
                  </a:lnTo>
                  <a:lnTo>
                    <a:pt x="556" y="286"/>
                  </a:lnTo>
                  <a:lnTo>
                    <a:pt x="562" y="288"/>
                  </a:lnTo>
                  <a:lnTo>
                    <a:pt x="570" y="292"/>
                  </a:lnTo>
                  <a:lnTo>
                    <a:pt x="568" y="280"/>
                  </a:lnTo>
                  <a:lnTo>
                    <a:pt x="572" y="272"/>
                  </a:lnTo>
                  <a:lnTo>
                    <a:pt x="576" y="272"/>
                  </a:lnTo>
                  <a:lnTo>
                    <a:pt x="574" y="278"/>
                  </a:lnTo>
                  <a:lnTo>
                    <a:pt x="574" y="284"/>
                  </a:lnTo>
                  <a:lnTo>
                    <a:pt x="586" y="288"/>
                  </a:lnTo>
                  <a:lnTo>
                    <a:pt x="586" y="278"/>
                  </a:lnTo>
                  <a:lnTo>
                    <a:pt x="586" y="270"/>
                  </a:lnTo>
                  <a:lnTo>
                    <a:pt x="590" y="268"/>
                  </a:lnTo>
                  <a:lnTo>
                    <a:pt x="592" y="278"/>
                  </a:lnTo>
                  <a:lnTo>
                    <a:pt x="592" y="288"/>
                  </a:lnTo>
                  <a:lnTo>
                    <a:pt x="596" y="286"/>
                  </a:lnTo>
                  <a:lnTo>
                    <a:pt x="600" y="282"/>
                  </a:lnTo>
                  <a:lnTo>
                    <a:pt x="602" y="286"/>
                  </a:lnTo>
                  <a:lnTo>
                    <a:pt x="600" y="290"/>
                  </a:lnTo>
                  <a:lnTo>
                    <a:pt x="592" y="296"/>
                  </a:lnTo>
                  <a:lnTo>
                    <a:pt x="590" y="308"/>
                  </a:lnTo>
                  <a:lnTo>
                    <a:pt x="598" y="302"/>
                  </a:lnTo>
                  <a:lnTo>
                    <a:pt x="604" y="304"/>
                  </a:lnTo>
                  <a:lnTo>
                    <a:pt x="608" y="300"/>
                  </a:lnTo>
                  <a:lnTo>
                    <a:pt x="616" y="298"/>
                  </a:lnTo>
                  <a:lnTo>
                    <a:pt x="614" y="306"/>
                  </a:lnTo>
                  <a:lnTo>
                    <a:pt x="606" y="308"/>
                  </a:lnTo>
                  <a:lnTo>
                    <a:pt x="606" y="318"/>
                  </a:lnTo>
                  <a:lnTo>
                    <a:pt x="622" y="314"/>
                  </a:lnTo>
                  <a:lnTo>
                    <a:pt x="622" y="318"/>
                  </a:lnTo>
                  <a:lnTo>
                    <a:pt x="612" y="326"/>
                  </a:lnTo>
                  <a:lnTo>
                    <a:pt x="606" y="328"/>
                  </a:lnTo>
                  <a:lnTo>
                    <a:pt x="606" y="338"/>
                  </a:lnTo>
                  <a:lnTo>
                    <a:pt x="612" y="338"/>
                  </a:lnTo>
                  <a:lnTo>
                    <a:pt x="614" y="346"/>
                  </a:lnTo>
                  <a:lnTo>
                    <a:pt x="620" y="344"/>
                  </a:lnTo>
                  <a:lnTo>
                    <a:pt x="626" y="332"/>
                  </a:lnTo>
                  <a:lnTo>
                    <a:pt x="632" y="334"/>
                  </a:lnTo>
                  <a:lnTo>
                    <a:pt x="632" y="330"/>
                  </a:lnTo>
                  <a:lnTo>
                    <a:pt x="644" y="328"/>
                  </a:lnTo>
                  <a:lnTo>
                    <a:pt x="648" y="322"/>
                  </a:lnTo>
                  <a:lnTo>
                    <a:pt x="682" y="306"/>
                  </a:lnTo>
                  <a:lnTo>
                    <a:pt x="684" y="292"/>
                  </a:lnTo>
                  <a:lnTo>
                    <a:pt x="690" y="292"/>
                  </a:lnTo>
                  <a:lnTo>
                    <a:pt x="690" y="286"/>
                  </a:lnTo>
                  <a:lnTo>
                    <a:pt x="688" y="278"/>
                  </a:lnTo>
                  <a:lnTo>
                    <a:pt x="692" y="264"/>
                  </a:lnTo>
                  <a:lnTo>
                    <a:pt x="698" y="262"/>
                  </a:lnTo>
                  <a:lnTo>
                    <a:pt x="702" y="266"/>
                  </a:lnTo>
                  <a:lnTo>
                    <a:pt x="698" y="278"/>
                  </a:lnTo>
                  <a:lnTo>
                    <a:pt x="702" y="284"/>
                  </a:lnTo>
                  <a:lnTo>
                    <a:pt x="696" y="300"/>
                  </a:lnTo>
                  <a:lnTo>
                    <a:pt x="696" y="302"/>
                  </a:lnTo>
                  <a:lnTo>
                    <a:pt x="704" y="302"/>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13" name="Freeform 41">
              <a:extLst>
                <a:ext uri="{FF2B5EF4-FFF2-40B4-BE49-F238E27FC236}">
                  <a16:creationId xmlns:a16="http://schemas.microsoft.com/office/drawing/2014/main" id="{28883ACC-DD39-9957-B2DC-67DB960335A6}"/>
                </a:ext>
              </a:extLst>
            </p:cNvPr>
            <p:cNvSpPr>
              <a:spLocks/>
            </p:cNvSpPr>
            <p:nvPr/>
          </p:nvSpPr>
          <p:spPr bwMode="auto">
            <a:xfrm>
              <a:off x="7265204" y="2907356"/>
              <a:ext cx="400163" cy="332429"/>
            </a:xfrm>
            <a:custGeom>
              <a:avLst/>
              <a:gdLst>
                <a:gd name="T0" fmla="*/ 236894688 w 898"/>
                <a:gd name="T1" fmla="*/ 70564375 h 746"/>
                <a:gd name="T2" fmla="*/ 534273125 w 898"/>
                <a:gd name="T3" fmla="*/ 50403125 h 746"/>
                <a:gd name="T4" fmla="*/ 1169352500 w 898"/>
                <a:gd name="T5" fmla="*/ 0 h 746"/>
                <a:gd name="T6" fmla="*/ 1174392813 w 898"/>
                <a:gd name="T7" fmla="*/ 45362813 h 746"/>
                <a:gd name="T8" fmla="*/ 1194554063 w 898"/>
                <a:gd name="T9" fmla="*/ 110886875 h 746"/>
                <a:gd name="T10" fmla="*/ 1244957188 w 898"/>
                <a:gd name="T11" fmla="*/ 166330313 h 746"/>
                <a:gd name="T12" fmla="*/ 1255037813 w 898"/>
                <a:gd name="T13" fmla="*/ 241935000 h 746"/>
                <a:gd name="T14" fmla="*/ 1305440938 w 898"/>
                <a:gd name="T15" fmla="*/ 312499375 h 746"/>
                <a:gd name="T16" fmla="*/ 1244957188 w 898"/>
                <a:gd name="T17" fmla="*/ 418345938 h 746"/>
                <a:gd name="T18" fmla="*/ 1265118438 w 898"/>
                <a:gd name="T19" fmla="*/ 443547500 h 746"/>
                <a:gd name="T20" fmla="*/ 1204634688 w 898"/>
                <a:gd name="T21" fmla="*/ 559474688 h 746"/>
                <a:gd name="T22" fmla="*/ 1184473438 w 898"/>
                <a:gd name="T23" fmla="*/ 599797188 h 746"/>
                <a:gd name="T24" fmla="*/ 1113909063 w 898"/>
                <a:gd name="T25" fmla="*/ 665321250 h 746"/>
                <a:gd name="T26" fmla="*/ 1103828438 w 898"/>
                <a:gd name="T27" fmla="*/ 751006563 h 746"/>
                <a:gd name="T28" fmla="*/ 1083667188 w 898"/>
                <a:gd name="T29" fmla="*/ 806450000 h 746"/>
                <a:gd name="T30" fmla="*/ 1073586563 w 898"/>
                <a:gd name="T31" fmla="*/ 887095000 h 746"/>
                <a:gd name="T32" fmla="*/ 1255037813 w 898"/>
                <a:gd name="T33" fmla="*/ 967740000 h 746"/>
                <a:gd name="T34" fmla="*/ 1607859688 w 898"/>
                <a:gd name="T35" fmla="*/ 937498125 h 746"/>
                <a:gd name="T36" fmla="*/ 1839714063 w 898"/>
                <a:gd name="T37" fmla="*/ 1068546250 h 746"/>
                <a:gd name="T38" fmla="*/ 1925399375 w 898"/>
                <a:gd name="T39" fmla="*/ 1209675000 h 746"/>
                <a:gd name="T40" fmla="*/ 1890117188 w 898"/>
                <a:gd name="T41" fmla="*/ 1295360313 h 746"/>
                <a:gd name="T42" fmla="*/ 1678424063 w 898"/>
                <a:gd name="T43" fmla="*/ 1219755625 h 746"/>
                <a:gd name="T44" fmla="*/ 1622980625 w 898"/>
                <a:gd name="T45" fmla="*/ 1370965000 h 746"/>
                <a:gd name="T46" fmla="*/ 1809472188 w 898"/>
                <a:gd name="T47" fmla="*/ 1376005313 h 746"/>
                <a:gd name="T48" fmla="*/ 1880036563 w 898"/>
                <a:gd name="T49" fmla="*/ 1330642500 h 746"/>
                <a:gd name="T50" fmla="*/ 1940520313 w 898"/>
                <a:gd name="T51" fmla="*/ 1320561875 h 746"/>
                <a:gd name="T52" fmla="*/ 1869955938 w 898"/>
                <a:gd name="T53" fmla="*/ 1411287500 h 746"/>
                <a:gd name="T54" fmla="*/ 1985883125 w 898"/>
                <a:gd name="T55" fmla="*/ 1365924688 h 746"/>
                <a:gd name="T56" fmla="*/ 2071568438 w 898"/>
                <a:gd name="T57" fmla="*/ 1340723125 h 746"/>
                <a:gd name="T58" fmla="*/ 2127011875 w 898"/>
                <a:gd name="T59" fmla="*/ 1325602188 h 746"/>
                <a:gd name="T60" fmla="*/ 2147483646 w 898"/>
                <a:gd name="T61" fmla="*/ 1396166563 h 746"/>
                <a:gd name="T62" fmla="*/ 2051407188 w 898"/>
                <a:gd name="T63" fmla="*/ 1512093750 h 746"/>
                <a:gd name="T64" fmla="*/ 2036286250 w 898"/>
                <a:gd name="T65" fmla="*/ 1648182188 h 746"/>
                <a:gd name="T66" fmla="*/ 2116931250 w 898"/>
                <a:gd name="T67" fmla="*/ 1708665938 h 746"/>
                <a:gd name="T68" fmla="*/ 2147483646 w 898"/>
                <a:gd name="T69" fmla="*/ 1743948125 h 746"/>
                <a:gd name="T70" fmla="*/ 2147483646 w 898"/>
                <a:gd name="T71" fmla="*/ 1794351250 h 746"/>
                <a:gd name="T72" fmla="*/ 2147483646 w 898"/>
                <a:gd name="T73" fmla="*/ 1814512500 h 746"/>
                <a:gd name="T74" fmla="*/ 2096770000 w 898"/>
                <a:gd name="T75" fmla="*/ 1864915625 h 746"/>
                <a:gd name="T76" fmla="*/ 2031245938 w 898"/>
                <a:gd name="T77" fmla="*/ 1754028750 h 746"/>
                <a:gd name="T78" fmla="*/ 1915318750 w 898"/>
                <a:gd name="T79" fmla="*/ 1723786875 h 746"/>
                <a:gd name="T80" fmla="*/ 1809472188 w 898"/>
                <a:gd name="T81" fmla="*/ 1658262813 h 746"/>
                <a:gd name="T82" fmla="*/ 1839714063 w 898"/>
                <a:gd name="T83" fmla="*/ 1779230313 h 746"/>
                <a:gd name="T84" fmla="*/ 1683464375 w 898"/>
                <a:gd name="T85" fmla="*/ 1764109375 h 746"/>
                <a:gd name="T86" fmla="*/ 1592738750 w 898"/>
                <a:gd name="T87" fmla="*/ 1759069063 h 746"/>
                <a:gd name="T88" fmla="*/ 1527214688 w 898"/>
                <a:gd name="T89" fmla="*/ 1859875313 h 746"/>
                <a:gd name="T90" fmla="*/ 1360884375 w 898"/>
                <a:gd name="T91" fmla="*/ 1809472188 h 746"/>
                <a:gd name="T92" fmla="*/ 1260078125 w 898"/>
                <a:gd name="T93" fmla="*/ 1708665938 h 746"/>
                <a:gd name="T94" fmla="*/ 1179433125 w 898"/>
                <a:gd name="T95" fmla="*/ 1663303125 h 746"/>
                <a:gd name="T96" fmla="*/ 1129030000 w 898"/>
                <a:gd name="T97" fmla="*/ 1577617813 h 746"/>
                <a:gd name="T98" fmla="*/ 1033264063 w 898"/>
                <a:gd name="T99" fmla="*/ 1572577500 h 746"/>
                <a:gd name="T100" fmla="*/ 982860938 w 898"/>
                <a:gd name="T101" fmla="*/ 1557456563 h 746"/>
                <a:gd name="T102" fmla="*/ 882054688 w 898"/>
                <a:gd name="T103" fmla="*/ 1617940313 h 746"/>
                <a:gd name="T104" fmla="*/ 952619063 w 898"/>
                <a:gd name="T105" fmla="*/ 1663303125 h 746"/>
                <a:gd name="T106" fmla="*/ 720764688 w 898"/>
                <a:gd name="T107" fmla="*/ 1703625625 h 746"/>
                <a:gd name="T108" fmla="*/ 176410938 w 898"/>
                <a:gd name="T109" fmla="*/ 1653222500 h 746"/>
                <a:gd name="T110" fmla="*/ 236894688 w 898"/>
                <a:gd name="T111" fmla="*/ 1507053438 h 746"/>
                <a:gd name="T112" fmla="*/ 221773750 w 898"/>
                <a:gd name="T113" fmla="*/ 1320561875 h 746"/>
                <a:gd name="T114" fmla="*/ 262096250 w 898"/>
                <a:gd name="T115" fmla="*/ 1048385000 h 746"/>
                <a:gd name="T116" fmla="*/ 236894688 w 898"/>
                <a:gd name="T117" fmla="*/ 947578750 h 746"/>
                <a:gd name="T118" fmla="*/ 171370625 w 898"/>
                <a:gd name="T119" fmla="*/ 821570938 h 746"/>
                <a:gd name="T120" fmla="*/ 126007813 w 898"/>
                <a:gd name="T121" fmla="*/ 761087188 h 746"/>
                <a:gd name="T122" fmla="*/ 30241875 w 898"/>
                <a:gd name="T123" fmla="*/ 473789375 h 746"/>
                <a:gd name="T124" fmla="*/ 0 w 898"/>
                <a:gd name="T125" fmla="*/ 75604688 h 7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98" h="746">
                  <a:moveTo>
                    <a:pt x="0" y="30"/>
                  </a:moveTo>
                  <a:lnTo>
                    <a:pt x="36" y="28"/>
                  </a:lnTo>
                  <a:lnTo>
                    <a:pt x="88" y="30"/>
                  </a:lnTo>
                  <a:lnTo>
                    <a:pt x="94" y="28"/>
                  </a:lnTo>
                  <a:lnTo>
                    <a:pt x="132" y="26"/>
                  </a:lnTo>
                  <a:lnTo>
                    <a:pt x="154" y="22"/>
                  </a:lnTo>
                  <a:lnTo>
                    <a:pt x="174" y="20"/>
                  </a:lnTo>
                  <a:lnTo>
                    <a:pt x="212" y="20"/>
                  </a:lnTo>
                  <a:lnTo>
                    <a:pt x="318" y="12"/>
                  </a:lnTo>
                  <a:lnTo>
                    <a:pt x="420" y="4"/>
                  </a:lnTo>
                  <a:lnTo>
                    <a:pt x="448" y="2"/>
                  </a:lnTo>
                  <a:lnTo>
                    <a:pt x="464" y="0"/>
                  </a:lnTo>
                  <a:lnTo>
                    <a:pt x="460" y="6"/>
                  </a:lnTo>
                  <a:lnTo>
                    <a:pt x="460" y="8"/>
                  </a:lnTo>
                  <a:lnTo>
                    <a:pt x="460" y="12"/>
                  </a:lnTo>
                  <a:lnTo>
                    <a:pt x="466" y="18"/>
                  </a:lnTo>
                  <a:lnTo>
                    <a:pt x="474" y="10"/>
                  </a:lnTo>
                  <a:lnTo>
                    <a:pt x="484" y="14"/>
                  </a:lnTo>
                  <a:lnTo>
                    <a:pt x="476" y="26"/>
                  </a:lnTo>
                  <a:lnTo>
                    <a:pt x="474" y="44"/>
                  </a:lnTo>
                  <a:lnTo>
                    <a:pt x="488" y="50"/>
                  </a:lnTo>
                  <a:lnTo>
                    <a:pt x="476" y="62"/>
                  </a:lnTo>
                  <a:lnTo>
                    <a:pt x="480" y="76"/>
                  </a:lnTo>
                  <a:lnTo>
                    <a:pt x="494" y="66"/>
                  </a:lnTo>
                  <a:lnTo>
                    <a:pt x="498" y="72"/>
                  </a:lnTo>
                  <a:lnTo>
                    <a:pt x="494" y="82"/>
                  </a:lnTo>
                  <a:lnTo>
                    <a:pt x="500" y="90"/>
                  </a:lnTo>
                  <a:lnTo>
                    <a:pt x="498" y="96"/>
                  </a:lnTo>
                  <a:lnTo>
                    <a:pt x="486" y="92"/>
                  </a:lnTo>
                  <a:lnTo>
                    <a:pt x="484" y="96"/>
                  </a:lnTo>
                  <a:lnTo>
                    <a:pt x="512" y="122"/>
                  </a:lnTo>
                  <a:lnTo>
                    <a:pt x="518" y="124"/>
                  </a:lnTo>
                  <a:lnTo>
                    <a:pt x="512" y="146"/>
                  </a:lnTo>
                  <a:lnTo>
                    <a:pt x="482" y="150"/>
                  </a:lnTo>
                  <a:lnTo>
                    <a:pt x="482" y="162"/>
                  </a:lnTo>
                  <a:lnTo>
                    <a:pt x="494" y="166"/>
                  </a:lnTo>
                  <a:lnTo>
                    <a:pt x="508" y="152"/>
                  </a:lnTo>
                  <a:lnTo>
                    <a:pt x="516" y="158"/>
                  </a:lnTo>
                  <a:lnTo>
                    <a:pt x="508" y="168"/>
                  </a:lnTo>
                  <a:lnTo>
                    <a:pt x="502" y="176"/>
                  </a:lnTo>
                  <a:lnTo>
                    <a:pt x="490" y="178"/>
                  </a:lnTo>
                  <a:lnTo>
                    <a:pt x="494" y="188"/>
                  </a:lnTo>
                  <a:lnTo>
                    <a:pt x="476" y="216"/>
                  </a:lnTo>
                  <a:lnTo>
                    <a:pt x="478" y="222"/>
                  </a:lnTo>
                  <a:lnTo>
                    <a:pt x="462" y="224"/>
                  </a:lnTo>
                  <a:lnTo>
                    <a:pt x="458" y="232"/>
                  </a:lnTo>
                  <a:lnTo>
                    <a:pt x="462" y="236"/>
                  </a:lnTo>
                  <a:lnTo>
                    <a:pt x="470" y="238"/>
                  </a:lnTo>
                  <a:lnTo>
                    <a:pt x="466" y="242"/>
                  </a:lnTo>
                  <a:lnTo>
                    <a:pt x="456" y="244"/>
                  </a:lnTo>
                  <a:lnTo>
                    <a:pt x="450" y="266"/>
                  </a:lnTo>
                  <a:lnTo>
                    <a:pt x="442" y="264"/>
                  </a:lnTo>
                  <a:lnTo>
                    <a:pt x="438" y="270"/>
                  </a:lnTo>
                  <a:lnTo>
                    <a:pt x="450" y="278"/>
                  </a:lnTo>
                  <a:lnTo>
                    <a:pt x="442" y="286"/>
                  </a:lnTo>
                  <a:lnTo>
                    <a:pt x="438" y="298"/>
                  </a:lnTo>
                  <a:lnTo>
                    <a:pt x="446" y="306"/>
                  </a:lnTo>
                  <a:lnTo>
                    <a:pt x="446" y="314"/>
                  </a:lnTo>
                  <a:lnTo>
                    <a:pt x="432" y="312"/>
                  </a:lnTo>
                  <a:lnTo>
                    <a:pt x="430" y="320"/>
                  </a:lnTo>
                  <a:lnTo>
                    <a:pt x="440" y="326"/>
                  </a:lnTo>
                  <a:lnTo>
                    <a:pt x="434" y="338"/>
                  </a:lnTo>
                  <a:lnTo>
                    <a:pt x="422" y="344"/>
                  </a:lnTo>
                  <a:lnTo>
                    <a:pt x="426" y="352"/>
                  </a:lnTo>
                  <a:lnTo>
                    <a:pt x="426" y="366"/>
                  </a:lnTo>
                  <a:lnTo>
                    <a:pt x="434" y="378"/>
                  </a:lnTo>
                  <a:lnTo>
                    <a:pt x="426" y="390"/>
                  </a:lnTo>
                  <a:lnTo>
                    <a:pt x="498" y="384"/>
                  </a:lnTo>
                  <a:lnTo>
                    <a:pt x="520" y="382"/>
                  </a:lnTo>
                  <a:lnTo>
                    <a:pt x="554" y="380"/>
                  </a:lnTo>
                  <a:lnTo>
                    <a:pt x="602" y="376"/>
                  </a:lnTo>
                  <a:lnTo>
                    <a:pt x="638" y="372"/>
                  </a:lnTo>
                  <a:lnTo>
                    <a:pt x="648" y="368"/>
                  </a:lnTo>
                  <a:lnTo>
                    <a:pt x="722" y="362"/>
                  </a:lnTo>
                  <a:lnTo>
                    <a:pt x="740" y="360"/>
                  </a:lnTo>
                  <a:lnTo>
                    <a:pt x="730" y="424"/>
                  </a:lnTo>
                  <a:lnTo>
                    <a:pt x="738" y="448"/>
                  </a:lnTo>
                  <a:lnTo>
                    <a:pt x="756" y="462"/>
                  </a:lnTo>
                  <a:lnTo>
                    <a:pt x="760" y="466"/>
                  </a:lnTo>
                  <a:lnTo>
                    <a:pt x="764" y="480"/>
                  </a:lnTo>
                  <a:lnTo>
                    <a:pt x="770" y="486"/>
                  </a:lnTo>
                  <a:lnTo>
                    <a:pt x="770" y="494"/>
                  </a:lnTo>
                  <a:lnTo>
                    <a:pt x="784" y="514"/>
                  </a:lnTo>
                  <a:lnTo>
                    <a:pt x="750" y="514"/>
                  </a:lnTo>
                  <a:lnTo>
                    <a:pt x="728" y="502"/>
                  </a:lnTo>
                  <a:lnTo>
                    <a:pt x="708" y="502"/>
                  </a:lnTo>
                  <a:lnTo>
                    <a:pt x="696" y="486"/>
                  </a:lnTo>
                  <a:lnTo>
                    <a:pt x="666" y="484"/>
                  </a:lnTo>
                  <a:lnTo>
                    <a:pt x="650" y="506"/>
                  </a:lnTo>
                  <a:lnTo>
                    <a:pt x="648" y="516"/>
                  </a:lnTo>
                  <a:lnTo>
                    <a:pt x="640" y="534"/>
                  </a:lnTo>
                  <a:lnTo>
                    <a:pt x="644" y="544"/>
                  </a:lnTo>
                  <a:lnTo>
                    <a:pt x="654" y="550"/>
                  </a:lnTo>
                  <a:lnTo>
                    <a:pt x="670" y="550"/>
                  </a:lnTo>
                  <a:lnTo>
                    <a:pt x="688" y="550"/>
                  </a:lnTo>
                  <a:lnTo>
                    <a:pt x="718" y="546"/>
                  </a:lnTo>
                  <a:lnTo>
                    <a:pt x="728" y="526"/>
                  </a:lnTo>
                  <a:lnTo>
                    <a:pt x="736" y="524"/>
                  </a:lnTo>
                  <a:lnTo>
                    <a:pt x="738" y="530"/>
                  </a:lnTo>
                  <a:lnTo>
                    <a:pt x="746" y="528"/>
                  </a:lnTo>
                  <a:lnTo>
                    <a:pt x="752" y="522"/>
                  </a:lnTo>
                  <a:lnTo>
                    <a:pt x="756" y="528"/>
                  </a:lnTo>
                  <a:lnTo>
                    <a:pt x="766" y="520"/>
                  </a:lnTo>
                  <a:lnTo>
                    <a:pt x="770" y="524"/>
                  </a:lnTo>
                  <a:lnTo>
                    <a:pt x="762" y="534"/>
                  </a:lnTo>
                  <a:lnTo>
                    <a:pt x="762" y="544"/>
                  </a:lnTo>
                  <a:lnTo>
                    <a:pt x="742" y="546"/>
                  </a:lnTo>
                  <a:lnTo>
                    <a:pt x="742" y="560"/>
                  </a:lnTo>
                  <a:lnTo>
                    <a:pt x="758" y="566"/>
                  </a:lnTo>
                  <a:lnTo>
                    <a:pt x="768" y="576"/>
                  </a:lnTo>
                  <a:lnTo>
                    <a:pt x="780" y="574"/>
                  </a:lnTo>
                  <a:lnTo>
                    <a:pt x="788" y="542"/>
                  </a:lnTo>
                  <a:lnTo>
                    <a:pt x="798" y="540"/>
                  </a:lnTo>
                  <a:lnTo>
                    <a:pt x="798" y="532"/>
                  </a:lnTo>
                  <a:lnTo>
                    <a:pt x="810" y="534"/>
                  </a:lnTo>
                  <a:lnTo>
                    <a:pt x="822" y="532"/>
                  </a:lnTo>
                  <a:lnTo>
                    <a:pt x="840" y="510"/>
                  </a:lnTo>
                  <a:lnTo>
                    <a:pt x="846" y="512"/>
                  </a:lnTo>
                  <a:lnTo>
                    <a:pt x="842" y="520"/>
                  </a:lnTo>
                  <a:lnTo>
                    <a:pt x="844" y="526"/>
                  </a:lnTo>
                  <a:lnTo>
                    <a:pt x="850" y="524"/>
                  </a:lnTo>
                  <a:lnTo>
                    <a:pt x="844" y="542"/>
                  </a:lnTo>
                  <a:lnTo>
                    <a:pt x="846" y="552"/>
                  </a:lnTo>
                  <a:lnTo>
                    <a:pt x="856" y="554"/>
                  </a:lnTo>
                  <a:lnTo>
                    <a:pt x="842" y="568"/>
                  </a:lnTo>
                  <a:lnTo>
                    <a:pt x="836" y="582"/>
                  </a:lnTo>
                  <a:lnTo>
                    <a:pt x="822" y="582"/>
                  </a:lnTo>
                  <a:lnTo>
                    <a:pt x="814" y="600"/>
                  </a:lnTo>
                  <a:lnTo>
                    <a:pt x="818" y="606"/>
                  </a:lnTo>
                  <a:lnTo>
                    <a:pt x="788" y="622"/>
                  </a:lnTo>
                  <a:lnTo>
                    <a:pt x="792" y="642"/>
                  </a:lnTo>
                  <a:lnTo>
                    <a:pt x="808" y="654"/>
                  </a:lnTo>
                  <a:lnTo>
                    <a:pt x="808" y="664"/>
                  </a:lnTo>
                  <a:lnTo>
                    <a:pt x="830" y="662"/>
                  </a:lnTo>
                  <a:lnTo>
                    <a:pt x="842" y="670"/>
                  </a:lnTo>
                  <a:lnTo>
                    <a:pt x="840" y="678"/>
                  </a:lnTo>
                  <a:lnTo>
                    <a:pt x="844" y="682"/>
                  </a:lnTo>
                  <a:lnTo>
                    <a:pt x="856" y="678"/>
                  </a:lnTo>
                  <a:lnTo>
                    <a:pt x="876" y="692"/>
                  </a:lnTo>
                  <a:lnTo>
                    <a:pt x="898" y="692"/>
                  </a:lnTo>
                  <a:lnTo>
                    <a:pt x="890" y="698"/>
                  </a:lnTo>
                  <a:lnTo>
                    <a:pt x="896" y="708"/>
                  </a:lnTo>
                  <a:lnTo>
                    <a:pt x="890" y="716"/>
                  </a:lnTo>
                  <a:lnTo>
                    <a:pt x="880" y="712"/>
                  </a:lnTo>
                  <a:lnTo>
                    <a:pt x="874" y="718"/>
                  </a:lnTo>
                  <a:lnTo>
                    <a:pt x="878" y="730"/>
                  </a:lnTo>
                  <a:lnTo>
                    <a:pt x="868" y="732"/>
                  </a:lnTo>
                  <a:lnTo>
                    <a:pt x="862" y="720"/>
                  </a:lnTo>
                  <a:lnTo>
                    <a:pt x="858" y="720"/>
                  </a:lnTo>
                  <a:lnTo>
                    <a:pt x="848" y="736"/>
                  </a:lnTo>
                  <a:lnTo>
                    <a:pt x="840" y="744"/>
                  </a:lnTo>
                  <a:lnTo>
                    <a:pt x="832" y="740"/>
                  </a:lnTo>
                  <a:lnTo>
                    <a:pt x="846" y="718"/>
                  </a:lnTo>
                  <a:lnTo>
                    <a:pt x="826" y="706"/>
                  </a:lnTo>
                  <a:lnTo>
                    <a:pt x="814" y="690"/>
                  </a:lnTo>
                  <a:lnTo>
                    <a:pt x="806" y="696"/>
                  </a:lnTo>
                  <a:lnTo>
                    <a:pt x="790" y="690"/>
                  </a:lnTo>
                  <a:lnTo>
                    <a:pt x="786" y="682"/>
                  </a:lnTo>
                  <a:lnTo>
                    <a:pt x="780" y="686"/>
                  </a:lnTo>
                  <a:lnTo>
                    <a:pt x="760" y="684"/>
                  </a:lnTo>
                  <a:lnTo>
                    <a:pt x="750" y="658"/>
                  </a:lnTo>
                  <a:lnTo>
                    <a:pt x="728" y="658"/>
                  </a:lnTo>
                  <a:lnTo>
                    <a:pt x="722" y="656"/>
                  </a:lnTo>
                  <a:lnTo>
                    <a:pt x="718" y="658"/>
                  </a:lnTo>
                  <a:lnTo>
                    <a:pt x="724" y="680"/>
                  </a:lnTo>
                  <a:lnTo>
                    <a:pt x="720" y="684"/>
                  </a:lnTo>
                  <a:lnTo>
                    <a:pt x="720" y="700"/>
                  </a:lnTo>
                  <a:lnTo>
                    <a:pt x="730" y="706"/>
                  </a:lnTo>
                  <a:lnTo>
                    <a:pt x="718" y="714"/>
                  </a:lnTo>
                  <a:lnTo>
                    <a:pt x="706" y="732"/>
                  </a:lnTo>
                  <a:lnTo>
                    <a:pt x="692" y="736"/>
                  </a:lnTo>
                  <a:lnTo>
                    <a:pt x="668" y="700"/>
                  </a:lnTo>
                  <a:lnTo>
                    <a:pt x="662" y="716"/>
                  </a:lnTo>
                  <a:lnTo>
                    <a:pt x="654" y="718"/>
                  </a:lnTo>
                  <a:lnTo>
                    <a:pt x="650" y="704"/>
                  </a:lnTo>
                  <a:lnTo>
                    <a:pt x="632" y="698"/>
                  </a:lnTo>
                  <a:lnTo>
                    <a:pt x="634" y="712"/>
                  </a:lnTo>
                  <a:lnTo>
                    <a:pt x="618" y="728"/>
                  </a:lnTo>
                  <a:lnTo>
                    <a:pt x="618" y="738"/>
                  </a:lnTo>
                  <a:lnTo>
                    <a:pt x="606" y="738"/>
                  </a:lnTo>
                  <a:lnTo>
                    <a:pt x="596" y="746"/>
                  </a:lnTo>
                  <a:lnTo>
                    <a:pt x="566" y="726"/>
                  </a:lnTo>
                  <a:lnTo>
                    <a:pt x="550" y="728"/>
                  </a:lnTo>
                  <a:lnTo>
                    <a:pt x="540" y="718"/>
                  </a:lnTo>
                  <a:lnTo>
                    <a:pt x="532" y="694"/>
                  </a:lnTo>
                  <a:lnTo>
                    <a:pt x="512" y="684"/>
                  </a:lnTo>
                  <a:lnTo>
                    <a:pt x="510" y="676"/>
                  </a:lnTo>
                  <a:lnTo>
                    <a:pt x="500" y="678"/>
                  </a:lnTo>
                  <a:lnTo>
                    <a:pt x="482" y="666"/>
                  </a:lnTo>
                  <a:lnTo>
                    <a:pt x="468" y="674"/>
                  </a:lnTo>
                  <a:lnTo>
                    <a:pt x="462" y="670"/>
                  </a:lnTo>
                  <a:lnTo>
                    <a:pt x="468" y="660"/>
                  </a:lnTo>
                  <a:lnTo>
                    <a:pt x="462" y="652"/>
                  </a:lnTo>
                  <a:lnTo>
                    <a:pt x="444" y="652"/>
                  </a:lnTo>
                  <a:lnTo>
                    <a:pt x="454" y="630"/>
                  </a:lnTo>
                  <a:lnTo>
                    <a:pt x="448" y="626"/>
                  </a:lnTo>
                  <a:lnTo>
                    <a:pt x="418" y="634"/>
                  </a:lnTo>
                  <a:lnTo>
                    <a:pt x="406" y="636"/>
                  </a:lnTo>
                  <a:lnTo>
                    <a:pt x="406" y="628"/>
                  </a:lnTo>
                  <a:lnTo>
                    <a:pt x="410" y="624"/>
                  </a:lnTo>
                  <a:lnTo>
                    <a:pt x="410" y="618"/>
                  </a:lnTo>
                  <a:lnTo>
                    <a:pt x="400" y="618"/>
                  </a:lnTo>
                  <a:lnTo>
                    <a:pt x="398" y="622"/>
                  </a:lnTo>
                  <a:lnTo>
                    <a:pt x="390" y="618"/>
                  </a:lnTo>
                  <a:lnTo>
                    <a:pt x="384" y="626"/>
                  </a:lnTo>
                  <a:lnTo>
                    <a:pt x="360" y="640"/>
                  </a:lnTo>
                  <a:lnTo>
                    <a:pt x="358" y="636"/>
                  </a:lnTo>
                  <a:lnTo>
                    <a:pt x="350" y="642"/>
                  </a:lnTo>
                  <a:lnTo>
                    <a:pt x="358" y="648"/>
                  </a:lnTo>
                  <a:lnTo>
                    <a:pt x="364" y="648"/>
                  </a:lnTo>
                  <a:lnTo>
                    <a:pt x="366" y="660"/>
                  </a:lnTo>
                  <a:lnTo>
                    <a:pt x="378" y="660"/>
                  </a:lnTo>
                  <a:lnTo>
                    <a:pt x="376" y="668"/>
                  </a:lnTo>
                  <a:lnTo>
                    <a:pt x="354" y="672"/>
                  </a:lnTo>
                  <a:lnTo>
                    <a:pt x="338" y="680"/>
                  </a:lnTo>
                  <a:lnTo>
                    <a:pt x="286" y="676"/>
                  </a:lnTo>
                  <a:lnTo>
                    <a:pt x="184" y="642"/>
                  </a:lnTo>
                  <a:lnTo>
                    <a:pt x="114" y="650"/>
                  </a:lnTo>
                  <a:lnTo>
                    <a:pt x="74" y="666"/>
                  </a:lnTo>
                  <a:lnTo>
                    <a:pt x="70" y="656"/>
                  </a:lnTo>
                  <a:lnTo>
                    <a:pt x="60" y="654"/>
                  </a:lnTo>
                  <a:lnTo>
                    <a:pt x="60" y="646"/>
                  </a:lnTo>
                  <a:lnTo>
                    <a:pt x="80" y="620"/>
                  </a:lnTo>
                  <a:lnTo>
                    <a:pt x="94" y="598"/>
                  </a:lnTo>
                  <a:lnTo>
                    <a:pt x="96" y="564"/>
                  </a:lnTo>
                  <a:lnTo>
                    <a:pt x="82" y="550"/>
                  </a:lnTo>
                  <a:lnTo>
                    <a:pt x="86" y="530"/>
                  </a:lnTo>
                  <a:lnTo>
                    <a:pt x="88" y="524"/>
                  </a:lnTo>
                  <a:lnTo>
                    <a:pt x="84" y="500"/>
                  </a:lnTo>
                  <a:lnTo>
                    <a:pt x="108" y="438"/>
                  </a:lnTo>
                  <a:lnTo>
                    <a:pt x="110" y="428"/>
                  </a:lnTo>
                  <a:lnTo>
                    <a:pt x="104" y="416"/>
                  </a:lnTo>
                  <a:lnTo>
                    <a:pt x="112" y="408"/>
                  </a:lnTo>
                  <a:lnTo>
                    <a:pt x="104" y="396"/>
                  </a:lnTo>
                  <a:lnTo>
                    <a:pt x="106" y="378"/>
                  </a:lnTo>
                  <a:lnTo>
                    <a:pt x="94" y="376"/>
                  </a:lnTo>
                  <a:lnTo>
                    <a:pt x="94" y="368"/>
                  </a:lnTo>
                  <a:lnTo>
                    <a:pt x="78" y="358"/>
                  </a:lnTo>
                  <a:lnTo>
                    <a:pt x="84" y="346"/>
                  </a:lnTo>
                  <a:lnTo>
                    <a:pt x="68" y="326"/>
                  </a:lnTo>
                  <a:lnTo>
                    <a:pt x="72" y="320"/>
                  </a:lnTo>
                  <a:lnTo>
                    <a:pt x="60" y="316"/>
                  </a:lnTo>
                  <a:lnTo>
                    <a:pt x="56" y="310"/>
                  </a:lnTo>
                  <a:lnTo>
                    <a:pt x="50" y="302"/>
                  </a:lnTo>
                  <a:lnTo>
                    <a:pt x="58" y="282"/>
                  </a:lnTo>
                  <a:lnTo>
                    <a:pt x="46" y="256"/>
                  </a:lnTo>
                  <a:lnTo>
                    <a:pt x="12" y="226"/>
                  </a:lnTo>
                  <a:lnTo>
                    <a:pt x="12" y="188"/>
                  </a:lnTo>
                  <a:lnTo>
                    <a:pt x="8" y="152"/>
                  </a:lnTo>
                  <a:lnTo>
                    <a:pt x="4" y="90"/>
                  </a:lnTo>
                  <a:lnTo>
                    <a:pt x="2" y="56"/>
                  </a:lnTo>
                  <a:lnTo>
                    <a:pt x="0" y="30"/>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14" name="Freeform 42">
              <a:extLst>
                <a:ext uri="{FF2B5EF4-FFF2-40B4-BE49-F238E27FC236}">
                  <a16:creationId xmlns:a16="http://schemas.microsoft.com/office/drawing/2014/main" id="{53586D17-8A9C-0E0C-8461-9B87C2F7F519}"/>
                </a:ext>
              </a:extLst>
            </p:cNvPr>
            <p:cNvSpPr>
              <a:spLocks/>
            </p:cNvSpPr>
            <p:nvPr/>
          </p:nvSpPr>
          <p:spPr bwMode="auto">
            <a:xfrm>
              <a:off x="7567332" y="2324937"/>
              <a:ext cx="492405" cy="269152"/>
            </a:xfrm>
            <a:custGeom>
              <a:avLst/>
              <a:gdLst>
                <a:gd name="T0" fmla="*/ 70564355 w 1105"/>
                <a:gd name="T1" fmla="*/ 1486892188 h 604"/>
                <a:gd name="T2" fmla="*/ 95765910 w 1105"/>
                <a:gd name="T3" fmla="*/ 1396166563 h 604"/>
                <a:gd name="T4" fmla="*/ 100806221 w 1105"/>
                <a:gd name="T5" fmla="*/ 1320561875 h 604"/>
                <a:gd name="T6" fmla="*/ 55443422 w 1105"/>
                <a:gd name="T7" fmla="*/ 1270158750 h 604"/>
                <a:gd name="T8" fmla="*/ 85685288 w 1105"/>
                <a:gd name="T9" fmla="*/ 1169352500 h 604"/>
                <a:gd name="T10" fmla="*/ 176410887 w 1105"/>
                <a:gd name="T11" fmla="*/ 1149191250 h 604"/>
                <a:gd name="T12" fmla="*/ 327620219 w 1105"/>
                <a:gd name="T13" fmla="*/ 1199594375 h 604"/>
                <a:gd name="T14" fmla="*/ 302418664 w 1105"/>
                <a:gd name="T15" fmla="*/ 1078626875 h 604"/>
                <a:gd name="T16" fmla="*/ 347781463 w 1105"/>
                <a:gd name="T17" fmla="*/ 1028223750 h 604"/>
                <a:gd name="T18" fmla="*/ 443547374 w 1105"/>
                <a:gd name="T19" fmla="*/ 962699688 h 604"/>
                <a:gd name="T20" fmla="*/ 418345818 w 1105"/>
                <a:gd name="T21" fmla="*/ 877014375 h 604"/>
                <a:gd name="T22" fmla="*/ 498990795 w 1105"/>
                <a:gd name="T23" fmla="*/ 816530625 h 604"/>
                <a:gd name="T24" fmla="*/ 524192351 w 1105"/>
                <a:gd name="T25" fmla="*/ 781248438 h 604"/>
                <a:gd name="T26" fmla="*/ 599797017 w 1105"/>
                <a:gd name="T27" fmla="*/ 791329063 h 604"/>
                <a:gd name="T28" fmla="*/ 609877639 w 1105"/>
                <a:gd name="T29" fmla="*/ 735885625 h 604"/>
                <a:gd name="T30" fmla="*/ 690522616 w 1105"/>
                <a:gd name="T31" fmla="*/ 735885625 h 604"/>
                <a:gd name="T32" fmla="*/ 841731948 w 1105"/>
                <a:gd name="T33" fmla="*/ 715724375 h 604"/>
                <a:gd name="T34" fmla="*/ 967739724 w 1105"/>
                <a:gd name="T35" fmla="*/ 710684063 h 604"/>
                <a:gd name="T36" fmla="*/ 992941279 w 1105"/>
                <a:gd name="T37" fmla="*/ 695563125 h 604"/>
                <a:gd name="T38" fmla="*/ 1033263768 w 1105"/>
                <a:gd name="T39" fmla="*/ 624998750 h 604"/>
                <a:gd name="T40" fmla="*/ 1058465323 w 1105"/>
                <a:gd name="T41" fmla="*/ 594756875 h 604"/>
                <a:gd name="T42" fmla="*/ 1053425012 w 1105"/>
                <a:gd name="T43" fmla="*/ 554434375 h 604"/>
                <a:gd name="T44" fmla="*/ 1174392478 w 1105"/>
                <a:gd name="T45" fmla="*/ 630039063 h 604"/>
                <a:gd name="T46" fmla="*/ 1234876211 w 1105"/>
                <a:gd name="T47" fmla="*/ 614918125 h 604"/>
                <a:gd name="T48" fmla="*/ 1290319632 w 1105"/>
                <a:gd name="T49" fmla="*/ 483870000 h 604"/>
                <a:gd name="T50" fmla="*/ 1325601810 w 1105"/>
                <a:gd name="T51" fmla="*/ 398184688 h 604"/>
                <a:gd name="T52" fmla="*/ 1376004920 w 1105"/>
                <a:gd name="T53" fmla="*/ 252015625 h 604"/>
                <a:gd name="T54" fmla="*/ 1461690208 w 1105"/>
                <a:gd name="T55" fmla="*/ 246975313 h 604"/>
                <a:gd name="T56" fmla="*/ 1532254563 w 1105"/>
                <a:gd name="T57" fmla="*/ 196572188 h 604"/>
                <a:gd name="T58" fmla="*/ 1597778607 w 1105"/>
                <a:gd name="T59" fmla="*/ 136088438 h 604"/>
                <a:gd name="T60" fmla="*/ 1572577052 w 1105"/>
                <a:gd name="T61" fmla="*/ 95765938 h 604"/>
                <a:gd name="T62" fmla="*/ 1602818918 w 1105"/>
                <a:gd name="T63" fmla="*/ 15120938 h 604"/>
                <a:gd name="T64" fmla="*/ 1701104190 w 1105"/>
                <a:gd name="T65" fmla="*/ 0 h 604"/>
                <a:gd name="T66" fmla="*/ 1817031345 w 1105"/>
                <a:gd name="T67" fmla="*/ 105846563 h 604"/>
                <a:gd name="T68" fmla="*/ 1922877877 w 1105"/>
                <a:gd name="T69" fmla="*/ 126007813 h 604"/>
                <a:gd name="T70" fmla="*/ 2008563165 w 1105"/>
                <a:gd name="T71" fmla="*/ 176410938 h 604"/>
                <a:gd name="T72" fmla="*/ 2058966276 w 1105"/>
                <a:gd name="T73" fmla="*/ 156249688 h 604"/>
                <a:gd name="T74" fmla="*/ 2147483646 w 1105"/>
                <a:gd name="T75" fmla="*/ 166330313 h 604"/>
                <a:gd name="T76" fmla="*/ 2147483646 w 1105"/>
                <a:gd name="T77" fmla="*/ 156249688 h 604"/>
                <a:gd name="T78" fmla="*/ 2147483646 w 1105"/>
                <a:gd name="T79" fmla="*/ 85685313 h 604"/>
                <a:gd name="T80" fmla="*/ 2147483646 w 1105"/>
                <a:gd name="T81" fmla="*/ 151209375 h 604"/>
                <a:gd name="T82" fmla="*/ 2147483646 w 1105"/>
                <a:gd name="T83" fmla="*/ 297378438 h 604"/>
                <a:gd name="T84" fmla="*/ 2147483646 w 1105"/>
                <a:gd name="T85" fmla="*/ 443547500 h 604"/>
                <a:gd name="T86" fmla="*/ 2147483646 w 1105"/>
                <a:gd name="T87" fmla="*/ 478829688 h 604"/>
                <a:gd name="T88" fmla="*/ 2147483646 w 1105"/>
                <a:gd name="T89" fmla="*/ 554434375 h 604"/>
                <a:gd name="T90" fmla="*/ 2147483646 w 1105"/>
                <a:gd name="T91" fmla="*/ 599797188 h 604"/>
                <a:gd name="T92" fmla="*/ 2147483646 w 1105"/>
                <a:gd name="T93" fmla="*/ 740925938 h 604"/>
                <a:gd name="T94" fmla="*/ 2147483646 w 1105"/>
                <a:gd name="T95" fmla="*/ 851812813 h 604"/>
                <a:gd name="T96" fmla="*/ 2147483646 w 1105"/>
                <a:gd name="T97" fmla="*/ 947578750 h 604"/>
                <a:gd name="T98" fmla="*/ 2147483646 w 1105"/>
                <a:gd name="T99" fmla="*/ 1053425313 h 604"/>
                <a:gd name="T100" fmla="*/ 2147483646 w 1105"/>
                <a:gd name="T101" fmla="*/ 1154231563 h 604"/>
                <a:gd name="T102" fmla="*/ 2003522854 w 1105"/>
                <a:gd name="T103" fmla="*/ 1209675000 h 604"/>
                <a:gd name="T104" fmla="*/ 1711184812 w 1105"/>
                <a:gd name="T105" fmla="*/ 1234876563 h 604"/>
                <a:gd name="T106" fmla="*/ 1411287098 w 1105"/>
                <a:gd name="T107" fmla="*/ 1285279688 h 604"/>
                <a:gd name="T108" fmla="*/ 1154231234 w 1105"/>
                <a:gd name="T109" fmla="*/ 1300400625 h 604"/>
                <a:gd name="T110" fmla="*/ 1073586256 w 1105"/>
                <a:gd name="T111" fmla="*/ 1315521563 h 604"/>
                <a:gd name="T112" fmla="*/ 877014125 w 1105"/>
                <a:gd name="T113" fmla="*/ 1345763438 h 604"/>
                <a:gd name="T114" fmla="*/ 655240438 w 1105"/>
                <a:gd name="T115" fmla="*/ 1376005313 h 604"/>
                <a:gd name="T116" fmla="*/ 504031106 w 1105"/>
                <a:gd name="T117" fmla="*/ 1370965000 h 604"/>
                <a:gd name="T118" fmla="*/ 352821774 w 1105"/>
                <a:gd name="T119" fmla="*/ 1476811563 h 604"/>
                <a:gd name="T120" fmla="*/ 211693065 w 1105"/>
                <a:gd name="T121" fmla="*/ 1496972813 h 604"/>
                <a:gd name="T122" fmla="*/ 0 w 1105"/>
                <a:gd name="T123" fmla="*/ 1522174375 h 6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05" h="604">
                  <a:moveTo>
                    <a:pt x="0" y="604"/>
                  </a:moveTo>
                  <a:lnTo>
                    <a:pt x="6" y="580"/>
                  </a:lnTo>
                  <a:lnTo>
                    <a:pt x="28" y="590"/>
                  </a:lnTo>
                  <a:lnTo>
                    <a:pt x="34" y="584"/>
                  </a:lnTo>
                  <a:lnTo>
                    <a:pt x="34" y="570"/>
                  </a:lnTo>
                  <a:lnTo>
                    <a:pt x="38" y="554"/>
                  </a:lnTo>
                  <a:lnTo>
                    <a:pt x="38" y="546"/>
                  </a:lnTo>
                  <a:lnTo>
                    <a:pt x="30" y="540"/>
                  </a:lnTo>
                  <a:lnTo>
                    <a:pt x="40" y="524"/>
                  </a:lnTo>
                  <a:lnTo>
                    <a:pt x="40" y="514"/>
                  </a:lnTo>
                  <a:lnTo>
                    <a:pt x="30" y="504"/>
                  </a:lnTo>
                  <a:lnTo>
                    <a:pt x="22" y="504"/>
                  </a:lnTo>
                  <a:lnTo>
                    <a:pt x="16" y="498"/>
                  </a:lnTo>
                  <a:lnTo>
                    <a:pt x="20" y="490"/>
                  </a:lnTo>
                  <a:lnTo>
                    <a:pt x="34" y="464"/>
                  </a:lnTo>
                  <a:lnTo>
                    <a:pt x="50" y="452"/>
                  </a:lnTo>
                  <a:lnTo>
                    <a:pt x="58" y="456"/>
                  </a:lnTo>
                  <a:lnTo>
                    <a:pt x="70" y="456"/>
                  </a:lnTo>
                  <a:lnTo>
                    <a:pt x="88" y="470"/>
                  </a:lnTo>
                  <a:lnTo>
                    <a:pt x="116" y="476"/>
                  </a:lnTo>
                  <a:lnTo>
                    <a:pt x="130" y="476"/>
                  </a:lnTo>
                  <a:lnTo>
                    <a:pt x="130" y="454"/>
                  </a:lnTo>
                  <a:lnTo>
                    <a:pt x="116" y="434"/>
                  </a:lnTo>
                  <a:lnTo>
                    <a:pt x="120" y="428"/>
                  </a:lnTo>
                  <a:lnTo>
                    <a:pt x="124" y="410"/>
                  </a:lnTo>
                  <a:lnTo>
                    <a:pt x="130" y="408"/>
                  </a:lnTo>
                  <a:lnTo>
                    <a:pt x="138" y="408"/>
                  </a:lnTo>
                  <a:lnTo>
                    <a:pt x="154" y="398"/>
                  </a:lnTo>
                  <a:lnTo>
                    <a:pt x="176" y="388"/>
                  </a:lnTo>
                  <a:lnTo>
                    <a:pt x="176" y="382"/>
                  </a:lnTo>
                  <a:lnTo>
                    <a:pt x="166" y="374"/>
                  </a:lnTo>
                  <a:lnTo>
                    <a:pt x="160" y="362"/>
                  </a:lnTo>
                  <a:lnTo>
                    <a:pt x="166" y="348"/>
                  </a:lnTo>
                  <a:lnTo>
                    <a:pt x="180" y="330"/>
                  </a:lnTo>
                  <a:lnTo>
                    <a:pt x="188" y="332"/>
                  </a:lnTo>
                  <a:lnTo>
                    <a:pt x="198" y="324"/>
                  </a:lnTo>
                  <a:lnTo>
                    <a:pt x="192" y="314"/>
                  </a:lnTo>
                  <a:lnTo>
                    <a:pt x="198" y="306"/>
                  </a:lnTo>
                  <a:lnTo>
                    <a:pt x="208" y="310"/>
                  </a:lnTo>
                  <a:lnTo>
                    <a:pt x="226" y="304"/>
                  </a:lnTo>
                  <a:lnTo>
                    <a:pt x="230" y="316"/>
                  </a:lnTo>
                  <a:lnTo>
                    <a:pt x="238" y="314"/>
                  </a:lnTo>
                  <a:lnTo>
                    <a:pt x="242" y="306"/>
                  </a:lnTo>
                  <a:lnTo>
                    <a:pt x="238" y="298"/>
                  </a:lnTo>
                  <a:lnTo>
                    <a:pt x="242" y="292"/>
                  </a:lnTo>
                  <a:lnTo>
                    <a:pt x="252" y="300"/>
                  </a:lnTo>
                  <a:lnTo>
                    <a:pt x="262" y="292"/>
                  </a:lnTo>
                  <a:lnTo>
                    <a:pt x="274" y="292"/>
                  </a:lnTo>
                  <a:lnTo>
                    <a:pt x="288" y="298"/>
                  </a:lnTo>
                  <a:lnTo>
                    <a:pt x="320" y="310"/>
                  </a:lnTo>
                  <a:lnTo>
                    <a:pt x="334" y="284"/>
                  </a:lnTo>
                  <a:lnTo>
                    <a:pt x="356" y="270"/>
                  </a:lnTo>
                  <a:lnTo>
                    <a:pt x="374" y="284"/>
                  </a:lnTo>
                  <a:lnTo>
                    <a:pt x="384" y="282"/>
                  </a:lnTo>
                  <a:lnTo>
                    <a:pt x="384" y="294"/>
                  </a:lnTo>
                  <a:lnTo>
                    <a:pt x="392" y="288"/>
                  </a:lnTo>
                  <a:lnTo>
                    <a:pt x="394" y="276"/>
                  </a:lnTo>
                  <a:lnTo>
                    <a:pt x="400" y="274"/>
                  </a:lnTo>
                  <a:lnTo>
                    <a:pt x="404" y="252"/>
                  </a:lnTo>
                  <a:lnTo>
                    <a:pt x="410" y="248"/>
                  </a:lnTo>
                  <a:lnTo>
                    <a:pt x="404" y="240"/>
                  </a:lnTo>
                  <a:lnTo>
                    <a:pt x="406" y="234"/>
                  </a:lnTo>
                  <a:lnTo>
                    <a:pt x="420" y="236"/>
                  </a:lnTo>
                  <a:lnTo>
                    <a:pt x="424" y="232"/>
                  </a:lnTo>
                  <a:lnTo>
                    <a:pt x="418" y="228"/>
                  </a:lnTo>
                  <a:lnTo>
                    <a:pt x="418" y="220"/>
                  </a:lnTo>
                  <a:lnTo>
                    <a:pt x="430" y="218"/>
                  </a:lnTo>
                  <a:lnTo>
                    <a:pt x="438" y="244"/>
                  </a:lnTo>
                  <a:lnTo>
                    <a:pt x="466" y="250"/>
                  </a:lnTo>
                  <a:lnTo>
                    <a:pt x="472" y="256"/>
                  </a:lnTo>
                  <a:lnTo>
                    <a:pt x="480" y="248"/>
                  </a:lnTo>
                  <a:lnTo>
                    <a:pt x="490" y="244"/>
                  </a:lnTo>
                  <a:lnTo>
                    <a:pt x="490" y="214"/>
                  </a:lnTo>
                  <a:lnTo>
                    <a:pt x="504" y="192"/>
                  </a:lnTo>
                  <a:lnTo>
                    <a:pt x="512" y="192"/>
                  </a:lnTo>
                  <a:lnTo>
                    <a:pt x="524" y="178"/>
                  </a:lnTo>
                  <a:lnTo>
                    <a:pt x="524" y="170"/>
                  </a:lnTo>
                  <a:lnTo>
                    <a:pt x="526" y="158"/>
                  </a:lnTo>
                  <a:lnTo>
                    <a:pt x="540" y="148"/>
                  </a:lnTo>
                  <a:lnTo>
                    <a:pt x="548" y="132"/>
                  </a:lnTo>
                  <a:lnTo>
                    <a:pt x="546" y="100"/>
                  </a:lnTo>
                  <a:lnTo>
                    <a:pt x="568" y="90"/>
                  </a:lnTo>
                  <a:lnTo>
                    <a:pt x="576" y="100"/>
                  </a:lnTo>
                  <a:lnTo>
                    <a:pt x="580" y="98"/>
                  </a:lnTo>
                  <a:lnTo>
                    <a:pt x="586" y="100"/>
                  </a:lnTo>
                  <a:lnTo>
                    <a:pt x="604" y="82"/>
                  </a:lnTo>
                  <a:lnTo>
                    <a:pt x="608" y="78"/>
                  </a:lnTo>
                  <a:lnTo>
                    <a:pt x="636" y="72"/>
                  </a:lnTo>
                  <a:lnTo>
                    <a:pt x="632" y="62"/>
                  </a:lnTo>
                  <a:lnTo>
                    <a:pt x="634" y="54"/>
                  </a:lnTo>
                  <a:lnTo>
                    <a:pt x="622" y="50"/>
                  </a:lnTo>
                  <a:lnTo>
                    <a:pt x="622" y="46"/>
                  </a:lnTo>
                  <a:lnTo>
                    <a:pt x="624" y="38"/>
                  </a:lnTo>
                  <a:lnTo>
                    <a:pt x="616" y="24"/>
                  </a:lnTo>
                  <a:lnTo>
                    <a:pt x="624" y="10"/>
                  </a:lnTo>
                  <a:lnTo>
                    <a:pt x="636" y="6"/>
                  </a:lnTo>
                  <a:lnTo>
                    <a:pt x="654" y="10"/>
                  </a:lnTo>
                  <a:lnTo>
                    <a:pt x="667" y="10"/>
                  </a:lnTo>
                  <a:lnTo>
                    <a:pt x="675" y="0"/>
                  </a:lnTo>
                  <a:lnTo>
                    <a:pt x="685" y="0"/>
                  </a:lnTo>
                  <a:lnTo>
                    <a:pt x="705" y="16"/>
                  </a:lnTo>
                  <a:lnTo>
                    <a:pt x="721" y="42"/>
                  </a:lnTo>
                  <a:lnTo>
                    <a:pt x="721" y="50"/>
                  </a:lnTo>
                  <a:lnTo>
                    <a:pt x="749" y="52"/>
                  </a:lnTo>
                  <a:lnTo>
                    <a:pt x="763" y="50"/>
                  </a:lnTo>
                  <a:lnTo>
                    <a:pt x="775" y="54"/>
                  </a:lnTo>
                  <a:lnTo>
                    <a:pt x="781" y="54"/>
                  </a:lnTo>
                  <a:lnTo>
                    <a:pt x="797" y="70"/>
                  </a:lnTo>
                  <a:lnTo>
                    <a:pt x="805" y="70"/>
                  </a:lnTo>
                  <a:lnTo>
                    <a:pt x="811" y="72"/>
                  </a:lnTo>
                  <a:lnTo>
                    <a:pt x="817" y="62"/>
                  </a:lnTo>
                  <a:lnTo>
                    <a:pt x="831" y="56"/>
                  </a:lnTo>
                  <a:lnTo>
                    <a:pt x="853" y="58"/>
                  </a:lnTo>
                  <a:lnTo>
                    <a:pt x="871" y="66"/>
                  </a:lnTo>
                  <a:lnTo>
                    <a:pt x="875" y="62"/>
                  </a:lnTo>
                  <a:lnTo>
                    <a:pt x="881" y="60"/>
                  </a:lnTo>
                  <a:lnTo>
                    <a:pt x="891" y="62"/>
                  </a:lnTo>
                  <a:lnTo>
                    <a:pt x="895" y="50"/>
                  </a:lnTo>
                  <a:lnTo>
                    <a:pt x="921" y="30"/>
                  </a:lnTo>
                  <a:lnTo>
                    <a:pt x="929" y="34"/>
                  </a:lnTo>
                  <a:lnTo>
                    <a:pt x="935" y="48"/>
                  </a:lnTo>
                  <a:lnTo>
                    <a:pt x="937" y="56"/>
                  </a:lnTo>
                  <a:lnTo>
                    <a:pt x="961" y="60"/>
                  </a:lnTo>
                  <a:lnTo>
                    <a:pt x="969" y="72"/>
                  </a:lnTo>
                  <a:lnTo>
                    <a:pt x="983" y="84"/>
                  </a:lnTo>
                  <a:lnTo>
                    <a:pt x="989" y="118"/>
                  </a:lnTo>
                  <a:lnTo>
                    <a:pt x="987" y="140"/>
                  </a:lnTo>
                  <a:lnTo>
                    <a:pt x="1017" y="168"/>
                  </a:lnTo>
                  <a:lnTo>
                    <a:pt x="1015" y="176"/>
                  </a:lnTo>
                  <a:lnTo>
                    <a:pt x="1017" y="184"/>
                  </a:lnTo>
                  <a:lnTo>
                    <a:pt x="1023" y="184"/>
                  </a:lnTo>
                  <a:lnTo>
                    <a:pt x="1027" y="190"/>
                  </a:lnTo>
                  <a:lnTo>
                    <a:pt x="1029" y="196"/>
                  </a:lnTo>
                  <a:lnTo>
                    <a:pt x="1045" y="206"/>
                  </a:lnTo>
                  <a:lnTo>
                    <a:pt x="1049" y="220"/>
                  </a:lnTo>
                  <a:lnTo>
                    <a:pt x="1063" y="226"/>
                  </a:lnTo>
                  <a:lnTo>
                    <a:pt x="1069" y="222"/>
                  </a:lnTo>
                  <a:lnTo>
                    <a:pt x="1083" y="238"/>
                  </a:lnTo>
                  <a:lnTo>
                    <a:pt x="1105" y="240"/>
                  </a:lnTo>
                  <a:lnTo>
                    <a:pt x="1073" y="276"/>
                  </a:lnTo>
                  <a:lnTo>
                    <a:pt x="1063" y="294"/>
                  </a:lnTo>
                  <a:lnTo>
                    <a:pt x="1059" y="300"/>
                  </a:lnTo>
                  <a:lnTo>
                    <a:pt x="1027" y="320"/>
                  </a:lnTo>
                  <a:lnTo>
                    <a:pt x="1007" y="338"/>
                  </a:lnTo>
                  <a:lnTo>
                    <a:pt x="1009" y="352"/>
                  </a:lnTo>
                  <a:lnTo>
                    <a:pt x="991" y="368"/>
                  </a:lnTo>
                  <a:lnTo>
                    <a:pt x="991" y="376"/>
                  </a:lnTo>
                  <a:lnTo>
                    <a:pt x="989" y="384"/>
                  </a:lnTo>
                  <a:lnTo>
                    <a:pt x="961" y="402"/>
                  </a:lnTo>
                  <a:lnTo>
                    <a:pt x="957" y="418"/>
                  </a:lnTo>
                  <a:lnTo>
                    <a:pt x="911" y="442"/>
                  </a:lnTo>
                  <a:lnTo>
                    <a:pt x="907" y="446"/>
                  </a:lnTo>
                  <a:lnTo>
                    <a:pt x="889" y="458"/>
                  </a:lnTo>
                  <a:lnTo>
                    <a:pt x="875" y="466"/>
                  </a:lnTo>
                  <a:lnTo>
                    <a:pt x="823" y="476"/>
                  </a:lnTo>
                  <a:lnTo>
                    <a:pt x="795" y="480"/>
                  </a:lnTo>
                  <a:lnTo>
                    <a:pt x="717" y="486"/>
                  </a:lnTo>
                  <a:lnTo>
                    <a:pt x="707" y="486"/>
                  </a:lnTo>
                  <a:lnTo>
                    <a:pt x="679" y="490"/>
                  </a:lnTo>
                  <a:lnTo>
                    <a:pt x="630" y="496"/>
                  </a:lnTo>
                  <a:lnTo>
                    <a:pt x="606" y="502"/>
                  </a:lnTo>
                  <a:lnTo>
                    <a:pt x="560" y="510"/>
                  </a:lnTo>
                  <a:lnTo>
                    <a:pt x="526" y="510"/>
                  </a:lnTo>
                  <a:lnTo>
                    <a:pt x="492" y="516"/>
                  </a:lnTo>
                  <a:lnTo>
                    <a:pt x="458" y="516"/>
                  </a:lnTo>
                  <a:lnTo>
                    <a:pt x="442" y="518"/>
                  </a:lnTo>
                  <a:lnTo>
                    <a:pt x="436" y="524"/>
                  </a:lnTo>
                  <a:lnTo>
                    <a:pt x="426" y="522"/>
                  </a:lnTo>
                  <a:lnTo>
                    <a:pt x="400" y="524"/>
                  </a:lnTo>
                  <a:lnTo>
                    <a:pt x="354" y="532"/>
                  </a:lnTo>
                  <a:lnTo>
                    <a:pt x="348" y="534"/>
                  </a:lnTo>
                  <a:lnTo>
                    <a:pt x="318" y="540"/>
                  </a:lnTo>
                  <a:lnTo>
                    <a:pt x="264" y="546"/>
                  </a:lnTo>
                  <a:lnTo>
                    <a:pt x="260" y="546"/>
                  </a:lnTo>
                  <a:lnTo>
                    <a:pt x="238" y="552"/>
                  </a:lnTo>
                  <a:lnTo>
                    <a:pt x="234" y="546"/>
                  </a:lnTo>
                  <a:lnTo>
                    <a:pt x="200" y="544"/>
                  </a:lnTo>
                  <a:lnTo>
                    <a:pt x="206" y="560"/>
                  </a:lnTo>
                  <a:lnTo>
                    <a:pt x="204" y="580"/>
                  </a:lnTo>
                  <a:lnTo>
                    <a:pt x="140" y="586"/>
                  </a:lnTo>
                  <a:lnTo>
                    <a:pt x="136" y="590"/>
                  </a:lnTo>
                  <a:lnTo>
                    <a:pt x="90" y="590"/>
                  </a:lnTo>
                  <a:lnTo>
                    <a:pt x="84" y="594"/>
                  </a:lnTo>
                  <a:lnTo>
                    <a:pt x="10" y="604"/>
                  </a:lnTo>
                  <a:lnTo>
                    <a:pt x="2" y="604"/>
                  </a:lnTo>
                  <a:lnTo>
                    <a:pt x="0" y="604"/>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15" name="Freeform 43">
              <a:extLst>
                <a:ext uri="{FF2B5EF4-FFF2-40B4-BE49-F238E27FC236}">
                  <a16:creationId xmlns:a16="http://schemas.microsoft.com/office/drawing/2014/main" id="{8BC1F04A-C2D4-6DED-0BE4-6F1D3E0E8805}"/>
                </a:ext>
              </a:extLst>
            </p:cNvPr>
            <p:cNvSpPr>
              <a:spLocks/>
            </p:cNvSpPr>
            <p:nvPr/>
          </p:nvSpPr>
          <p:spPr bwMode="auto">
            <a:xfrm>
              <a:off x="7519205" y="2504965"/>
              <a:ext cx="577963" cy="225036"/>
            </a:xfrm>
            <a:custGeom>
              <a:avLst/>
              <a:gdLst>
                <a:gd name="T0" fmla="*/ 821570738 w 1297"/>
                <a:gd name="T1" fmla="*/ 1181951750 h 505"/>
                <a:gd name="T2" fmla="*/ 594756731 w 1297"/>
                <a:gd name="T3" fmla="*/ 1207153297 h 505"/>
                <a:gd name="T4" fmla="*/ 428426458 w 1297"/>
                <a:gd name="T5" fmla="*/ 1222274225 h 505"/>
                <a:gd name="T6" fmla="*/ 221773696 w 1297"/>
                <a:gd name="T7" fmla="*/ 1257556391 h 505"/>
                <a:gd name="T8" fmla="*/ 35282179 w 1297"/>
                <a:gd name="T9" fmla="*/ 1227314535 h 505"/>
                <a:gd name="T10" fmla="*/ 50403113 w 1297"/>
                <a:gd name="T11" fmla="*/ 1071064944 h 505"/>
                <a:gd name="T12" fmla="*/ 25201556 w 1297"/>
                <a:gd name="T13" fmla="*/ 1076105254 h 505"/>
                <a:gd name="T14" fmla="*/ 45362801 w 1297"/>
                <a:gd name="T15" fmla="*/ 1035782779 h 505"/>
                <a:gd name="T16" fmla="*/ 85685292 w 1297"/>
                <a:gd name="T17" fmla="*/ 1010581232 h 505"/>
                <a:gd name="T18" fmla="*/ 110886848 w 1297"/>
                <a:gd name="T19" fmla="*/ 934976592 h 505"/>
                <a:gd name="T20" fmla="*/ 176410895 w 1297"/>
                <a:gd name="T21" fmla="*/ 844251023 h 505"/>
                <a:gd name="T22" fmla="*/ 201612451 w 1297"/>
                <a:gd name="T23" fmla="*/ 783767311 h 505"/>
                <a:gd name="T24" fmla="*/ 206652762 w 1297"/>
                <a:gd name="T25" fmla="*/ 675401454 h 505"/>
                <a:gd name="T26" fmla="*/ 206652762 w 1297"/>
                <a:gd name="T27" fmla="*/ 635078979 h 505"/>
                <a:gd name="T28" fmla="*/ 211693074 w 1297"/>
                <a:gd name="T29" fmla="*/ 579635576 h 505"/>
                <a:gd name="T30" fmla="*/ 221773696 w 1297"/>
                <a:gd name="T31" fmla="*/ 504030936 h 505"/>
                <a:gd name="T32" fmla="*/ 236894630 w 1297"/>
                <a:gd name="T33" fmla="*/ 493950317 h 505"/>
                <a:gd name="T34" fmla="*/ 272176809 w 1297"/>
                <a:gd name="T35" fmla="*/ 504030936 h 505"/>
                <a:gd name="T36" fmla="*/ 498990816 w 1297"/>
                <a:gd name="T37" fmla="*/ 468748770 h 505"/>
                <a:gd name="T38" fmla="*/ 786288559 w 1297"/>
                <a:gd name="T39" fmla="*/ 443547223 h 505"/>
                <a:gd name="T40" fmla="*/ 861893228 w 1297"/>
                <a:gd name="T41" fmla="*/ 357861964 h 505"/>
                <a:gd name="T42" fmla="*/ 937497897 w 1297"/>
                <a:gd name="T43" fmla="*/ 357861964 h 505"/>
                <a:gd name="T44" fmla="*/ 1219755329 w 1297"/>
                <a:gd name="T45" fmla="*/ 312499180 h 505"/>
                <a:gd name="T46" fmla="*/ 1345763111 w 1297"/>
                <a:gd name="T47" fmla="*/ 297378252 h 505"/>
                <a:gd name="T48" fmla="*/ 1426408091 w 1297"/>
                <a:gd name="T49" fmla="*/ 282257324 h 505"/>
                <a:gd name="T50" fmla="*/ 1683463966 w 1297"/>
                <a:gd name="T51" fmla="*/ 267136396 h 505"/>
                <a:gd name="T52" fmla="*/ 1983361693 w 1297"/>
                <a:gd name="T53" fmla="*/ 216733302 h 505"/>
                <a:gd name="T54" fmla="*/ 2147483646 w 1297"/>
                <a:gd name="T55" fmla="*/ 191531756 h 505"/>
                <a:gd name="T56" fmla="*/ 2147483646 w 1297"/>
                <a:gd name="T57" fmla="*/ 136088353 h 505"/>
                <a:gd name="T58" fmla="*/ 2147483646 w 1297"/>
                <a:gd name="T59" fmla="*/ 100806187 h 505"/>
                <a:gd name="T60" fmla="*/ 2147483646 w 1297"/>
                <a:gd name="T61" fmla="*/ 30241856 h 505"/>
                <a:gd name="T62" fmla="*/ 2147483646 w 1297"/>
                <a:gd name="T63" fmla="*/ 5040309 h 505"/>
                <a:gd name="T64" fmla="*/ 2147483646 w 1297"/>
                <a:gd name="T65" fmla="*/ 110886806 h 505"/>
                <a:gd name="T66" fmla="*/ 2147483646 w 1297"/>
                <a:gd name="T67" fmla="*/ 141128662 h 505"/>
                <a:gd name="T68" fmla="*/ 2147483646 w 1297"/>
                <a:gd name="T69" fmla="*/ 211692993 h 505"/>
                <a:gd name="T70" fmla="*/ 2147483646 w 1297"/>
                <a:gd name="T71" fmla="*/ 262096087 h 505"/>
                <a:gd name="T72" fmla="*/ 2147483646 w 1297"/>
                <a:gd name="T73" fmla="*/ 307458871 h 505"/>
                <a:gd name="T74" fmla="*/ 2147483646 w 1297"/>
                <a:gd name="T75" fmla="*/ 352821655 h 505"/>
                <a:gd name="T76" fmla="*/ 2147483646 w 1297"/>
                <a:gd name="T77" fmla="*/ 408265058 h 505"/>
                <a:gd name="T78" fmla="*/ 2147483646 w 1297"/>
                <a:gd name="T79" fmla="*/ 418345677 h 505"/>
                <a:gd name="T80" fmla="*/ 2147483646 w 1297"/>
                <a:gd name="T81" fmla="*/ 478829389 h 505"/>
                <a:gd name="T82" fmla="*/ 2147483646 w 1297"/>
                <a:gd name="T83" fmla="*/ 549393720 h 505"/>
                <a:gd name="T84" fmla="*/ 2147483646 w 1297"/>
                <a:gd name="T85" fmla="*/ 640119288 h 505"/>
                <a:gd name="T86" fmla="*/ 2147483646 w 1297"/>
                <a:gd name="T87" fmla="*/ 680441763 h 505"/>
                <a:gd name="T88" fmla="*/ 2147483646 w 1297"/>
                <a:gd name="T89" fmla="*/ 798888239 h 505"/>
                <a:gd name="T90" fmla="*/ 2147483646 w 1297"/>
                <a:gd name="T91" fmla="*/ 829130095 h 505"/>
                <a:gd name="T92" fmla="*/ 2147483646 w 1297"/>
                <a:gd name="T93" fmla="*/ 985379685 h 505"/>
                <a:gd name="T94" fmla="*/ 2094248541 w 1297"/>
                <a:gd name="T95" fmla="*/ 1010581232 h 505"/>
                <a:gd name="T96" fmla="*/ 1910277974 w 1297"/>
                <a:gd name="T97" fmla="*/ 1035782779 h 505"/>
                <a:gd name="T98" fmla="*/ 1572577118 w 1297"/>
                <a:gd name="T99" fmla="*/ 1091226182 h 505"/>
                <a:gd name="T100" fmla="*/ 1219755329 w 1297"/>
                <a:gd name="T101" fmla="*/ 1126508347 h 505"/>
                <a:gd name="T102" fmla="*/ 907256030 w 1297"/>
                <a:gd name="T103" fmla="*/ 1156750204 h 5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97" h="505">
                  <a:moveTo>
                    <a:pt x="360" y="459"/>
                  </a:moveTo>
                  <a:lnTo>
                    <a:pt x="330" y="463"/>
                  </a:lnTo>
                  <a:lnTo>
                    <a:pt x="326" y="469"/>
                  </a:lnTo>
                  <a:lnTo>
                    <a:pt x="300" y="471"/>
                  </a:lnTo>
                  <a:lnTo>
                    <a:pt x="296" y="471"/>
                  </a:lnTo>
                  <a:lnTo>
                    <a:pt x="236" y="479"/>
                  </a:lnTo>
                  <a:lnTo>
                    <a:pt x="230" y="481"/>
                  </a:lnTo>
                  <a:lnTo>
                    <a:pt x="202" y="487"/>
                  </a:lnTo>
                  <a:lnTo>
                    <a:pt x="170" y="485"/>
                  </a:lnTo>
                  <a:lnTo>
                    <a:pt x="148" y="493"/>
                  </a:lnTo>
                  <a:lnTo>
                    <a:pt x="100" y="493"/>
                  </a:lnTo>
                  <a:lnTo>
                    <a:pt x="88" y="499"/>
                  </a:lnTo>
                  <a:lnTo>
                    <a:pt x="2" y="505"/>
                  </a:lnTo>
                  <a:lnTo>
                    <a:pt x="0" y="497"/>
                  </a:lnTo>
                  <a:lnTo>
                    <a:pt x="14" y="487"/>
                  </a:lnTo>
                  <a:lnTo>
                    <a:pt x="26" y="485"/>
                  </a:lnTo>
                  <a:lnTo>
                    <a:pt x="32" y="461"/>
                  </a:lnTo>
                  <a:lnTo>
                    <a:pt x="20" y="425"/>
                  </a:lnTo>
                  <a:lnTo>
                    <a:pt x="16" y="431"/>
                  </a:lnTo>
                  <a:lnTo>
                    <a:pt x="12" y="433"/>
                  </a:lnTo>
                  <a:lnTo>
                    <a:pt x="10" y="427"/>
                  </a:lnTo>
                  <a:lnTo>
                    <a:pt x="6" y="421"/>
                  </a:lnTo>
                  <a:lnTo>
                    <a:pt x="16" y="417"/>
                  </a:lnTo>
                  <a:lnTo>
                    <a:pt x="18" y="411"/>
                  </a:lnTo>
                  <a:lnTo>
                    <a:pt x="24" y="419"/>
                  </a:lnTo>
                  <a:lnTo>
                    <a:pt x="32" y="417"/>
                  </a:lnTo>
                  <a:lnTo>
                    <a:pt x="34" y="401"/>
                  </a:lnTo>
                  <a:lnTo>
                    <a:pt x="48" y="399"/>
                  </a:lnTo>
                  <a:lnTo>
                    <a:pt x="52" y="371"/>
                  </a:lnTo>
                  <a:lnTo>
                    <a:pt x="44" y="371"/>
                  </a:lnTo>
                  <a:lnTo>
                    <a:pt x="40" y="361"/>
                  </a:lnTo>
                  <a:lnTo>
                    <a:pt x="42" y="353"/>
                  </a:lnTo>
                  <a:lnTo>
                    <a:pt x="70" y="335"/>
                  </a:lnTo>
                  <a:lnTo>
                    <a:pt x="68" y="323"/>
                  </a:lnTo>
                  <a:lnTo>
                    <a:pt x="80" y="317"/>
                  </a:lnTo>
                  <a:lnTo>
                    <a:pt x="80" y="311"/>
                  </a:lnTo>
                  <a:lnTo>
                    <a:pt x="70" y="303"/>
                  </a:lnTo>
                  <a:lnTo>
                    <a:pt x="76" y="291"/>
                  </a:lnTo>
                  <a:lnTo>
                    <a:pt x="82" y="268"/>
                  </a:lnTo>
                  <a:lnTo>
                    <a:pt x="66" y="258"/>
                  </a:lnTo>
                  <a:lnTo>
                    <a:pt x="72" y="250"/>
                  </a:lnTo>
                  <a:lnTo>
                    <a:pt x="82" y="252"/>
                  </a:lnTo>
                  <a:lnTo>
                    <a:pt x="88" y="246"/>
                  </a:lnTo>
                  <a:lnTo>
                    <a:pt x="76" y="236"/>
                  </a:lnTo>
                  <a:lnTo>
                    <a:pt x="84" y="230"/>
                  </a:lnTo>
                  <a:lnTo>
                    <a:pt x="94" y="226"/>
                  </a:lnTo>
                  <a:lnTo>
                    <a:pt x="84" y="208"/>
                  </a:lnTo>
                  <a:lnTo>
                    <a:pt x="88" y="200"/>
                  </a:lnTo>
                  <a:lnTo>
                    <a:pt x="80" y="194"/>
                  </a:lnTo>
                  <a:lnTo>
                    <a:pt x="86" y="186"/>
                  </a:lnTo>
                  <a:lnTo>
                    <a:pt x="94" y="196"/>
                  </a:lnTo>
                  <a:lnTo>
                    <a:pt x="96" y="208"/>
                  </a:lnTo>
                  <a:lnTo>
                    <a:pt x="100" y="212"/>
                  </a:lnTo>
                  <a:lnTo>
                    <a:pt x="108" y="200"/>
                  </a:lnTo>
                  <a:lnTo>
                    <a:pt x="118" y="200"/>
                  </a:lnTo>
                  <a:lnTo>
                    <a:pt x="190" y="190"/>
                  </a:lnTo>
                  <a:lnTo>
                    <a:pt x="198" y="186"/>
                  </a:lnTo>
                  <a:lnTo>
                    <a:pt x="244" y="186"/>
                  </a:lnTo>
                  <a:lnTo>
                    <a:pt x="248" y="182"/>
                  </a:lnTo>
                  <a:lnTo>
                    <a:pt x="312" y="176"/>
                  </a:lnTo>
                  <a:lnTo>
                    <a:pt x="314" y="156"/>
                  </a:lnTo>
                  <a:lnTo>
                    <a:pt x="308" y="140"/>
                  </a:lnTo>
                  <a:lnTo>
                    <a:pt x="342" y="142"/>
                  </a:lnTo>
                  <a:lnTo>
                    <a:pt x="346" y="148"/>
                  </a:lnTo>
                  <a:lnTo>
                    <a:pt x="368" y="142"/>
                  </a:lnTo>
                  <a:lnTo>
                    <a:pt x="372" y="142"/>
                  </a:lnTo>
                  <a:lnTo>
                    <a:pt x="426" y="136"/>
                  </a:lnTo>
                  <a:lnTo>
                    <a:pt x="462" y="128"/>
                  </a:lnTo>
                  <a:lnTo>
                    <a:pt x="484" y="124"/>
                  </a:lnTo>
                  <a:lnTo>
                    <a:pt x="508" y="120"/>
                  </a:lnTo>
                  <a:lnTo>
                    <a:pt x="522" y="118"/>
                  </a:lnTo>
                  <a:lnTo>
                    <a:pt x="534" y="118"/>
                  </a:lnTo>
                  <a:lnTo>
                    <a:pt x="544" y="120"/>
                  </a:lnTo>
                  <a:lnTo>
                    <a:pt x="550" y="114"/>
                  </a:lnTo>
                  <a:lnTo>
                    <a:pt x="566" y="112"/>
                  </a:lnTo>
                  <a:lnTo>
                    <a:pt x="600" y="112"/>
                  </a:lnTo>
                  <a:lnTo>
                    <a:pt x="634" y="106"/>
                  </a:lnTo>
                  <a:lnTo>
                    <a:pt x="668" y="106"/>
                  </a:lnTo>
                  <a:lnTo>
                    <a:pt x="710" y="98"/>
                  </a:lnTo>
                  <a:lnTo>
                    <a:pt x="734" y="92"/>
                  </a:lnTo>
                  <a:lnTo>
                    <a:pt x="787" y="86"/>
                  </a:lnTo>
                  <a:lnTo>
                    <a:pt x="815" y="82"/>
                  </a:lnTo>
                  <a:lnTo>
                    <a:pt x="825" y="82"/>
                  </a:lnTo>
                  <a:lnTo>
                    <a:pt x="903" y="76"/>
                  </a:lnTo>
                  <a:lnTo>
                    <a:pt x="931" y="72"/>
                  </a:lnTo>
                  <a:lnTo>
                    <a:pt x="983" y="62"/>
                  </a:lnTo>
                  <a:lnTo>
                    <a:pt x="997" y="54"/>
                  </a:lnTo>
                  <a:lnTo>
                    <a:pt x="1019" y="52"/>
                  </a:lnTo>
                  <a:lnTo>
                    <a:pt x="1091" y="40"/>
                  </a:lnTo>
                  <a:lnTo>
                    <a:pt x="1115" y="40"/>
                  </a:lnTo>
                  <a:lnTo>
                    <a:pt x="1149" y="32"/>
                  </a:lnTo>
                  <a:lnTo>
                    <a:pt x="1195" y="20"/>
                  </a:lnTo>
                  <a:lnTo>
                    <a:pt x="1251" y="12"/>
                  </a:lnTo>
                  <a:lnTo>
                    <a:pt x="1257" y="8"/>
                  </a:lnTo>
                  <a:lnTo>
                    <a:pt x="1295" y="0"/>
                  </a:lnTo>
                  <a:lnTo>
                    <a:pt x="1297" y="2"/>
                  </a:lnTo>
                  <a:lnTo>
                    <a:pt x="1287" y="16"/>
                  </a:lnTo>
                  <a:lnTo>
                    <a:pt x="1291" y="30"/>
                  </a:lnTo>
                  <a:lnTo>
                    <a:pt x="1287" y="44"/>
                  </a:lnTo>
                  <a:lnTo>
                    <a:pt x="1293" y="48"/>
                  </a:lnTo>
                  <a:lnTo>
                    <a:pt x="1291" y="52"/>
                  </a:lnTo>
                  <a:lnTo>
                    <a:pt x="1277" y="56"/>
                  </a:lnTo>
                  <a:lnTo>
                    <a:pt x="1271" y="64"/>
                  </a:lnTo>
                  <a:lnTo>
                    <a:pt x="1263" y="74"/>
                  </a:lnTo>
                  <a:lnTo>
                    <a:pt x="1257" y="84"/>
                  </a:lnTo>
                  <a:lnTo>
                    <a:pt x="1255" y="102"/>
                  </a:lnTo>
                  <a:lnTo>
                    <a:pt x="1247" y="112"/>
                  </a:lnTo>
                  <a:lnTo>
                    <a:pt x="1229" y="104"/>
                  </a:lnTo>
                  <a:lnTo>
                    <a:pt x="1225" y="108"/>
                  </a:lnTo>
                  <a:lnTo>
                    <a:pt x="1211" y="110"/>
                  </a:lnTo>
                  <a:lnTo>
                    <a:pt x="1201" y="122"/>
                  </a:lnTo>
                  <a:lnTo>
                    <a:pt x="1187" y="146"/>
                  </a:lnTo>
                  <a:lnTo>
                    <a:pt x="1169" y="150"/>
                  </a:lnTo>
                  <a:lnTo>
                    <a:pt x="1167" y="140"/>
                  </a:lnTo>
                  <a:lnTo>
                    <a:pt x="1161" y="134"/>
                  </a:lnTo>
                  <a:lnTo>
                    <a:pt x="1143" y="150"/>
                  </a:lnTo>
                  <a:lnTo>
                    <a:pt x="1141" y="162"/>
                  </a:lnTo>
                  <a:lnTo>
                    <a:pt x="1131" y="160"/>
                  </a:lnTo>
                  <a:lnTo>
                    <a:pt x="1127" y="164"/>
                  </a:lnTo>
                  <a:lnTo>
                    <a:pt x="1125" y="166"/>
                  </a:lnTo>
                  <a:lnTo>
                    <a:pt x="1125" y="168"/>
                  </a:lnTo>
                  <a:lnTo>
                    <a:pt x="1127" y="178"/>
                  </a:lnTo>
                  <a:lnTo>
                    <a:pt x="1125" y="190"/>
                  </a:lnTo>
                  <a:lnTo>
                    <a:pt x="1117" y="196"/>
                  </a:lnTo>
                  <a:lnTo>
                    <a:pt x="1095" y="204"/>
                  </a:lnTo>
                  <a:lnTo>
                    <a:pt x="1079" y="218"/>
                  </a:lnTo>
                  <a:lnTo>
                    <a:pt x="1067" y="228"/>
                  </a:lnTo>
                  <a:lnTo>
                    <a:pt x="1055" y="238"/>
                  </a:lnTo>
                  <a:lnTo>
                    <a:pt x="1047" y="254"/>
                  </a:lnTo>
                  <a:lnTo>
                    <a:pt x="1023" y="254"/>
                  </a:lnTo>
                  <a:lnTo>
                    <a:pt x="1009" y="258"/>
                  </a:lnTo>
                  <a:lnTo>
                    <a:pt x="991" y="270"/>
                  </a:lnTo>
                  <a:lnTo>
                    <a:pt x="981" y="282"/>
                  </a:lnTo>
                  <a:lnTo>
                    <a:pt x="971" y="293"/>
                  </a:lnTo>
                  <a:lnTo>
                    <a:pt x="971" y="317"/>
                  </a:lnTo>
                  <a:lnTo>
                    <a:pt x="953" y="331"/>
                  </a:lnTo>
                  <a:lnTo>
                    <a:pt x="945" y="329"/>
                  </a:lnTo>
                  <a:lnTo>
                    <a:pt x="939" y="329"/>
                  </a:lnTo>
                  <a:lnTo>
                    <a:pt x="933" y="339"/>
                  </a:lnTo>
                  <a:lnTo>
                    <a:pt x="935" y="383"/>
                  </a:lnTo>
                  <a:lnTo>
                    <a:pt x="887" y="391"/>
                  </a:lnTo>
                  <a:lnTo>
                    <a:pt x="867" y="393"/>
                  </a:lnTo>
                  <a:lnTo>
                    <a:pt x="859" y="397"/>
                  </a:lnTo>
                  <a:lnTo>
                    <a:pt x="831" y="401"/>
                  </a:lnTo>
                  <a:lnTo>
                    <a:pt x="789" y="407"/>
                  </a:lnTo>
                  <a:lnTo>
                    <a:pt x="773" y="409"/>
                  </a:lnTo>
                  <a:lnTo>
                    <a:pt x="758" y="411"/>
                  </a:lnTo>
                  <a:lnTo>
                    <a:pt x="732" y="417"/>
                  </a:lnTo>
                  <a:lnTo>
                    <a:pt x="696" y="421"/>
                  </a:lnTo>
                  <a:lnTo>
                    <a:pt x="624" y="433"/>
                  </a:lnTo>
                  <a:lnTo>
                    <a:pt x="550" y="441"/>
                  </a:lnTo>
                  <a:lnTo>
                    <a:pt x="540" y="439"/>
                  </a:lnTo>
                  <a:lnTo>
                    <a:pt x="484" y="447"/>
                  </a:lnTo>
                  <a:lnTo>
                    <a:pt x="478" y="447"/>
                  </a:lnTo>
                  <a:lnTo>
                    <a:pt x="422" y="455"/>
                  </a:lnTo>
                  <a:lnTo>
                    <a:pt x="360" y="459"/>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16" name="Freeform 44">
              <a:extLst>
                <a:ext uri="{FF2B5EF4-FFF2-40B4-BE49-F238E27FC236}">
                  <a16:creationId xmlns:a16="http://schemas.microsoft.com/office/drawing/2014/main" id="{DDA97648-1F99-8405-73F6-C4AE63AF2091}"/>
                </a:ext>
              </a:extLst>
            </p:cNvPr>
            <p:cNvSpPr>
              <a:spLocks/>
            </p:cNvSpPr>
            <p:nvPr/>
          </p:nvSpPr>
          <p:spPr bwMode="auto">
            <a:xfrm>
              <a:off x="8554370" y="1605713"/>
              <a:ext cx="115860" cy="242415"/>
            </a:xfrm>
            <a:custGeom>
              <a:avLst/>
              <a:gdLst>
                <a:gd name="T0" fmla="*/ 100806250 w 260"/>
                <a:gd name="T1" fmla="*/ 120967500 h 544"/>
                <a:gd name="T2" fmla="*/ 90725625 w 260"/>
                <a:gd name="T3" fmla="*/ 60483750 h 544"/>
                <a:gd name="T4" fmla="*/ 131048125 w 260"/>
                <a:gd name="T5" fmla="*/ 15120938 h 544"/>
                <a:gd name="T6" fmla="*/ 171370625 w 260"/>
                <a:gd name="T7" fmla="*/ 30241875 h 544"/>
                <a:gd name="T8" fmla="*/ 372983125 w 260"/>
                <a:gd name="T9" fmla="*/ 493950625 h 544"/>
                <a:gd name="T10" fmla="*/ 498990938 w 260"/>
                <a:gd name="T11" fmla="*/ 841732188 h 544"/>
                <a:gd name="T12" fmla="*/ 504031250 w 260"/>
                <a:gd name="T13" fmla="*/ 882054688 h 544"/>
                <a:gd name="T14" fmla="*/ 564515000 w 260"/>
                <a:gd name="T15" fmla="*/ 942538438 h 544"/>
                <a:gd name="T16" fmla="*/ 604837500 w 260"/>
                <a:gd name="T17" fmla="*/ 1008062500 h 544"/>
                <a:gd name="T18" fmla="*/ 640119688 w 260"/>
                <a:gd name="T19" fmla="*/ 1028223750 h 544"/>
                <a:gd name="T20" fmla="*/ 655240625 w 260"/>
                <a:gd name="T21" fmla="*/ 1068546250 h 544"/>
                <a:gd name="T22" fmla="*/ 645160000 w 260"/>
                <a:gd name="T23" fmla="*/ 1139110625 h 544"/>
                <a:gd name="T24" fmla="*/ 604837500 w 260"/>
                <a:gd name="T25" fmla="*/ 1144150938 h 544"/>
                <a:gd name="T26" fmla="*/ 559474688 w 260"/>
                <a:gd name="T27" fmla="*/ 1199594375 h 544"/>
                <a:gd name="T28" fmla="*/ 524192500 w 260"/>
                <a:gd name="T29" fmla="*/ 1219755625 h 544"/>
                <a:gd name="T30" fmla="*/ 519152188 w 260"/>
                <a:gd name="T31" fmla="*/ 1244957188 h 544"/>
                <a:gd name="T32" fmla="*/ 342741250 w 260"/>
                <a:gd name="T33" fmla="*/ 1315521563 h 544"/>
                <a:gd name="T34" fmla="*/ 277217188 w 260"/>
                <a:gd name="T35" fmla="*/ 1325602188 h 544"/>
                <a:gd name="T36" fmla="*/ 80645000 w 260"/>
                <a:gd name="T37" fmla="*/ 1370965000 h 544"/>
                <a:gd name="T38" fmla="*/ 40322500 w 260"/>
                <a:gd name="T39" fmla="*/ 1295360313 h 544"/>
                <a:gd name="T40" fmla="*/ 55443438 w 260"/>
                <a:gd name="T41" fmla="*/ 1249997500 h 544"/>
                <a:gd name="T42" fmla="*/ 45362813 w 260"/>
                <a:gd name="T43" fmla="*/ 1214715313 h 544"/>
                <a:gd name="T44" fmla="*/ 25201563 w 260"/>
                <a:gd name="T45" fmla="*/ 1134070313 h 544"/>
                <a:gd name="T46" fmla="*/ 10080625 w 260"/>
                <a:gd name="T47" fmla="*/ 1033264063 h 544"/>
                <a:gd name="T48" fmla="*/ 15120938 w 260"/>
                <a:gd name="T49" fmla="*/ 937498125 h 544"/>
                <a:gd name="T50" fmla="*/ 15120938 w 260"/>
                <a:gd name="T51" fmla="*/ 897175625 h 544"/>
                <a:gd name="T52" fmla="*/ 35282188 w 260"/>
                <a:gd name="T53" fmla="*/ 796369375 h 544"/>
                <a:gd name="T54" fmla="*/ 30241875 w 260"/>
                <a:gd name="T55" fmla="*/ 640119688 h 544"/>
                <a:gd name="T56" fmla="*/ 25201563 w 260"/>
                <a:gd name="T57" fmla="*/ 589716563 h 544"/>
                <a:gd name="T58" fmla="*/ 40322500 w 260"/>
                <a:gd name="T59" fmla="*/ 554434375 h 544"/>
                <a:gd name="T60" fmla="*/ 70564375 w 260"/>
                <a:gd name="T61" fmla="*/ 549394063 h 544"/>
                <a:gd name="T62" fmla="*/ 90725625 w 260"/>
                <a:gd name="T63" fmla="*/ 519152188 h 544"/>
                <a:gd name="T64" fmla="*/ 120967500 w 260"/>
                <a:gd name="T65" fmla="*/ 483870000 h 544"/>
                <a:gd name="T66" fmla="*/ 141128750 w 260"/>
                <a:gd name="T67" fmla="*/ 403225000 h 544"/>
                <a:gd name="T68" fmla="*/ 95765938 w 260"/>
                <a:gd name="T69" fmla="*/ 317539688 h 544"/>
                <a:gd name="T70" fmla="*/ 90725625 w 260"/>
                <a:gd name="T71" fmla="*/ 201612500 h 5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0" h="544">
                  <a:moveTo>
                    <a:pt x="40" y="72"/>
                  </a:moveTo>
                  <a:lnTo>
                    <a:pt x="40" y="48"/>
                  </a:lnTo>
                  <a:lnTo>
                    <a:pt x="44" y="32"/>
                  </a:lnTo>
                  <a:lnTo>
                    <a:pt x="36" y="24"/>
                  </a:lnTo>
                  <a:lnTo>
                    <a:pt x="42" y="22"/>
                  </a:lnTo>
                  <a:lnTo>
                    <a:pt x="52" y="6"/>
                  </a:lnTo>
                  <a:lnTo>
                    <a:pt x="62" y="12"/>
                  </a:lnTo>
                  <a:lnTo>
                    <a:pt x="68" y="12"/>
                  </a:lnTo>
                  <a:lnTo>
                    <a:pt x="80" y="0"/>
                  </a:lnTo>
                  <a:lnTo>
                    <a:pt x="148" y="196"/>
                  </a:lnTo>
                  <a:lnTo>
                    <a:pt x="180" y="284"/>
                  </a:lnTo>
                  <a:lnTo>
                    <a:pt x="198" y="334"/>
                  </a:lnTo>
                  <a:lnTo>
                    <a:pt x="200" y="344"/>
                  </a:lnTo>
                  <a:lnTo>
                    <a:pt x="200" y="350"/>
                  </a:lnTo>
                  <a:lnTo>
                    <a:pt x="212" y="368"/>
                  </a:lnTo>
                  <a:lnTo>
                    <a:pt x="224" y="374"/>
                  </a:lnTo>
                  <a:lnTo>
                    <a:pt x="236" y="382"/>
                  </a:lnTo>
                  <a:lnTo>
                    <a:pt x="240" y="400"/>
                  </a:lnTo>
                  <a:lnTo>
                    <a:pt x="250" y="406"/>
                  </a:lnTo>
                  <a:lnTo>
                    <a:pt x="254" y="408"/>
                  </a:lnTo>
                  <a:lnTo>
                    <a:pt x="254" y="416"/>
                  </a:lnTo>
                  <a:lnTo>
                    <a:pt x="260" y="424"/>
                  </a:lnTo>
                  <a:lnTo>
                    <a:pt x="256" y="430"/>
                  </a:lnTo>
                  <a:lnTo>
                    <a:pt x="256" y="452"/>
                  </a:lnTo>
                  <a:lnTo>
                    <a:pt x="250" y="456"/>
                  </a:lnTo>
                  <a:lnTo>
                    <a:pt x="240" y="454"/>
                  </a:lnTo>
                  <a:lnTo>
                    <a:pt x="228" y="462"/>
                  </a:lnTo>
                  <a:lnTo>
                    <a:pt x="222" y="476"/>
                  </a:lnTo>
                  <a:lnTo>
                    <a:pt x="212" y="476"/>
                  </a:lnTo>
                  <a:lnTo>
                    <a:pt x="208" y="484"/>
                  </a:lnTo>
                  <a:lnTo>
                    <a:pt x="210" y="490"/>
                  </a:lnTo>
                  <a:lnTo>
                    <a:pt x="206" y="494"/>
                  </a:lnTo>
                  <a:lnTo>
                    <a:pt x="196" y="504"/>
                  </a:lnTo>
                  <a:lnTo>
                    <a:pt x="136" y="522"/>
                  </a:lnTo>
                  <a:lnTo>
                    <a:pt x="114" y="524"/>
                  </a:lnTo>
                  <a:lnTo>
                    <a:pt x="110" y="526"/>
                  </a:lnTo>
                  <a:lnTo>
                    <a:pt x="62" y="538"/>
                  </a:lnTo>
                  <a:lnTo>
                    <a:pt x="32" y="544"/>
                  </a:lnTo>
                  <a:lnTo>
                    <a:pt x="22" y="534"/>
                  </a:lnTo>
                  <a:lnTo>
                    <a:pt x="16" y="514"/>
                  </a:lnTo>
                  <a:lnTo>
                    <a:pt x="14" y="504"/>
                  </a:lnTo>
                  <a:lnTo>
                    <a:pt x="22" y="496"/>
                  </a:lnTo>
                  <a:lnTo>
                    <a:pt x="22" y="488"/>
                  </a:lnTo>
                  <a:lnTo>
                    <a:pt x="18" y="482"/>
                  </a:lnTo>
                  <a:lnTo>
                    <a:pt x="18" y="466"/>
                  </a:lnTo>
                  <a:lnTo>
                    <a:pt x="10" y="450"/>
                  </a:lnTo>
                  <a:lnTo>
                    <a:pt x="10" y="428"/>
                  </a:lnTo>
                  <a:lnTo>
                    <a:pt x="4" y="410"/>
                  </a:lnTo>
                  <a:lnTo>
                    <a:pt x="0" y="380"/>
                  </a:lnTo>
                  <a:lnTo>
                    <a:pt x="6" y="372"/>
                  </a:lnTo>
                  <a:lnTo>
                    <a:pt x="8" y="364"/>
                  </a:lnTo>
                  <a:lnTo>
                    <a:pt x="6" y="356"/>
                  </a:lnTo>
                  <a:lnTo>
                    <a:pt x="12" y="338"/>
                  </a:lnTo>
                  <a:lnTo>
                    <a:pt x="14" y="316"/>
                  </a:lnTo>
                  <a:lnTo>
                    <a:pt x="18" y="264"/>
                  </a:lnTo>
                  <a:lnTo>
                    <a:pt x="12" y="254"/>
                  </a:lnTo>
                  <a:lnTo>
                    <a:pt x="14" y="244"/>
                  </a:lnTo>
                  <a:lnTo>
                    <a:pt x="10" y="234"/>
                  </a:lnTo>
                  <a:lnTo>
                    <a:pt x="14" y="224"/>
                  </a:lnTo>
                  <a:lnTo>
                    <a:pt x="16" y="220"/>
                  </a:lnTo>
                  <a:lnTo>
                    <a:pt x="20" y="218"/>
                  </a:lnTo>
                  <a:lnTo>
                    <a:pt x="28" y="218"/>
                  </a:lnTo>
                  <a:lnTo>
                    <a:pt x="32" y="216"/>
                  </a:lnTo>
                  <a:lnTo>
                    <a:pt x="36" y="206"/>
                  </a:lnTo>
                  <a:lnTo>
                    <a:pt x="42" y="198"/>
                  </a:lnTo>
                  <a:lnTo>
                    <a:pt x="48" y="192"/>
                  </a:lnTo>
                  <a:lnTo>
                    <a:pt x="58" y="170"/>
                  </a:lnTo>
                  <a:lnTo>
                    <a:pt x="56" y="160"/>
                  </a:lnTo>
                  <a:lnTo>
                    <a:pt x="56" y="154"/>
                  </a:lnTo>
                  <a:lnTo>
                    <a:pt x="38" y="126"/>
                  </a:lnTo>
                  <a:lnTo>
                    <a:pt x="44" y="98"/>
                  </a:lnTo>
                  <a:lnTo>
                    <a:pt x="36" y="80"/>
                  </a:lnTo>
                  <a:lnTo>
                    <a:pt x="40" y="72"/>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17" name="Freeform 45">
              <a:extLst>
                <a:ext uri="{FF2B5EF4-FFF2-40B4-BE49-F238E27FC236}">
                  <a16:creationId xmlns:a16="http://schemas.microsoft.com/office/drawing/2014/main" id="{5639A4E1-D078-28A4-7568-EE8793723CD2}"/>
                </a:ext>
              </a:extLst>
            </p:cNvPr>
            <p:cNvSpPr>
              <a:spLocks/>
            </p:cNvSpPr>
            <p:nvPr/>
          </p:nvSpPr>
          <p:spPr bwMode="auto">
            <a:xfrm>
              <a:off x="8460791" y="1637797"/>
              <a:ext cx="119425" cy="222808"/>
            </a:xfrm>
            <a:custGeom>
              <a:avLst/>
              <a:gdLst>
                <a:gd name="T0" fmla="*/ 20161250 w 268"/>
                <a:gd name="T1" fmla="*/ 176410938 h 500"/>
                <a:gd name="T2" fmla="*/ 272176875 w 268"/>
                <a:gd name="T3" fmla="*/ 105846563 h 500"/>
                <a:gd name="T4" fmla="*/ 630039063 w 268"/>
                <a:gd name="T5" fmla="*/ 0 h 500"/>
                <a:gd name="T6" fmla="*/ 640119688 w 268"/>
                <a:gd name="T7" fmla="*/ 65524063 h 500"/>
                <a:gd name="T8" fmla="*/ 670361563 w 268"/>
                <a:gd name="T9" fmla="*/ 206652813 h 500"/>
                <a:gd name="T10" fmla="*/ 675401875 w 268"/>
                <a:gd name="T11" fmla="*/ 246975313 h 500"/>
                <a:gd name="T12" fmla="*/ 619958438 w 268"/>
                <a:gd name="T13" fmla="*/ 337700938 h 500"/>
                <a:gd name="T14" fmla="*/ 579635938 w 268"/>
                <a:gd name="T15" fmla="*/ 367942813 h 500"/>
                <a:gd name="T16" fmla="*/ 554434375 w 268"/>
                <a:gd name="T17" fmla="*/ 408265313 h 500"/>
                <a:gd name="T18" fmla="*/ 559474688 w 268"/>
                <a:gd name="T19" fmla="*/ 458668438 h 500"/>
                <a:gd name="T20" fmla="*/ 559474688 w 268"/>
                <a:gd name="T21" fmla="*/ 670361563 h 500"/>
                <a:gd name="T22" fmla="*/ 549394063 w 268"/>
                <a:gd name="T23" fmla="*/ 735885625 h 500"/>
                <a:gd name="T24" fmla="*/ 539313438 w 268"/>
                <a:gd name="T25" fmla="*/ 851812813 h 500"/>
                <a:gd name="T26" fmla="*/ 554434375 w 268"/>
                <a:gd name="T27" fmla="*/ 952619063 h 500"/>
                <a:gd name="T28" fmla="*/ 574595625 w 268"/>
                <a:gd name="T29" fmla="*/ 1033264063 h 500"/>
                <a:gd name="T30" fmla="*/ 584676250 w 268"/>
                <a:gd name="T31" fmla="*/ 1068546250 h 500"/>
                <a:gd name="T32" fmla="*/ 569555313 w 268"/>
                <a:gd name="T33" fmla="*/ 1113909063 h 500"/>
                <a:gd name="T34" fmla="*/ 609877813 w 268"/>
                <a:gd name="T35" fmla="*/ 1189513750 h 500"/>
                <a:gd name="T36" fmla="*/ 423386250 w 268"/>
                <a:gd name="T37" fmla="*/ 1239916875 h 500"/>
                <a:gd name="T38" fmla="*/ 307459063 w 268"/>
                <a:gd name="T39" fmla="*/ 1164312188 h 500"/>
                <a:gd name="T40" fmla="*/ 287297813 w 268"/>
                <a:gd name="T41" fmla="*/ 1083667188 h 500"/>
                <a:gd name="T42" fmla="*/ 262096250 w 268"/>
                <a:gd name="T43" fmla="*/ 982860938 h 500"/>
                <a:gd name="T44" fmla="*/ 191531875 w 268"/>
                <a:gd name="T45" fmla="*/ 846772500 h 500"/>
                <a:gd name="T46" fmla="*/ 171370625 w 268"/>
                <a:gd name="T47" fmla="*/ 871974063 h 500"/>
                <a:gd name="T48" fmla="*/ 166330313 w 268"/>
                <a:gd name="T49" fmla="*/ 816530625 h 500"/>
                <a:gd name="T50" fmla="*/ 151209375 w 268"/>
                <a:gd name="T51" fmla="*/ 761087188 h 500"/>
                <a:gd name="T52" fmla="*/ 115927188 w 268"/>
                <a:gd name="T53" fmla="*/ 670361563 h 500"/>
                <a:gd name="T54" fmla="*/ 100806250 w 268"/>
                <a:gd name="T55" fmla="*/ 614918125 h 500"/>
                <a:gd name="T56" fmla="*/ 105846563 w 268"/>
                <a:gd name="T57" fmla="*/ 559474688 h 500"/>
                <a:gd name="T58" fmla="*/ 95765938 w 268"/>
                <a:gd name="T59" fmla="*/ 493950625 h 500"/>
                <a:gd name="T60" fmla="*/ 60483750 w 268"/>
                <a:gd name="T61" fmla="*/ 408265313 h 500"/>
                <a:gd name="T62" fmla="*/ 45362813 w 268"/>
                <a:gd name="T63" fmla="*/ 372983125 h 500"/>
                <a:gd name="T64" fmla="*/ 15120938 w 268"/>
                <a:gd name="T65" fmla="*/ 267136563 h 500"/>
                <a:gd name="T66" fmla="*/ 0 w 268"/>
                <a:gd name="T67" fmla="*/ 181451250 h 5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8" h="500">
                  <a:moveTo>
                    <a:pt x="0" y="72"/>
                  </a:moveTo>
                  <a:lnTo>
                    <a:pt x="8" y="70"/>
                  </a:lnTo>
                  <a:lnTo>
                    <a:pt x="22" y="66"/>
                  </a:lnTo>
                  <a:lnTo>
                    <a:pt x="108" y="42"/>
                  </a:lnTo>
                  <a:lnTo>
                    <a:pt x="198" y="18"/>
                  </a:lnTo>
                  <a:lnTo>
                    <a:pt x="250" y="0"/>
                  </a:lnTo>
                  <a:lnTo>
                    <a:pt x="246" y="8"/>
                  </a:lnTo>
                  <a:lnTo>
                    <a:pt x="254" y="26"/>
                  </a:lnTo>
                  <a:lnTo>
                    <a:pt x="248" y="54"/>
                  </a:lnTo>
                  <a:lnTo>
                    <a:pt x="266" y="82"/>
                  </a:lnTo>
                  <a:lnTo>
                    <a:pt x="266" y="88"/>
                  </a:lnTo>
                  <a:lnTo>
                    <a:pt x="268" y="98"/>
                  </a:lnTo>
                  <a:lnTo>
                    <a:pt x="258" y="120"/>
                  </a:lnTo>
                  <a:lnTo>
                    <a:pt x="246" y="134"/>
                  </a:lnTo>
                  <a:lnTo>
                    <a:pt x="242" y="144"/>
                  </a:lnTo>
                  <a:lnTo>
                    <a:pt x="230" y="146"/>
                  </a:lnTo>
                  <a:lnTo>
                    <a:pt x="224" y="150"/>
                  </a:lnTo>
                  <a:lnTo>
                    <a:pt x="220" y="162"/>
                  </a:lnTo>
                  <a:lnTo>
                    <a:pt x="224" y="172"/>
                  </a:lnTo>
                  <a:lnTo>
                    <a:pt x="222" y="182"/>
                  </a:lnTo>
                  <a:lnTo>
                    <a:pt x="228" y="190"/>
                  </a:lnTo>
                  <a:lnTo>
                    <a:pt x="222" y="266"/>
                  </a:lnTo>
                  <a:lnTo>
                    <a:pt x="216" y="284"/>
                  </a:lnTo>
                  <a:lnTo>
                    <a:pt x="218" y="292"/>
                  </a:lnTo>
                  <a:lnTo>
                    <a:pt x="210" y="308"/>
                  </a:lnTo>
                  <a:lnTo>
                    <a:pt x="214" y="338"/>
                  </a:lnTo>
                  <a:lnTo>
                    <a:pt x="218" y="354"/>
                  </a:lnTo>
                  <a:lnTo>
                    <a:pt x="220" y="378"/>
                  </a:lnTo>
                  <a:lnTo>
                    <a:pt x="228" y="394"/>
                  </a:lnTo>
                  <a:lnTo>
                    <a:pt x="228" y="410"/>
                  </a:lnTo>
                  <a:lnTo>
                    <a:pt x="232" y="416"/>
                  </a:lnTo>
                  <a:lnTo>
                    <a:pt x="232" y="424"/>
                  </a:lnTo>
                  <a:lnTo>
                    <a:pt x="224" y="432"/>
                  </a:lnTo>
                  <a:lnTo>
                    <a:pt x="226" y="442"/>
                  </a:lnTo>
                  <a:lnTo>
                    <a:pt x="232" y="462"/>
                  </a:lnTo>
                  <a:lnTo>
                    <a:pt x="242" y="472"/>
                  </a:lnTo>
                  <a:lnTo>
                    <a:pt x="180" y="488"/>
                  </a:lnTo>
                  <a:lnTo>
                    <a:pt x="168" y="492"/>
                  </a:lnTo>
                  <a:lnTo>
                    <a:pt x="132" y="500"/>
                  </a:lnTo>
                  <a:lnTo>
                    <a:pt x="122" y="462"/>
                  </a:lnTo>
                  <a:lnTo>
                    <a:pt x="114" y="438"/>
                  </a:lnTo>
                  <a:lnTo>
                    <a:pt x="114" y="430"/>
                  </a:lnTo>
                  <a:lnTo>
                    <a:pt x="108" y="418"/>
                  </a:lnTo>
                  <a:lnTo>
                    <a:pt x="104" y="390"/>
                  </a:lnTo>
                  <a:lnTo>
                    <a:pt x="90" y="348"/>
                  </a:lnTo>
                  <a:lnTo>
                    <a:pt x="76" y="336"/>
                  </a:lnTo>
                  <a:lnTo>
                    <a:pt x="72" y="348"/>
                  </a:lnTo>
                  <a:lnTo>
                    <a:pt x="68" y="346"/>
                  </a:lnTo>
                  <a:lnTo>
                    <a:pt x="62" y="334"/>
                  </a:lnTo>
                  <a:lnTo>
                    <a:pt x="66" y="324"/>
                  </a:lnTo>
                  <a:lnTo>
                    <a:pt x="68" y="312"/>
                  </a:lnTo>
                  <a:lnTo>
                    <a:pt x="60" y="302"/>
                  </a:lnTo>
                  <a:lnTo>
                    <a:pt x="50" y="280"/>
                  </a:lnTo>
                  <a:lnTo>
                    <a:pt x="46" y="266"/>
                  </a:lnTo>
                  <a:lnTo>
                    <a:pt x="38" y="258"/>
                  </a:lnTo>
                  <a:lnTo>
                    <a:pt x="40" y="244"/>
                  </a:lnTo>
                  <a:lnTo>
                    <a:pt x="38" y="228"/>
                  </a:lnTo>
                  <a:lnTo>
                    <a:pt x="42" y="222"/>
                  </a:lnTo>
                  <a:lnTo>
                    <a:pt x="44" y="214"/>
                  </a:lnTo>
                  <a:lnTo>
                    <a:pt x="38" y="196"/>
                  </a:lnTo>
                  <a:lnTo>
                    <a:pt x="38" y="186"/>
                  </a:lnTo>
                  <a:lnTo>
                    <a:pt x="24" y="162"/>
                  </a:lnTo>
                  <a:lnTo>
                    <a:pt x="24" y="156"/>
                  </a:lnTo>
                  <a:lnTo>
                    <a:pt x="18" y="148"/>
                  </a:lnTo>
                  <a:lnTo>
                    <a:pt x="12" y="114"/>
                  </a:lnTo>
                  <a:lnTo>
                    <a:pt x="6" y="106"/>
                  </a:lnTo>
                  <a:lnTo>
                    <a:pt x="4" y="82"/>
                  </a:lnTo>
                  <a:lnTo>
                    <a:pt x="0" y="72"/>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18" name="Freeform 46">
              <a:extLst>
                <a:ext uri="{FF2B5EF4-FFF2-40B4-BE49-F238E27FC236}">
                  <a16:creationId xmlns:a16="http://schemas.microsoft.com/office/drawing/2014/main" id="{E2D42B6C-3B09-B434-07B1-CA79F4840AE2}"/>
                </a:ext>
              </a:extLst>
            </p:cNvPr>
            <p:cNvSpPr>
              <a:spLocks/>
            </p:cNvSpPr>
            <p:nvPr/>
          </p:nvSpPr>
          <p:spPr bwMode="auto">
            <a:xfrm>
              <a:off x="8521395" y="1895363"/>
              <a:ext cx="122990" cy="118534"/>
            </a:xfrm>
            <a:custGeom>
              <a:avLst/>
              <a:gdLst>
                <a:gd name="T0" fmla="*/ 0 w 276"/>
                <a:gd name="T1" fmla="*/ 161290000 h 266"/>
                <a:gd name="T2" fmla="*/ 171370625 w 276"/>
                <a:gd name="T3" fmla="*/ 120967500 h 266"/>
                <a:gd name="T4" fmla="*/ 241935000 w 276"/>
                <a:gd name="T5" fmla="*/ 105846563 h 266"/>
                <a:gd name="T6" fmla="*/ 257055938 w 276"/>
                <a:gd name="T7" fmla="*/ 115927188 h 266"/>
                <a:gd name="T8" fmla="*/ 272176875 w 276"/>
                <a:gd name="T9" fmla="*/ 105846563 h 266"/>
                <a:gd name="T10" fmla="*/ 272176875 w 276"/>
                <a:gd name="T11" fmla="*/ 95765938 h 266"/>
                <a:gd name="T12" fmla="*/ 357862188 w 276"/>
                <a:gd name="T13" fmla="*/ 70564375 h 266"/>
                <a:gd name="T14" fmla="*/ 498990938 w 276"/>
                <a:gd name="T15" fmla="*/ 25201563 h 266"/>
                <a:gd name="T16" fmla="*/ 594756875 w 276"/>
                <a:gd name="T17" fmla="*/ 0 h 266"/>
                <a:gd name="T18" fmla="*/ 609877813 w 276"/>
                <a:gd name="T19" fmla="*/ 5040313 h 266"/>
                <a:gd name="T20" fmla="*/ 650200313 w 276"/>
                <a:gd name="T21" fmla="*/ 141128750 h 266"/>
                <a:gd name="T22" fmla="*/ 670361563 w 276"/>
                <a:gd name="T23" fmla="*/ 201612500 h 266"/>
                <a:gd name="T24" fmla="*/ 695563125 w 276"/>
                <a:gd name="T25" fmla="*/ 282257500 h 266"/>
                <a:gd name="T26" fmla="*/ 680442188 w 276"/>
                <a:gd name="T27" fmla="*/ 277217188 h 266"/>
                <a:gd name="T28" fmla="*/ 675401875 w 276"/>
                <a:gd name="T29" fmla="*/ 302418750 h 266"/>
                <a:gd name="T30" fmla="*/ 680442188 w 276"/>
                <a:gd name="T31" fmla="*/ 327620313 h 266"/>
                <a:gd name="T32" fmla="*/ 635079375 w 276"/>
                <a:gd name="T33" fmla="*/ 342741250 h 266"/>
                <a:gd name="T34" fmla="*/ 630039063 w 276"/>
                <a:gd name="T35" fmla="*/ 357862188 h 266"/>
                <a:gd name="T36" fmla="*/ 594756875 w 276"/>
                <a:gd name="T37" fmla="*/ 367942813 h 266"/>
                <a:gd name="T38" fmla="*/ 594756875 w 276"/>
                <a:gd name="T39" fmla="*/ 378023438 h 266"/>
                <a:gd name="T40" fmla="*/ 579635938 w 276"/>
                <a:gd name="T41" fmla="*/ 383063750 h 266"/>
                <a:gd name="T42" fmla="*/ 569555313 w 276"/>
                <a:gd name="T43" fmla="*/ 378023438 h 266"/>
                <a:gd name="T44" fmla="*/ 554434375 w 276"/>
                <a:gd name="T45" fmla="*/ 378023438 h 266"/>
                <a:gd name="T46" fmla="*/ 524192500 w 276"/>
                <a:gd name="T47" fmla="*/ 403225000 h 266"/>
                <a:gd name="T48" fmla="*/ 493950625 w 276"/>
                <a:gd name="T49" fmla="*/ 388104063 h 266"/>
                <a:gd name="T50" fmla="*/ 498990938 w 276"/>
                <a:gd name="T51" fmla="*/ 418345938 h 266"/>
                <a:gd name="T52" fmla="*/ 473789375 w 276"/>
                <a:gd name="T53" fmla="*/ 418345938 h 266"/>
                <a:gd name="T54" fmla="*/ 468749063 w 276"/>
                <a:gd name="T55" fmla="*/ 433466875 h 266"/>
                <a:gd name="T56" fmla="*/ 443547500 w 276"/>
                <a:gd name="T57" fmla="*/ 438507188 h 266"/>
                <a:gd name="T58" fmla="*/ 342741250 w 276"/>
                <a:gd name="T59" fmla="*/ 463708750 h 266"/>
                <a:gd name="T60" fmla="*/ 337700938 w 276"/>
                <a:gd name="T61" fmla="*/ 473789375 h 266"/>
                <a:gd name="T62" fmla="*/ 317539688 w 276"/>
                <a:gd name="T63" fmla="*/ 478829688 h 266"/>
                <a:gd name="T64" fmla="*/ 307459063 w 276"/>
                <a:gd name="T65" fmla="*/ 458668438 h 266"/>
                <a:gd name="T66" fmla="*/ 297378438 w 276"/>
                <a:gd name="T67" fmla="*/ 458668438 h 266"/>
                <a:gd name="T68" fmla="*/ 292338125 w 276"/>
                <a:gd name="T69" fmla="*/ 478829688 h 266"/>
                <a:gd name="T70" fmla="*/ 287297813 w 276"/>
                <a:gd name="T71" fmla="*/ 514111875 h 266"/>
                <a:gd name="T72" fmla="*/ 272176875 w 276"/>
                <a:gd name="T73" fmla="*/ 519152188 h 266"/>
                <a:gd name="T74" fmla="*/ 252015625 w 276"/>
                <a:gd name="T75" fmla="*/ 534273125 h 266"/>
                <a:gd name="T76" fmla="*/ 252015625 w 276"/>
                <a:gd name="T77" fmla="*/ 544353750 h 266"/>
                <a:gd name="T78" fmla="*/ 246975313 w 276"/>
                <a:gd name="T79" fmla="*/ 549394063 h 266"/>
                <a:gd name="T80" fmla="*/ 231854375 w 276"/>
                <a:gd name="T81" fmla="*/ 549394063 h 266"/>
                <a:gd name="T82" fmla="*/ 216733438 w 276"/>
                <a:gd name="T83" fmla="*/ 549394063 h 266"/>
                <a:gd name="T84" fmla="*/ 206652813 w 276"/>
                <a:gd name="T85" fmla="*/ 579635938 h 266"/>
                <a:gd name="T86" fmla="*/ 156249688 w 276"/>
                <a:gd name="T87" fmla="*/ 594756875 h 266"/>
                <a:gd name="T88" fmla="*/ 146169063 w 276"/>
                <a:gd name="T89" fmla="*/ 624998750 h 266"/>
                <a:gd name="T90" fmla="*/ 126007813 w 276"/>
                <a:gd name="T91" fmla="*/ 635079375 h 266"/>
                <a:gd name="T92" fmla="*/ 126007813 w 276"/>
                <a:gd name="T93" fmla="*/ 645160000 h 266"/>
                <a:gd name="T94" fmla="*/ 110886875 w 276"/>
                <a:gd name="T95" fmla="*/ 660280938 h 266"/>
                <a:gd name="T96" fmla="*/ 75604688 w 276"/>
                <a:gd name="T97" fmla="*/ 670361563 h 266"/>
                <a:gd name="T98" fmla="*/ 50403125 w 276"/>
                <a:gd name="T99" fmla="*/ 624998750 h 266"/>
                <a:gd name="T100" fmla="*/ 105846563 w 276"/>
                <a:gd name="T101" fmla="*/ 559474688 h 266"/>
                <a:gd name="T102" fmla="*/ 70564375 w 276"/>
                <a:gd name="T103" fmla="*/ 524192500 h 266"/>
                <a:gd name="T104" fmla="*/ 70564375 w 276"/>
                <a:gd name="T105" fmla="*/ 488910313 h 266"/>
                <a:gd name="T106" fmla="*/ 50403125 w 276"/>
                <a:gd name="T107" fmla="*/ 408265313 h 266"/>
                <a:gd name="T108" fmla="*/ 40322500 w 276"/>
                <a:gd name="T109" fmla="*/ 342741250 h 266"/>
                <a:gd name="T110" fmla="*/ 0 w 276"/>
                <a:gd name="T111" fmla="*/ 161290000 h 2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6" h="266">
                  <a:moveTo>
                    <a:pt x="0" y="64"/>
                  </a:moveTo>
                  <a:lnTo>
                    <a:pt x="68" y="48"/>
                  </a:lnTo>
                  <a:lnTo>
                    <a:pt x="96" y="42"/>
                  </a:lnTo>
                  <a:lnTo>
                    <a:pt x="102" y="46"/>
                  </a:lnTo>
                  <a:lnTo>
                    <a:pt x="108" y="42"/>
                  </a:lnTo>
                  <a:lnTo>
                    <a:pt x="108" y="38"/>
                  </a:lnTo>
                  <a:lnTo>
                    <a:pt x="142" y="28"/>
                  </a:lnTo>
                  <a:lnTo>
                    <a:pt x="198" y="10"/>
                  </a:lnTo>
                  <a:lnTo>
                    <a:pt x="236" y="0"/>
                  </a:lnTo>
                  <a:lnTo>
                    <a:pt x="242" y="2"/>
                  </a:lnTo>
                  <a:lnTo>
                    <a:pt x="258" y="56"/>
                  </a:lnTo>
                  <a:lnTo>
                    <a:pt x="266" y="80"/>
                  </a:lnTo>
                  <a:lnTo>
                    <a:pt x="276" y="112"/>
                  </a:lnTo>
                  <a:lnTo>
                    <a:pt x="270" y="110"/>
                  </a:lnTo>
                  <a:lnTo>
                    <a:pt x="268" y="120"/>
                  </a:lnTo>
                  <a:lnTo>
                    <a:pt x="270" y="130"/>
                  </a:lnTo>
                  <a:lnTo>
                    <a:pt x="252" y="136"/>
                  </a:lnTo>
                  <a:lnTo>
                    <a:pt x="250" y="142"/>
                  </a:lnTo>
                  <a:lnTo>
                    <a:pt x="236" y="146"/>
                  </a:lnTo>
                  <a:lnTo>
                    <a:pt x="236" y="150"/>
                  </a:lnTo>
                  <a:lnTo>
                    <a:pt x="230" y="152"/>
                  </a:lnTo>
                  <a:lnTo>
                    <a:pt x="226" y="150"/>
                  </a:lnTo>
                  <a:lnTo>
                    <a:pt x="220" y="150"/>
                  </a:lnTo>
                  <a:lnTo>
                    <a:pt x="208" y="160"/>
                  </a:lnTo>
                  <a:lnTo>
                    <a:pt x="196" y="154"/>
                  </a:lnTo>
                  <a:lnTo>
                    <a:pt x="198" y="166"/>
                  </a:lnTo>
                  <a:lnTo>
                    <a:pt x="188" y="166"/>
                  </a:lnTo>
                  <a:lnTo>
                    <a:pt x="186" y="172"/>
                  </a:lnTo>
                  <a:lnTo>
                    <a:pt x="176" y="174"/>
                  </a:lnTo>
                  <a:lnTo>
                    <a:pt x="136" y="184"/>
                  </a:lnTo>
                  <a:lnTo>
                    <a:pt x="134" y="188"/>
                  </a:lnTo>
                  <a:lnTo>
                    <a:pt x="126" y="190"/>
                  </a:lnTo>
                  <a:lnTo>
                    <a:pt x="122" y="182"/>
                  </a:lnTo>
                  <a:lnTo>
                    <a:pt x="118" y="182"/>
                  </a:lnTo>
                  <a:lnTo>
                    <a:pt x="116" y="190"/>
                  </a:lnTo>
                  <a:lnTo>
                    <a:pt x="114" y="204"/>
                  </a:lnTo>
                  <a:lnTo>
                    <a:pt x="108" y="206"/>
                  </a:lnTo>
                  <a:lnTo>
                    <a:pt x="100" y="212"/>
                  </a:lnTo>
                  <a:lnTo>
                    <a:pt x="100" y="216"/>
                  </a:lnTo>
                  <a:lnTo>
                    <a:pt x="98" y="218"/>
                  </a:lnTo>
                  <a:lnTo>
                    <a:pt x="92" y="218"/>
                  </a:lnTo>
                  <a:lnTo>
                    <a:pt x="86" y="218"/>
                  </a:lnTo>
                  <a:lnTo>
                    <a:pt x="82" y="230"/>
                  </a:lnTo>
                  <a:lnTo>
                    <a:pt x="62" y="236"/>
                  </a:lnTo>
                  <a:lnTo>
                    <a:pt x="58" y="248"/>
                  </a:lnTo>
                  <a:lnTo>
                    <a:pt x="50" y="252"/>
                  </a:lnTo>
                  <a:lnTo>
                    <a:pt x="50" y="256"/>
                  </a:lnTo>
                  <a:lnTo>
                    <a:pt x="44" y="262"/>
                  </a:lnTo>
                  <a:lnTo>
                    <a:pt x="30" y="266"/>
                  </a:lnTo>
                  <a:lnTo>
                    <a:pt x="20" y="248"/>
                  </a:lnTo>
                  <a:lnTo>
                    <a:pt x="42" y="222"/>
                  </a:lnTo>
                  <a:lnTo>
                    <a:pt x="28" y="208"/>
                  </a:lnTo>
                  <a:lnTo>
                    <a:pt x="28" y="194"/>
                  </a:lnTo>
                  <a:lnTo>
                    <a:pt x="20" y="162"/>
                  </a:lnTo>
                  <a:lnTo>
                    <a:pt x="16" y="136"/>
                  </a:lnTo>
                  <a:lnTo>
                    <a:pt x="0" y="64"/>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19" name="Freeform 47">
              <a:extLst>
                <a:ext uri="{FF2B5EF4-FFF2-40B4-BE49-F238E27FC236}">
                  <a16:creationId xmlns:a16="http://schemas.microsoft.com/office/drawing/2014/main" id="{1C42C064-1791-A5D4-2532-AE4BF6AAE846}"/>
                </a:ext>
              </a:extLst>
            </p:cNvPr>
            <p:cNvSpPr>
              <a:spLocks/>
            </p:cNvSpPr>
            <p:nvPr/>
          </p:nvSpPr>
          <p:spPr bwMode="auto">
            <a:xfrm>
              <a:off x="8442966" y="2002311"/>
              <a:ext cx="94471" cy="207657"/>
            </a:xfrm>
            <a:custGeom>
              <a:avLst/>
              <a:gdLst>
                <a:gd name="T0" fmla="*/ 241935000 w 212"/>
                <a:gd name="T1" fmla="*/ 45362813 h 466"/>
                <a:gd name="T2" fmla="*/ 312499375 w 212"/>
                <a:gd name="T3" fmla="*/ 60483750 h 466"/>
                <a:gd name="T4" fmla="*/ 408265313 w 212"/>
                <a:gd name="T5" fmla="*/ 80645000 h 466"/>
                <a:gd name="T6" fmla="*/ 433466875 w 212"/>
                <a:gd name="T7" fmla="*/ 90725625 h 466"/>
                <a:gd name="T8" fmla="*/ 433466875 w 212"/>
                <a:gd name="T9" fmla="*/ 146169063 h 466"/>
                <a:gd name="T10" fmla="*/ 423386250 w 212"/>
                <a:gd name="T11" fmla="*/ 191531875 h 466"/>
                <a:gd name="T12" fmla="*/ 408265313 w 212"/>
                <a:gd name="T13" fmla="*/ 262096250 h 466"/>
                <a:gd name="T14" fmla="*/ 398184688 w 212"/>
                <a:gd name="T15" fmla="*/ 282257500 h 466"/>
                <a:gd name="T16" fmla="*/ 372983125 w 212"/>
                <a:gd name="T17" fmla="*/ 297378438 h 466"/>
                <a:gd name="T18" fmla="*/ 362902500 w 212"/>
                <a:gd name="T19" fmla="*/ 367942813 h 466"/>
                <a:gd name="T20" fmla="*/ 372983125 w 212"/>
                <a:gd name="T21" fmla="*/ 383063750 h 466"/>
                <a:gd name="T22" fmla="*/ 398184688 w 212"/>
                <a:gd name="T23" fmla="*/ 383063750 h 466"/>
                <a:gd name="T24" fmla="*/ 438507188 w 212"/>
                <a:gd name="T25" fmla="*/ 378023438 h 466"/>
                <a:gd name="T26" fmla="*/ 463708750 w 212"/>
                <a:gd name="T27" fmla="*/ 357862188 h 466"/>
                <a:gd name="T28" fmla="*/ 493950625 w 212"/>
                <a:gd name="T29" fmla="*/ 383063750 h 466"/>
                <a:gd name="T30" fmla="*/ 509071563 w 212"/>
                <a:gd name="T31" fmla="*/ 473789375 h 466"/>
                <a:gd name="T32" fmla="*/ 524192500 w 212"/>
                <a:gd name="T33" fmla="*/ 619958438 h 466"/>
                <a:gd name="T34" fmla="*/ 529232813 w 212"/>
                <a:gd name="T35" fmla="*/ 675401875 h 466"/>
                <a:gd name="T36" fmla="*/ 519152188 w 212"/>
                <a:gd name="T37" fmla="*/ 680442188 h 466"/>
                <a:gd name="T38" fmla="*/ 519152188 w 212"/>
                <a:gd name="T39" fmla="*/ 630039063 h 466"/>
                <a:gd name="T40" fmla="*/ 493950625 w 212"/>
                <a:gd name="T41" fmla="*/ 569555313 h 466"/>
                <a:gd name="T42" fmla="*/ 498990938 w 212"/>
                <a:gd name="T43" fmla="*/ 675401875 h 466"/>
                <a:gd name="T44" fmla="*/ 498990938 w 212"/>
                <a:gd name="T45" fmla="*/ 730845313 h 466"/>
                <a:gd name="T46" fmla="*/ 478829688 w 212"/>
                <a:gd name="T47" fmla="*/ 806450000 h 466"/>
                <a:gd name="T48" fmla="*/ 473789375 w 212"/>
                <a:gd name="T49" fmla="*/ 826611250 h 466"/>
                <a:gd name="T50" fmla="*/ 448587813 w 212"/>
                <a:gd name="T51" fmla="*/ 826611250 h 466"/>
                <a:gd name="T52" fmla="*/ 453628125 w 212"/>
                <a:gd name="T53" fmla="*/ 866933750 h 466"/>
                <a:gd name="T54" fmla="*/ 438507188 w 212"/>
                <a:gd name="T55" fmla="*/ 917336875 h 466"/>
                <a:gd name="T56" fmla="*/ 367942813 w 212"/>
                <a:gd name="T57" fmla="*/ 1078626875 h 466"/>
                <a:gd name="T58" fmla="*/ 347781563 w 212"/>
                <a:gd name="T59" fmla="*/ 1164312188 h 466"/>
                <a:gd name="T60" fmla="*/ 307459063 w 212"/>
                <a:gd name="T61" fmla="*/ 1164312188 h 466"/>
                <a:gd name="T62" fmla="*/ 322580000 w 212"/>
                <a:gd name="T63" fmla="*/ 1098788125 h 466"/>
                <a:gd name="T64" fmla="*/ 297378438 w 212"/>
                <a:gd name="T65" fmla="*/ 1063505938 h 466"/>
                <a:gd name="T66" fmla="*/ 257055938 w 212"/>
                <a:gd name="T67" fmla="*/ 1058465625 h 466"/>
                <a:gd name="T68" fmla="*/ 226814063 w 212"/>
                <a:gd name="T69" fmla="*/ 1073586563 h 466"/>
                <a:gd name="T70" fmla="*/ 201612500 w 212"/>
                <a:gd name="T71" fmla="*/ 1053425313 h 466"/>
                <a:gd name="T72" fmla="*/ 156249688 w 212"/>
                <a:gd name="T73" fmla="*/ 1028223750 h 466"/>
                <a:gd name="T74" fmla="*/ 131048125 w 212"/>
                <a:gd name="T75" fmla="*/ 1023183438 h 466"/>
                <a:gd name="T76" fmla="*/ 85685313 w 212"/>
                <a:gd name="T77" fmla="*/ 997981875 h 466"/>
                <a:gd name="T78" fmla="*/ 40322500 w 212"/>
                <a:gd name="T79" fmla="*/ 967740000 h 466"/>
                <a:gd name="T80" fmla="*/ 35282188 w 212"/>
                <a:gd name="T81" fmla="*/ 922377188 h 466"/>
                <a:gd name="T82" fmla="*/ 15120938 w 212"/>
                <a:gd name="T83" fmla="*/ 866933750 h 466"/>
                <a:gd name="T84" fmla="*/ 35282188 w 212"/>
                <a:gd name="T85" fmla="*/ 806450000 h 466"/>
                <a:gd name="T86" fmla="*/ 90725625 w 212"/>
                <a:gd name="T87" fmla="*/ 766127500 h 466"/>
                <a:gd name="T88" fmla="*/ 131048125 w 212"/>
                <a:gd name="T89" fmla="*/ 705643750 h 466"/>
                <a:gd name="T90" fmla="*/ 181451250 w 212"/>
                <a:gd name="T91" fmla="*/ 630039063 h 466"/>
                <a:gd name="T92" fmla="*/ 221773750 w 212"/>
                <a:gd name="T93" fmla="*/ 589716563 h 466"/>
                <a:gd name="T94" fmla="*/ 246975313 w 212"/>
                <a:gd name="T95" fmla="*/ 569555313 h 466"/>
                <a:gd name="T96" fmla="*/ 211693125 w 212"/>
                <a:gd name="T97" fmla="*/ 539313438 h 466"/>
                <a:gd name="T98" fmla="*/ 131048125 w 212"/>
                <a:gd name="T99" fmla="*/ 478829688 h 466"/>
                <a:gd name="T100" fmla="*/ 70564375 w 212"/>
                <a:gd name="T101" fmla="*/ 413305625 h 466"/>
                <a:gd name="T102" fmla="*/ 40322500 w 212"/>
                <a:gd name="T103" fmla="*/ 413305625 h 466"/>
                <a:gd name="T104" fmla="*/ 10080625 w 212"/>
                <a:gd name="T105" fmla="*/ 378023438 h 466"/>
                <a:gd name="T106" fmla="*/ 5040313 w 212"/>
                <a:gd name="T107" fmla="*/ 357862188 h 466"/>
                <a:gd name="T108" fmla="*/ 25201563 w 212"/>
                <a:gd name="T109" fmla="*/ 312499375 h 466"/>
                <a:gd name="T110" fmla="*/ 40322500 w 212"/>
                <a:gd name="T111" fmla="*/ 267136563 h 466"/>
                <a:gd name="T112" fmla="*/ 0 w 212"/>
                <a:gd name="T113" fmla="*/ 231854375 h 466"/>
                <a:gd name="T114" fmla="*/ 15120938 w 212"/>
                <a:gd name="T115" fmla="*/ 181451250 h 466"/>
                <a:gd name="T116" fmla="*/ 40322500 w 212"/>
                <a:gd name="T117" fmla="*/ 151209375 h 466"/>
                <a:gd name="T118" fmla="*/ 60483750 w 212"/>
                <a:gd name="T119" fmla="*/ 80645000 h 466"/>
                <a:gd name="T120" fmla="*/ 85685313 w 212"/>
                <a:gd name="T121" fmla="*/ 15120938 h 4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 h="466">
                  <a:moveTo>
                    <a:pt x="38" y="0"/>
                  </a:moveTo>
                  <a:lnTo>
                    <a:pt x="96" y="18"/>
                  </a:lnTo>
                  <a:lnTo>
                    <a:pt x="114" y="20"/>
                  </a:lnTo>
                  <a:lnTo>
                    <a:pt x="124" y="24"/>
                  </a:lnTo>
                  <a:lnTo>
                    <a:pt x="150" y="28"/>
                  </a:lnTo>
                  <a:lnTo>
                    <a:pt x="162" y="32"/>
                  </a:lnTo>
                  <a:lnTo>
                    <a:pt x="170" y="34"/>
                  </a:lnTo>
                  <a:lnTo>
                    <a:pt x="172" y="36"/>
                  </a:lnTo>
                  <a:lnTo>
                    <a:pt x="178" y="56"/>
                  </a:lnTo>
                  <a:lnTo>
                    <a:pt x="172" y="58"/>
                  </a:lnTo>
                  <a:lnTo>
                    <a:pt x="172" y="68"/>
                  </a:lnTo>
                  <a:lnTo>
                    <a:pt x="168" y="76"/>
                  </a:lnTo>
                  <a:lnTo>
                    <a:pt x="166" y="84"/>
                  </a:lnTo>
                  <a:lnTo>
                    <a:pt x="162" y="104"/>
                  </a:lnTo>
                  <a:lnTo>
                    <a:pt x="162" y="108"/>
                  </a:lnTo>
                  <a:lnTo>
                    <a:pt x="158" y="112"/>
                  </a:lnTo>
                  <a:lnTo>
                    <a:pt x="150" y="116"/>
                  </a:lnTo>
                  <a:lnTo>
                    <a:pt x="148" y="118"/>
                  </a:lnTo>
                  <a:lnTo>
                    <a:pt x="148" y="130"/>
                  </a:lnTo>
                  <a:lnTo>
                    <a:pt x="144" y="146"/>
                  </a:lnTo>
                  <a:lnTo>
                    <a:pt x="146" y="150"/>
                  </a:lnTo>
                  <a:lnTo>
                    <a:pt x="148" y="152"/>
                  </a:lnTo>
                  <a:lnTo>
                    <a:pt x="150" y="154"/>
                  </a:lnTo>
                  <a:lnTo>
                    <a:pt x="158" y="152"/>
                  </a:lnTo>
                  <a:lnTo>
                    <a:pt x="160" y="156"/>
                  </a:lnTo>
                  <a:lnTo>
                    <a:pt x="174" y="150"/>
                  </a:lnTo>
                  <a:lnTo>
                    <a:pt x="186" y="154"/>
                  </a:lnTo>
                  <a:lnTo>
                    <a:pt x="184" y="142"/>
                  </a:lnTo>
                  <a:lnTo>
                    <a:pt x="194" y="148"/>
                  </a:lnTo>
                  <a:lnTo>
                    <a:pt x="196" y="152"/>
                  </a:lnTo>
                  <a:lnTo>
                    <a:pt x="204" y="178"/>
                  </a:lnTo>
                  <a:lnTo>
                    <a:pt x="202" y="188"/>
                  </a:lnTo>
                  <a:lnTo>
                    <a:pt x="204" y="210"/>
                  </a:lnTo>
                  <a:lnTo>
                    <a:pt x="208" y="246"/>
                  </a:lnTo>
                  <a:lnTo>
                    <a:pt x="212" y="262"/>
                  </a:lnTo>
                  <a:lnTo>
                    <a:pt x="210" y="268"/>
                  </a:lnTo>
                  <a:lnTo>
                    <a:pt x="208" y="274"/>
                  </a:lnTo>
                  <a:lnTo>
                    <a:pt x="206" y="270"/>
                  </a:lnTo>
                  <a:lnTo>
                    <a:pt x="202" y="262"/>
                  </a:lnTo>
                  <a:lnTo>
                    <a:pt x="206" y="250"/>
                  </a:lnTo>
                  <a:lnTo>
                    <a:pt x="200" y="230"/>
                  </a:lnTo>
                  <a:lnTo>
                    <a:pt x="196" y="226"/>
                  </a:lnTo>
                  <a:lnTo>
                    <a:pt x="194" y="238"/>
                  </a:lnTo>
                  <a:lnTo>
                    <a:pt x="198" y="268"/>
                  </a:lnTo>
                  <a:lnTo>
                    <a:pt x="194" y="274"/>
                  </a:lnTo>
                  <a:lnTo>
                    <a:pt x="198" y="290"/>
                  </a:lnTo>
                  <a:lnTo>
                    <a:pt x="198" y="298"/>
                  </a:lnTo>
                  <a:lnTo>
                    <a:pt x="190" y="320"/>
                  </a:lnTo>
                  <a:lnTo>
                    <a:pt x="186" y="322"/>
                  </a:lnTo>
                  <a:lnTo>
                    <a:pt x="188" y="328"/>
                  </a:lnTo>
                  <a:lnTo>
                    <a:pt x="184" y="330"/>
                  </a:lnTo>
                  <a:lnTo>
                    <a:pt x="178" y="328"/>
                  </a:lnTo>
                  <a:lnTo>
                    <a:pt x="174" y="332"/>
                  </a:lnTo>
                  <a:lnTo>
                    <a:pt x="180" y="344"/>
                  </a:lnTo>
                  <a:lnTo>
                    <a:pt x="178" y="360"/>
                  </a:lnTo>
                  <a:lnTo>
                    <a:pt x="174" y="364"/>
                  </a:lnTo>
                  <a:lnTo>
                    <a:pt x="160" y="388"/>
                  </a:lnTo>
                  <a:lnTo>
                    <a:pt x="146" y="428"/>
                  </a:lnTo>
                  <a:lnTo>
                    <a:pt x="146" y="452"/>
                  </a:lnTo>
                  <a:lnTo>
                    <a:pt x="138" y="462"/>
                  </a:lnTo>
                  <a:lnTo>
                    <a:pt x="128" y="466"/>
                  </a:lnTo>
                  <a:lnTo>
                    <a:pt x="122" y="462"/>
                  </a:lnTo>
                  <a:lnTo>
                    <a:pt x="124" y="438"/>
                  </a:lnTo>
                  <a:lnTo>
                    <a:pt x="128" y="436"/>
                  </a:lnTo>
                  <a:lnTo>
                    <a:pt x="124" y="424"/>
                  </a:lnTo>
                  <a:lnTo>
                    <a:pt x="118" y="422"/>
                  </a:lnTo>
                  <a:lnTo>
                    <a:pt x="108" y="424"/>
                  </a:lnTo>
                  <a:lnTo>
                    <a:pt x="102" y="420"/>
                  </a:lnTo>
                  <a:lnTo>
                    <a:pt x="92" y="420"/>
                  </a:lnTo>
                  <a:lnTo>
                    <a:pt x="90" y="426"/>
                  </a:lnTo>
                  <a:lnTo>
                    <a:pt x="80" y="424"/>
                  </a:lnTo>
                  <a:lnTo>
                    <a:pt x="80" y="418"/>
                  </a:lnTo>
                  <a:lnTo>
                    <a:pt x="68" y="414"/>
                  </a:lnTo>
                  <a:lnTo>
                    <a:pt x="62" y="408"/>
                  </a:lnTo>
                  <a:lnTo>
                    <a:pt x="58" y="410"/>
                  </a:lnTo>
                  <a:lnTo>
                    <a:pt x="52" y="406"/>
                  </a:lnTo>
                  <a:lnTo>
                    <a:pt x="38" y="400"/>
                  </a:lnTo>
                  <a:lnTo>
                    <a:pt x="34" y="396"/>
                  </a:lnTo>
                  <a:lnTo>
                    <a:pt x="26" y="392"/>
                  </a:lnTo>
                  <a:lnTo>
                    <a:pt x="16" y="384"/>
                  </a:lnTo>
                  <a:lnTo>
                    <a:pt x="12" y="372"/>
                  </a:lnTo>
                  <a:lnTo>
                    <a:pt x="14" y="366"/>
                  </a:lnTo>
                  <a:lnTo>
                    <a:pt x="6" y="358"/>
                  </a:lnTo>
                  <a:lnTo>
                    <a:pt x="6" y="344"/>
                  </a:lnTo>
                  <a:lnTo>
                    <a:pt x="12" y="324"/>
                  </a:lnTo>
                  <a:lnTo>
                    <a:pt x="14" y="320"/>
                  </a:lnTo>
                  <a:lnTo>
                    <a:pt x="24" y="308"/>
                  </a:lnTo>
                  <a:lnTo>
                    <a:pt x="36" y="304"/>
                  </a:lnTo>
                  <a:lnTo>
                    <a:pt x="48" y="296"/>
                  </a:lnTo>
                  <a:lnTo>
                    <a:pt x="52" y="280"/>
                  </a:lnTo>
                  <a:lnTo>
                    <a:pt x="60" y="270"/>
                  </a:lnTo>
                  <a:lnTo>
                    <a:pt x="72" y="250"/>
                  </a:lnTo>
                  <a:lnTo>
                    <a:pt x="80" y="246"/>
                  </a:lnTo>
                  <a:lnTo>
                    <a:pt x="88" y="234"/>
                  </a:lnTo>
                  <a:lnTo>
                    <a:pt x="96" y="232"/>
                  </a:lnTo>
                  <a:lnTo>
                    <a:pt x="98" y="226"/>
                  </a:lnTo>
                  <a:lnTo>
                    <a:pt x="86" y="214"/>
                  </a:lnTo>
                  <a:lnTo>
                    <a:pt x="84" y="214"/>
                  </a:lnTo>
                  <a:lnTo>
                    <a:pt x="62" y="202"/>
                  </a:lnTo>
                  <a:lnTo>
                    <a:pt x="52" y="190"/>
                  </a:lnTo>
                  <a:lnTo>
                    <a:pt x="34" y="184"/>
                  </a:lnTo>
                  <a:lnTo>
                    <a:pt x="28" y="164"/>
                  </a:lnTo>
                  <a:lnTo>
                    <a:pt x="22" y="162"/>
                  </a:lnTo>
                  <a:lnTo>
                    <a:pt x="16" y="164"/>
                  </a:lnTo>
                  <a:lnTo>
                    <a:pt x="8" y="160"/>
                  </a:lnTo>
                  <a:lnTo>
                    <a:pt x="4" y="150"/>
                  </a:lnTo>
                  <a:lnTo>
                    <a:pt x="6" y="146"/>
                  </a:lnTo>
                  <a:lnTo>
                    <a:pt x="2" y="142"/>
                  </a:lnTo>
                  <a:lnTo>
                    <a:pt x="6" y="124"/>
                  </a:lnTo>
                  <a:lnTo>
                    <a:pt x="10" y="124"/>
                  </a:lnTo>
                  <a:lnTo>
                    <a:pt x="10" y="110"/>
                  </a:lnTo>
                  <a:lnTo>
                    <a:pt x="16" y="106"/>
                  </a:lnTo>
                  <a:lnTo>
                    <a:pt x="14" y="100"/>
                  </a:lnTo>
                  <a:lnTo>
                    <a:pt x="0" y="92"/>
                  </a:lnTo>
                  <a:lnTo>
                    <a:pt x="0" y="86"/>
                  </a:lnTo>
                  <a:lnTo>
                    <a:pt x="6" y="72"/>
                  </a:lnTo>
                  <a:lnTo>
                    <a:pt x="14" y="68"/>
                  </a:lnTo>
                  <a:lnTo>
                    <a:pt x="16" y="60"/>
                  </a:lnTo>
                  <a:lnTo>
                    <a:pt x="20" y="52"/>
                  </a:lnTo>
                  <a:lnTo>
                    <a:pt x="24" y="32"/>
                  </a:lnTo>
                  <a:lnTo>
                    <a:pt x="28" y="10"/>
                  </a:lnTo>
                  <a:lnTo>
                    <a:pt x="34" y="6"/>
                  </a:lnTo>
                  <a:lnTo>
                    <a:pt x="38" y="0"/>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20" name="Freeform 48">
              <a:extLst>
                <a:ext uri="{FF2B5EF4-FFF2-40B4-BE49-F238E27FC236}">
                  <a16:creationId xmlns:a16="http://schemas.microsoft.com/office/drawing/2014/main" id="{84D38678-83AF-6DA7-F351-F6C9E4EA402E}"/>
                </a:ext>
              </a:extLst>
            </p:cNvPr>
            <p:cNvSpPr>
              <a:spLocks/>
            </p:cNvSpPr>
            <p:nvPr/>
          </p:nvSpPr>
          <p:spPr bwMode="auto">
            <a:xfrm>
              <a:off x="8426924" y="2142234"/>
              <a:ext cx="75755" cy="119425"/>
            </a:xfrm>
            <a:custGeom>
              <a:avLst/>
              <a:gdLst>
                <a:gd name="T0" fmla="*/ 5040313 w 170"/>
                <a:gd name="T1" fmla="*/ 80645000 h 268"/>
                <a:gd name="T2" fmla="*/ 20161250 w 170"/>
                <a:gd name="T3" fmla="*/ 40322500 h 268"/>
                <a:gd name="T4" fmla="*/ 60483750 w 170"/>
                <a:gd name="T5" fmla="*/ 10080625 h 268"/>
                <a:gd name="T6" fmla="*/ 90725625 w 170"/>
                <a:gd name="T7" fmla="*/ 10080625 h 268"/>
                <a:gd name="T8" fmla="*/ 126007813 w 170"/>
                <a:gd name="T9" fmla="*/ 15120938 h 268"/>
                <a:gd name="T10" fmla="*/ 95765938 w 170"/>
                <a:gd name="T11" fmla="*/ 90725625 h 268"/>
                <a:gd name="T12" fmla="*/ 85685313 w 170"/>
                <a:gd name="T13" fmla="*/ 141128750 h 268"/>
                <a:gd name="T14" fmla="*/ 100806250 w 170"/>
                <a:gd name="T15" fmla="*/ 166330313 h 268"/>
                <a:gd name="T16" fmla="*/ 110886875 w 170"/>
                <a:gd name="T17" fmla="*/ 206652813 h 268"/>
                <a:gd name="T18" fmla="*/ 126007813 w 170"/>
                <a:gd name="T19" fmla="*/ 211693125 h 268"/>
                <a:gd name="T20" fmla="*/ 146169063 w 170"/>
                <a:gd name="T21" fmla="*/ 231854375 h 268"/>
                <a:gd name="T22" fmla="*/ 166330313 w 170"/>
                <a:gd name="T23" fmla="*/ 252015625 h 268"/>
                <a:gd name="T24" fmla="*/ 201612500 w 170"/>
                <a:gd name="T25" fmla="*/ 277217188 h 268"/>
                <a:gd name="T26" fmla="*/ 236894688 w 170"/>
                <a:gd name="T27" fmla="*/ 372983125 h 268"/>
                <a:gd name="T28" fmla="*/ 267136563 w 170"/>
                <a:gd name="T29" fmla="*/ 408265313 h 268"/>
                <a:gd name="T30" fmla="*/ 317539688 w 170"/>
                <a:gd name="T31" fmla="*/ 458668438 h 268"/>
                <a:gd name="T32" fmla="*/ 352821875 w 170"/>
                <a:gd name="T33" fmla="*/ 468749063 h 268"/>
                <a:gd name="T34" fmla="*/ 367942813 w 170"/>
                <a:gd name="T35" fmla="*/ 468749063 h 268"/>
                <a:gd name="T36" fmla="*/ 403225000 w 170"/>
                <a:gd name="T37" fmla="*/ 529232813 h 268"/>
                <a:gd name="T38" fmla="*/ 388104063 w 170"/>
                <a:gd name="T39" fmla="*/ 524192500 h 268"/>
                <a:gd name="T40" fmla="*/ 367942813 w 170"/>
                <a:gd name="T41" fmla="*/ 529232813 h 268"/>
                <a:gd name="T42" fmla="*/ 367942813 w 170"/>
                <a:gd name="T43" fmla="*/ 539313438 h 268"/>
                <a:gd name="T44" fmla="*/ 378023438 w 170"/>
                <a:gd name="T45" fmla="*/ 544353750 h 268"/>
                <a:gd name="T46" fmla="*/ 352821875 w 170"/>
                <a:gd name="T47" fmla="*/ 564515000 h 268"/>
                <a:gd name="T48" fmla="*/ 347781563 w 170"/>
                <a:gd name="T49" fmla="*/ 579635938 h 268"/>
                <a:gd name="T50" fmla="*/ 367942813 w 170"/>
                <a:gd name="T51" fmla="*/ 579635938 h 268"/>
                <a:gd name="T52" fmla="*/ 383063750 w 170"/>
                <a:gd name="T53" fmla="*/ 579635938 h 268"/>
                <a:gd name="T54" fmla="*/ 413305625 w 170"/>
                <a:gd name="T55" fmla="*/ 579635938 h 268"/>
                <a:gd name="T56" fmla="*/ 428426563 w 170"/>
                <a:gd name="T57" fmla="*/ 619958438 h 268"/>
                <a:gd name="T58" fmla="*/ 186491563 w 170"/>
                <a:gd name="T59" fmla="*/ 675401875 h 268"/>
                <a:gd name="T60" fmla="*/ 156249688 w 170"/>
                <a:gd name="T61" fmla="*/ 584676250 h 268"/>
                <a:gd name="T62" fmla="*/ 85685313 w 170"/>
                <a:gd name="T63" fmla="*/ 367942813 h 268"/>
                <a:gd name="T64" fmla="*/ 60483750 w 170"/>
                <a:gd name="T65" fmla="*/ 282257500 h 268"/>
                <a:gd name="T66" fmla="*/ 0 w 170"/>
                <a:gd name="T67" fmla="*/ 80645000 h 2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0" h="268">
                  <a:moveTo>
                    <a:pt x="0" y="32"/>
                  </a:moveTo>
                  <a:lnTo>
                    <a:pt x="2" y="32"/>
                  </a:lnTo>
                  <a:lnTo>
                    <a:pt x="6" y="24"/>
                  </a:lnTo>
                  <a:lnTo>
                    <a:pt x="8" y="16"/>
                  </a:lnTo>
                  <a:lnTo>
                    <a:pt x="18" y="8"/>
                  </a:lnTo>
                  <a:lnTo>
                    <a:pt x="24" y="4"/>
                  </a:lnTo>
                  <a:lnTo>
                    <a:pt x="30" y="2"/>
                  </a:lnTo>
                  <a:lnTo>
                    <a:pt x="36" y="4"/>
                  </a:lnTo>
                  <a:lnTo>
                    <a:pt x="46" y="0"/>
                  </a:lnTo>
                  <a:lnTo>
                    <a:pt x="50" y="6"/>
                  </a:lnTo>
                  <a:lnTo>
                    <a:pt x="42" y="30"/>
                  </a:lnTo>
                  <a:lnTo>
                    <a:pt x="38" y="36"/>
                  </a:lnTo>
                  <a:lnTo>
                    <a:pt x="32" y="44"/>
                  </a:lnTo>
                  <a:lnTo>
                    <a:pt x="34" y="56"/>
                  </a:lnTo>
                  <a:lnTo>
                    <a:pt x="38" y="60"/>
                  </a:lnTo>
                  <a:lnTo>
                    <a:pt x="40" y="66"/>
                  </a:lnTo>
                  <a:lnTo>
                    <a:pt x="40" y="74"/>
                  </a:lnTo>
                  <a:lnTo>
                    <a:pt x="44" y="82"/>
                  </a:lnTo>
                  <a:lnTo>
                    <a:pt x="48" y="82"/>
                  </a:lnTo>
                  <a:lnTo>
                    <a:pt x="50" y="84"/>
                  </a:lnTo>
                  <a:lnTo>
                    <a:pt x="52" y="88"/>
                  </a:lnTo>
                  <a:lnTo>
                    <a:pt x="58" y="92"/>
                  </a:lnTo>
                  <a:lnTo>
                    <a:pt x="62" y="98"/>
                  </a:lnTo>
                  <a:lnTo>
                    <a:pt x="66" y="100"/>
                  </a:lnTo>
                  <a:lnTo>
                    <a:pt x="72" y="102"/>
                  </a:lnTo>
                  <a:lnTo>
                    <a:pt x="80" y="110"/>
                  </a:lnTo>
                  <a:lnTo>
                    <a:pt x="88" y="142"/>
                  </a:lnTo>
                  <a:lnTo>
                    <a:pt x="94" y="148"/>
                  </a:lnTo>
                  <a:lnTo>
                    <a:pt x="100" y="154"/>
                  </a:lnTo>
                  <a:lnTo>
                    <a:pt x="106" y="162"/>
                  </a:lnTo>
                  <a:lnTo>
                    <a:pt x="108" y="168"/>
                  </a:lnTo>
                  <a:lnTo>
                    <a:pt x="126" y="182"/>
                  </a:lnTo>
                  <a:lnTo>
                    <a:pt x="138" y="188"/>
                  </a:lnTo>
                  <a:lnTo>
                    <a:pt x="140" y="186"/>
                  </a:lnTo>
                  <a:lnTo>
                    <a:pt x="142" y="186"/>
                  </a:lnTo>
                  <a:lnTo>
                    <a:pt x="146" y="186"/>
                  </a:lnTo>
                  <a:lnTo>
                    <a:pt x="150" y="192"/>
                  </a:lnTo>
                  <a:lnTo>
                    <a:pt x="160" y="210"/>
                  </a:lnTo>
                  <a:lnTo>
                    <a:pt x="156" y="214"/>
                  </a:lnTo>
                  <a:lnTo>
                    <a:pt x="154" y="208"/>
                  </a:lnTo>
                  <a:lnTo>
                    <a:pt x="146" y="204"/>
                  </a:lnTo>
                  <a:lnTo>
                    <a:pt x="146" y="210"/>
                  </a:lnTo>
                  <a:lnTo>
                    <a:pt x="142" y="214"/>
                  </a:lnTo>
                  <a:lnTo>
                    <a:pt x="146" y="214"/>
                  </a:lnTo>
                  <a:lnTo>
                    <a:pt x="148" y="214"/>
                  </a:lnTo>
                  <a:lnTo>
                    <a:pt x="150" y="216"/>
                  </a:lnTo>
                  <a:lnTo>
                    <a:pt x="150" y="220"/>
                  </a:lnTo>
                  <a:lnTo>
                    <a:pt x="140" y="224"/>
                  </a:lnTo>
                  <a:lnTo>
                    <a:pt x="138" y="228"/>
                  </a:lnTo>
                  <a:lnTo>
                    <a:pt x="138" y="230"/>
                  </a:lnTo>
                  <a:lnTo>
                    <a:pt x="140" y="232"/>
                  </a:lnTo>
                  <a:lnTo>
                    <a:pt x="146" y="230"/>
                  </a:lnTo>
                  <a:lnTo>
                    <a:pt x="148" y="228"/>
                  </a:lnTo>
                  <a:lnTo>
                    <a:pt x="152" y="230"/>
                  </a:lnTo>
                  <a:lnTo>
                    <a:pt x="160" y="228"/>
                  </a:lnTo>
                  <a:lnTo>
                    <a:pt x="164" y="230"/>
                  </a:lnTo>
                  <a:lnTo>
                    <a:pt x="166" y="234"/>
                  </a:lnTo>
                  <a:lnTo>
                    <a:pt x="170" y="246"/>
                  </a:lnTo>
                  <a:lnTo>
                    <a:pt x="126" y="258"/>
                  </a:lnTo>
                  <a:lnTo>
                    <a:pt x="74" y="268"/>
                  </a:lnTo>
                  <a:lnTo>
                    <a:pt x="68" y="254"/>
                  </a:lnTo>
                  <a:lnTo>
                    <a:pt x="62" y="232"/>
                  </a:lnTo>
                  <a:lnTo>
                    <a:pt x="52" y="200"/>
                  </a:lnTo>
                  <a:lnTo>
                    <a:pt x="34" y="146"/>
                  </a:lnTo>
                  <a:lnTo>
                    <a:pt x="28" y="126"/>
                  </a:lnTo>
                  <a:lnTo>
                    <a:pt x="24" y="112"/>
                  </a:lnTo>
                  <a:lnTo>
                    <a:pt x="18" y="100"/>
                  </a:lnTo>
                  <a:lnTo>
                    <a:pt x="0" y="32"/>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21" name="Freeform 49">
              <a:extLst>
                <a:ext uri="{FF2B5EF4-FFF2-40B4-BE49-F238E27FC236}">
                  <a16:creationId xmlns:a16="http://schemas.microsoft.com/office/drawing/2014/main" id="{25451BF8-4F2B-BA59-8524-979922A4537E}"/>
                </a:ext>
              </a:extLst>
            </p:cNvPr>
            <p:cNvSpPr>
              <a:spLocks/>
            </p:cNvSpPr>
            <p:nvPr/>
          </p:nvSpPr>
          <p:spPr bwMode="auto">
            <a:xfrm>
              <a:off x="8461682" y="2292852"/>
              <a:ext cx="28519" cy="86449"/>
            </a:xfrm>
            <a:custGeom>
              <a:avLst/>
              <a:gdLst>
                <a:gd name="T0" fmla="*/ 65524063 w 64"/>
                <a:gd name="T1" fmla="*/ 55443438 h 194"/>
                <a:gd name="T2" fmla="*/ 75604688 w 64"/>
                <a:gd name="T3" fmla="*/ 40322500 h 194"/>
                <a:gd name="T4" fmla="*/ 161290000 w 64"/>
                <a:gd name="T5" fmla="*/ 0 h 194"/>
                <a:gd name="T6" fmla="*/ 136088438 w 64"/>
                <a:gd name="T7" fmla="*/ 141128750 h 194"/>
                <a:gd name="T8" fmla="*/ 120967500 w 64"/>
                <a:gd name="T9" fmla="*/ 161290000 h 194"/>
                <a:gd name="T10" fmla="*/ 131048125 w 64"/>
                <a:gd name="T11" fmla="*/ 221773750 h 194"/>
                <a:gd name="T12" fmla="*/ 120967500 w 64"/>
                <a:gd name="T13" fmla="*/ 241935000 h 194"/>
                <a:gd name="T14" fmla="*/ 110886875 w 64"/>
                <a:gd name="T15" fmla="*/ 231854375 h 194"/>
                <a:gd name="T16" fmla="*/ 95765938 w 64"/>
                <a:gd name="T17" fmla="*/ 287297813 h 194"/>
                <a:gd name="T18" fmla="*/ 70564375 w 64"/>
                <a:gd name="T19" fmla="*/ 302418750 h 194"/>
                <a:gd name="T20" fmla="*/ 65524063 w 64"/>
                <a:gd name="T21" fmla="*/ 322580000 h 194"/>
                <a:gd name="T22" fmla="*/ 80645000 w 64"/>
                <a:gd name="T23" fmla="*/ 357862188 h 194"/>
                <a:gd name="T24" fmla="*/ 60483750 w 64"/>
                <a:gd name="T25" fmla="*/ 403225000 h 194"/>
                <a:gd name="T26" fmla="*/ 50403125 w 64"/>
                <a:gd name="T27" fmla="*/ 453628125 h 194"/>
                <a:gd name="T28" fmla="*/ 60483750 w 64"/>
                <a:gd name="T29" fmla="*/ 478829688 h 194"/>
                <a:gd name="T30" fmla="*/ 50403125 w 64"/>
                <a:gd name="T31" fmla="*/ 488910313 h 194"/>
                <a:gd name="T32" fmla="*/ 15120938 w 64"/>
                <a:gd name="T33" fmla="*/ 453628125 h 194"/>
                <a:gd name="T34" fmla="*/ 5040313 w 64"/>
                <a:gd name="T35" fmla="*/ 413305625 h 194"/>
                <a:gd name="T36" fmla="*/ 15120938 w 64"/>
                <a:gd name="T37" fmla="*/ 378023438 h 194"/>
                <a:gd name="T38" fmla="*/ 25201563 w 64"/>
                <a:gd name="T39" fmla="*/ 362902500 h 194"/>
                <a:gd name="T40" fmla="*/ 20161250 w 64"/>
                <a:gd name="T41" fmla="*/ 347781563 h 194"/>
                <a:gd name="T42" fmla="*/ 0 w 64"/>
                <a:gd name="T43" fmla="*/ 347781563 h 194"/>
                <a:gd name="T44" fmla="*/ 10080625 w 64"/>
                <a:gd name="T45" fmla="*/ 327620313 h 194"/>
                <a:gd name="T46" fmla="*/ 10080625 w 64"/>
                <a:gd name="T47" fmla="*/ 282257500 h 194"/>
                <a:gd name="T48" fmla="*/ 10080625 w 64"/>
                <a:gd name="T49" fmla="*/ 257055938 h 194"/>
                <a:gd name="T50" fmla="*/ 20161250 w 64"/>
                <a:gd name="T51" fmla="*/ 252015625 h 194"/>
                <a:gd name="T52" fmla="*/ 25201563 w 64"/>
                <a:gd name="T53" fmla="*/ 241935000 h 194"/>
                <a:gd name="T54" fmla="*/ 15120938 w 64"/>
                <a:gd name="T55" fmla="*/ 231854375 h 194"/>
                <a:gd name="T56" fmla="*/ 35282188 w 64"/>
                <a:gd name="T57" fmla="*/ 156249688 h 194"/>
                <a:gd name="T58" fmla="*/ 55443438 w 64"/>
                <a:gd name="T59" fmla="*/ 156249688 h 194"/>
                <a:gd name="T60" fmla="*/ 65524063 w 64"/>
                <a:gd name="T61" fmla="*/ 120967500 h 194"/>
                <a:gd name="T62" fmla="*/ 40322500 w 64"/>
                <a:gd name="T63" fmla="*/ 90725625 h 194"/>
                <a:gd name="T64" fmla="*/ 70564375 w 64"/>
                <a:gd name="T65" fmla="*/ 70564375 h 194"/>
                <a:gd name="T66" fmla="*/ 65524063 w 64"/>
                <a:gd name="T67" fmla="*/ 55443438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 h="194">
                  <a:moveTo>
                    <a:pt x="26" y="22"/>
                  </a:moveTo>
                  <a:lnTo>
                    <a:pt x="30" y="16"/>
                  </a:lnTo>
                  <a:lnTo>
                    <a:pt x="64" y="0"/>
                  </a:lnTo>
                  <a:lnTo>
                    <a:pt x="54" y="56"/>
                  </a:lnTo>
                  <a:lnTo>
                    <a:pt x="48" y="64"/>
                  </a:lnTo>
                  <a:lnTo>
                    <a:pt x="52" y="88"/>
                  </a:lnTo>
                  <a:lnTo>
                    <a:pt x="48" y="96"/>
                  </a:lnTo>
                  <a:lnTo>
                    <a:pt x="44" y="92"/>
                  </a:lnTo>
                  <a:lnTo>
                    <a:pt x="38" y="114"/>
                  </a:lnTo>
                  <a:lnTo>
                    <a:pt x="28" y="120"/>
                  </a:lnTo>
                  <a:lnTo>
                    <a:pt x="26" y="128"/>
                  </a:lnTo>
                  <a:lnTo>
                    <a:pt x="32" y="142"/>
                  </a:lnTo>
                  <a:lnTo>
                    <a:pt x="24" y="160"/>
                  </a:lnTo>
                  <a:lnTo>
                    <a:pt x="20" y="180"/>
                  </a:lnTo>
                  <a:lnTo>
                    <a:pt x="24" y="190"/>
                  </a:lnTo>
                  <a:lnTo>
                    <a:pt x="20" y="194"/>
                  </a:lnTo>
                  <a:lnTo>
                    <a:pt x="6" y="180"/>
                  </a:lnTo>
                  <a:lnTo>
                    <a:pt x="2" y="164"/>
                  </a:lnTo>
                  <a:lnTo>
                    <a:pt x="6" y="150"/>
                  </a:lnTo>
                  <a:lnTo>
                    <a:pt x="10" y="144"/>
                  </a:lnTo>
                  <a:lnTo>
                    <a:pt x="8" y="138"/>
                  </a:lnTo>
                  <a:lnTo>
                    <a:pt x="0" y="138"/>
                  </a:lnTo>
                  <a:lnTo>
                    <a:pt x="4" y="130"/>
                  </a:lnTo>
                  <a:lnTo>
                    <a:pt x="4" y="112"/>
                  </a:lnTo>
                  <a:lnTo>
                    <a:pt x="4" y="102"/>
                  </a:lnTo>
                  <a:lnTo>
                    <a:pt x="8" y="100"/>
                  </a:lnTo>
                  <a:lnTo>
                    <a:pt x="10" y="96"/>
                  </a:lnTo>
                  <a:lnTo>
                    <a:pt x="6" y="92"/>
                  </a:lnTo>
                  <a:lnTo>
                    <a:pt x="14" y="62"/>
                  </a:lnTo>
                  <a:lnTo>
                    <a:pt x="22" y="62"/>
                  </a:lnTo>
                  <a:lnTo>
                    <a:pt x="26" y="48"/>
                  </a:lnTo>
                  <a:lnTo>
                    <a:pt x="16" y="36"/>
                  </a:lnTo>
                  <a:lnTo>
                    <a:pt x="28" y="28"/>
                  </a:lnTo>
                  <a:lnTo>
                    <a:pt x="26" y="22"/>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22" name="Freeform 50">
              <a:extLst>
                <a:ext uri="{FF2B5EF4-FFF2-40B4-BE49-F238E27FC236}">
                  <a16:creationId xmlns:a16="http://schemas.microsoft.com/office/drawing/2014/main" id="{3CB4DD33-564D-3DAA-741F-A6BF6147DDD4}"/>
                </a:ext>
              </a:extLst>
            </p:cNvPr>
            <p:cNvSpPr>
              <a:spLocks/>
            </p:cNvSpPr>
            <p:nvPr/>
          </p:nvSpPr>
          <p:spPr bwMode="auto">
            <a:xfrm>
              <a:off x="8629234" y="1888233"/>
              <a:ext cx="54365" cy="67734"/>
            </a:xfrm>
            <a:custGeom>
              <a:avLst/>
              <a:gdLst>
                <a:gd name="T0" fmla="*/ 0 w 122"/>
                <a:gd name="T1" fmla="*/ 45362813 h 152"/>
                <a:gd name="T2" fmla="*/ 100806250 w 122"/>
                <a:gd name="T3" fmla="*/ 15120938 h 152"/>
                <a:gd name="T4" fmla="*/ 136088438 w 122"/>
                <a:gd name="T5" fmla="*/ 0 h 152"/>
                <a:gd name="T6" fmla="*/ 146169063 w 122"/>
                <a:gd name="T7" fmla="*/ 20161250 h 152"/>
                <a:gd name="T8" fmla="*/ 151209375 w 122"/>
                <a:gd name="T9" fmla="*/ 60483750 h 152"/>
                <a:gd name="T10" fmla="*/ 166330313 w 122"/>
                <a:gd name="T11" fmla="*/ 55443438 h 152"/>
                <a:gd name="T12" fmla="*/ 171370625 w 122"/>
                <a:gd name="T13" fmla="*/ 55443438 h 152"/>
                <a:gd name="T14" fmla="*/ 176410938 w 122"/>
                <a:gd name="T15" fmla="*/ 60483750 h 152"/>
                <a:gd name="T16" fmla="*/ 186491563 w 122"/>
                <a:gd name="T17" fmla="*/ 115927188 h 152"/>
                <a:gd name="T18" fmla="*/ 241935000 w 122"/>
                <a:gd name="T19" fmla="*/ 110886875 h 152"/>
                <a:gd name="T20" fmla="*/ 257055938 w 122"/>
                <a:gd name="T21" fmla="*/ 115927188 h 152"/>
                <a:gd name="T22" fmla="*/ 287297813 w 122"/>
                <a:gd name="T23" fmla="*/ 156249688 h 152"/>
                <a:gd name="T24" fmla="*/ 307459063 w 122"/>
                <a:gd name="T25" fmla="*/ 221773750 h 152"/>
                <a:gd name="T26" fmla="*/ 297378438 w 122"/>
                <a:gd name="T27" fmla="*/ 226814063 h 152"/>
                <a:gd name="T28" fmla="*/ 287297813 w 122"/>
                <a:gd name="T29" fmla="*/ 236894688 h 152"/>
                <a:gd name="T30" fmla="*/ 282257500 w 122"/>
                <a:gd name="T31" fmla="*/ 226814063 h 152"/>
                <a:gd name="T32" fmla="*/ 272176875 w 122"/>
                <a:gd name="T33" fmla="*/ 226814063 h 152"/>
                <a:gd name="T34" fmla="*/ 267136563 w 122"/>
                <a:gd name="T35" fmla="*/ 236894688 h 152"/>
                <a:gd name="T36" fmla="*/ 277217188 w 122"/>
                <a:gd name="T37" fmla="*/ 257055938 h 152"/>
                <a:gd name="T38" fmla="*/ 277217188 w 122"/>
                <a:gd name="T39" fmla="*/ 262096250 h 152"/>
                <a:gd name="T40" fmla="*/ 272176875 w 122"/>
                <a:gd name="T41" fmla="*/ 267136563 h 152"/>
                <a:gd name="T42" fmla="*/ 241935000 w 122"/>
                <a:gd name="T43" fmla="*/ 272176875 h 152"/>
                <a:gd name="T44" fmla="*/ 226814063 w 122"/>
                <a:gd name="T45" fmla="*/ 257055938 h 152"/>
                <a:gd name="T46" fmla="*/ 236894688 w 122"/>
                <a:gd name="T47" fmla="*/ 231854375 h 152"/>
                <a:gd name="T48" fmla="*/ 221773750 w 122"/>
                <a:gd name="T49" fmla="*/ 176410938 h 152"/>
                <a:gd name="T50" fmla="*/ 201612500 w 122"/>
                <a:gd name="T51" fmla="*/ 176410938 h 152"/>
                <a:gd name="T52" fmla="*/ 191531875 w 122"/>
                <a:gd name="T53" fmla="*/ 181451250 h 152"/>
                <a:gd name="T54" fmla="*/ 191531875 w 122"/>
                <a:gd name="T55" fmla="*/ 201612500 h 152"/>
                <a:gd name="T56" fmla="*/ 181451250 w 122"/>
                <a:gd name="T57" fmla="*/ 226814063 h 152"/>
                <a:gd name="T58" fmla="*/ 201612500 w 122"/>
                <a:gd name="T59" fmla="*/ 252015625 h 152"/>
                <a:gd name="T60" fmla="*/ 196572188 w 122"/>
                <a:gd name="T61" fmla="*/ 277217188 h 152"/>
                <a:gd name="T62" fmla="*/ 201612500 w 122"/>
                <a:gd name="T63" fmla="*/ 297378438 h 152"/>
                <a:gd name="T64" fmla="*/ 196572188 w 122"/>
                <a:gd name="T65" fmla="*/ 312499375 h 152"/>
                <a:gd name="T66" fmla="*/ 186491563 w 122"/>
                <a:gd name="T67" fmla="*/ 302418750 h 152"/>
                <a:gd name="T68" fmla="*/ 171370625 w 122"/>
                <a:gd name="T69" fmla="*/ 317539688 h 152"/>
                <a:gd name="T70" fmla="*/ 146169063 w 122"/>
                <a:gd name="T71" fmla="*/ 337700938 h 152"/>
                <a:gd name="T72" fmla="*/ 95765938 w 122"/>
                <a:gd name="T73" fmla="*/ 367942813 h 152"/>
                <a:gd name="T74" fmla="*/ 90725625 w 122"/>
                <a:gd name="T75" fmla="*/ 383063750 h 152"/>
                <a:gd name="T76" fmla="*/ 70564375 w 122"/>
                <a:gd name="T77" fmla="*/ 383063750 h 152"/>
                <a:gd name="T78" fmla="*/ 70564375 w 122"/>
                <a:gd name="T79" fmla="*/ 367942813 h 152"/>
                <a:gd name="T80" fmla="*/ 65524063 w 122"/>
                <a:gd name="T81" fmla="*/ 342741250 h 152"/>
                <a:gd name="T82" fmla="*/ 70564375 w 122"/>
                <a:gd name="T83" fmla="*/ 317539688 h 152"/>
                <a:gd name="T84" fmla="*/ 85685313 w 122"/>
                <a:gd name="T85" fmla="*/ 322580000 h 152"/>
                <a:gd name="T86" fmla="*/ 60483750 w 122"/>
                <a:gd name="T87" fmla="*/ 241935000 h 152"/>
                <a:gd name="T88" fmla="*/ 40322500 w 122"/>
                <a:gd name="T89" fmla="*/ 181451250 h 152"/>
                <a:gd name="T90" fmla="*/ 0 w 122"/>
                <a:gd name="T91" fmla="*/ 45362813 h 1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2" h="152">
                  <a:moveTo>
                    <a:pt x="0" y="18"/>
                  </a:moveTo>
                  <a:lnTo>
                    <a:pt x="40" y="6"/>
                  </a:lnTo>
                  <a:lnTo>
                    <a:pt x="54" y="0"/>
                  </a:lnTo>
                  <a:lnTo>
                    <a:pt x="58" y="8"/>
                  </a:lnTo>
                  <a:lnTo>
                    <a:pt x="60" y="24"/>
                  </a:lnTo>
                  <a:lnTo>
                    <a:pt x="66" y="22"/>
                  </a:lnTo>
                  <a:lnTo>
                    <a:pt x="68" y="22"/>
                  </a:lnTo>
                  <a:lnTo>
                    <a:pt x="70" y="24"/>
                  </a:lnTo>
                  <a:lnTo>
                    <a:pt x="74" y="46"/>
                  </a:lnTo>
                  <a:lnTo>
                    <a:pt x="96" y="44"/>
                  </a:lnTo>
                  <a:lnTo>
                    <a:pt x="102" y="46"/>
                  </a:lnTo>
                  <a:lnTo>
                    <a:pt x="114" y="62"/>
                  </a:lnTo>
                  <a:lnTo>
                    <a:pt x="122" y="88"/>
                  </a:lnTo>
                  <a:lnTo>
                    <a:pt x="118" y="90"/>
                  </a:lnTo>
                  <a:lnTo>
                    <a:pt x="114" y="94"/>
                  </a:lnTo>
                  <a:lnTo>
                    <a:pt x="112" y="90"/>
                  </a:lnTo>
                  <a:lnTo>
                    <a:pt x="108" y="90"/>
                  </a:lnTo>
                  <a:lnTo>
                    <a:pt x="106" y="94"/>
                  </a:lnTo>
                  <a:lnTo>
                    <a:pt x="110" y="102"/>
                  </a:lnTo>
                  <a:lnTo>
                    <a:pt x="110" y="104"/>
                  </a:lnTo>
                  <a:lnTo>
                    <a:pt x="108" y="106"/>
                  </a:lnTo>
                  <a:lnTo>
                    <a:pt x="96" y="108"/>
                  </a:lnTo>
                  <a:lnTo>
                    <a:pt x="90" y="102"/>
                  </a:lnTo>
                  <a:lnTo>
                    <a:pt x="94" y="92"/>
                  </a:lnTo>
                  <a:lnTo>
                    <a:pt x="88" y="70"/>
                  </a:lnTo>
                  <a:lnTo>
                    <a:pt x="80" y="70"/>
                  </a:lnTo>
                  <a:lnTo>
                    <a:pt x="76" y="72"/>
                  </a:lnTo>
                  <a:lnTo>
                    <a:pt x="76" y="80"/>
                  </a:lnTo>
                  <a:lnTo>
                    <a:pt x="72" y="90"/>
                  </a:lnTo>
                  <a:lnTo>
                    <a:pt x="80" y="100"/>
                  </a:lnTo>
                  <a:lnTo>
                    <a:pt x="78" y="110"/>
                  </a:lnTo>
                  <a:lnTo>
                    <a:pt x="80" y="118"/>
                  </a:lnTo>
                  <a:lnTo>
                    <a:pt x="78" y="124"/>
                  </a:lnTo>
                  <a:lnTo>
                    <a:pt x="74" y="120"/>
                  </a:lnTo>
                  <a:lnTo>
                    <a:pt x="68" y="126"/>
                  </a:lnTo>
                  <a:lnTo>
                    <a:pt x="58" y="134"/>
                  </a:lnTo>
                  <a:lnTo>
                    <a:pt x="38" y="146"/>
                  </a:lnTo>
                  <a:lnTo>
                    <a:pt x="36" y="152"/>
                  </a:lnTo>
                  <a:lnTo>
                    <a:pt x="28" y="152"/>
                  </a:lnTo>
                  <a:lnTo>
                    <a:pt x="28" y="146"/>
                  </a:lnTo>
                  <a:lnTo>
                    <a:pt x="26" y="136"/>
                  </a:lnTo>
                  <a:lnTo>
                    <a:pt x="28" y="126"/>
                  </a:lnTo>
                  <a:lnTo>
                    <a:pt x="34" y="128"/>
                  </a:lnTo>
                  <a:lnTo>
                    <a:pt x="24" y="96"/>
                  </a:lnTo>
                  <a:lnTo>
                    <a:pt x="16" y="72"/>
                  </a:lnTo>
                  <a:lnTo>
                    <a:pt x="0" y="18"/>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23" name="Freeform 51">
              <a:extLst>
                <a:ext uri="{FF2B5EF4-FFF2-40B4-BE49-F238E27FC236}">
                  <a16:creationId xmlns:a16="http://schemas.microsoft.com/office/drawing/2014/main" id="{48330DB5-1B02-AD0B-0E31-93B664D58C7A}"/>
                </a:ext>
              </a:extLst>
            </p:cNvPr>
            <p:cNvSpPr>
              <a:spLocks/>
            </p:cNvSpPr>
            <p:nvPr/>
          </p:nvSpPr>
          <p:spPr bwMode="auto">
            <a:xfrm>
              <a:off x="8518721" y="1807131"/>
              <a:ext cx="234394" cy="120316"/>
            </a:xfrm>
            <a:custGeom>
              <a:avLst/>
              <a:gdLst>
                <a:gd name="T0" fmla="*/ 126007813 w 526"/>
                <a:gd name="T1" fmla="*/ 272176875 h 270"/>
                <a:gd name="T2" fmla="*/ 478829688 w 526"/>
                <a:gd name="T3" fmla="*/ 186491563 h 270"/>
                <a:gd name="T4" fmla="*/ 695563125 w 526"/>
                <a:gd name="T5" fmla="*/ 131048125 h 270"/>
                <a:gd name="T6" fmla="*/ 725805000 w 526"/>
                <a:gd name="T7" fmla="*/ 80645000 h 270"/>
                <a:gd name="T8" fmla="*/ 776208125 w 526"/>
                <a:gd name="T9" fmla="*/ 25201563 h 270"/>
                <a:gd name="T10" fmla="*/ 846772500 w 526"/>
                <a:gd name="T11" fmla="*/ 0 h 270"/>
                <a:gd name="T12" fmla="*/ 851812813 w 526"/>
                <a:gd name="T13" fmla="*/ 45362813 h 270"/>
                <a:gd name="T14" fmla="*/ 897175625 w 526"/>
                <a:gd name="T15" fmla="*/ 95765938 h 270"/>
                <a:gd name="T16" fmla="*/ 877014375 w 526"/>
                <a:gd name="T17" fmla="*/ 156249688 h 270"/>
                <a:gd name="T18" fmla="*/ 836691875 w 526"/>
                <a:gd name="T19" fmla="*/ 231854375 h 270"/>
                <a:gd name="T20" fmla="*/ 831651563 w 526"/>
                <a:gd name="T21" fmla="*/ 267136563 h 270"/>
                <a:gd name="T22" fmla="*/ 846772500 w 526"/>
                <a:gd name="T23" fmla="*/ 292338125 h 270"/>
                <a:gd name="T24" fmla="*/ 897175625 w 526"/>
                <a:gd name="T25" fmla="*/ 317539688 h 270"/>
                <a:gd name="T26" fmla="*/ 947578750 w 526"/>
                <a:gd name="T27" fmla="*/ 297378438 h 270"/>
                <a:gd name="T28" fmla="*/ 992941563 w 526"/>
                <a:gd name="T29" fmla="*/ 342741250 h 270"/>
                <a:gd name="T30" fmla="*/ 1013102813 w 526"/>
                <a:gd name="T31" fmla="*/ 383063750 h 270"/>
                <a:gd name="T32" fmla="*/ 1038304375 w 526"/>
                <a:gd name="T33" fmla="*/ 413305625 h 270"/>
                <a:gd name="T34" fmla="*/ 1078626875 w 526"/>
                <a:gd name="T35" fmla="*/ 433466875 h 270"/>
                <a:gd name="T36" fmla="*/ 1164312188 w 526"/>
                <a:gd name="T37" fmla="*/ 488910313 h 270"/>
                <a:gd name="T38" fmla="*/ 1260078125 w 526"/>
                <a:gd name="T39" fmla="*/ 428426563 h 270"/>
                <a:gd name="T40" fmla="*/ 1239916875 w 526"/>
                <a:gd name="T41" fmla="*/ 372983125 h 270"/>
                <a:gd name="T42" fmla="*/ 1179433125 w 526"/>
                <a:gd name="T43" fmla="*/ 327620313 h 270"/>
                <a:gd name="T44" fmla="*/ 1179433125 w 526"/>
                <a:gd name="T45" fmla="*/ 302418750 h 270"/>
                <a:gd name="T46" fmla="*/ 1244957188 w 526"/>
                <a:gd name="T47" fmla="*/ 322580000 h 270"/>
                <a:gd name="T48" fmla="*/ 1300400625 w 526"/>
                <a:gd name="T49" fmla="*/ 408265313 h 270"/>
                <a:gd name="T50" fmla="*/ 1325602188 w 526"/>
                <a:gd name="T51" fmla="*/ 468749063 h 270"/>
                <a:gd name="T52" fmla="*/ 1315521563 w 526"/>
                <a:gd name="T53" fmla="*/ 504031250 h 270"/>
                <a:gd name="T54" fmla="*/ 1270158750 w 526"/>
                <a:gd name="T55" fmla="*/ 493950625 h 270"/>
                <a:gd name="T56" fmla="*/ 1219755625 w 526"/>
                <a:gd name="T57" fmla="*/ 524192500 h 270"/>
                <a:gd name="T58" fmla="*/ 1164312188 w 526"/>
                <a:gd name="T59" fmla="*/ 539313438 h 270"/>
                <a:gd name="T60" fmla="*/ 1073586563 w 526"/>
                <a:gd name="T61" fmla="*/ 524192500 h 270"/>
                <a:gd name="T62" fmla="*/ 1043344688 w 526"/>
                <a:gd name="T63" fmla="*/ 519152188 h 270"/>
                <a:gd name="T64" fmla="*/ 1018143125 w 526"/>
                <a:gd name="T65" fmla="*/ 584676250 h 270"/>
                <a:gd name="T66" fmla="*/ 977820625 w 526"/>
                <a:gd name="T67" fmla="*/ 624998750 h 270"/>
                <a:gd name="T68" fmla="*/ 977820625 w 526"/>
                <a:gd name="T69" fmla="*/ 665321250 h 270"/>
                <a:gd name="T70" fmla="*/ 932457813 w 526"/>
                <a:gd name="T71" fmla="*/ 680442188 h 270"/>
                <a:gd name="T72" fmla="*/ 866933750 w 526"/>
                <a:gd name="T73" fmla="*/ 569555313 h 270"/>
                <a:gd name="T74" fmla="*/ 776208125 w 526"/>
                <a:gd name="T75" fmla="*/ 519152188 h 270"/>
                <a:gd name="T76" fmla="*/ 751006563 w 526"/>
                <a:gd name="T77" fmla="*/ 463708750 h 270"/>
                <a:gd name="T78" fmla="*/ 609877813 w 526"/>
                <a:gd name="T79" fmla="*/ 498990938 h 270"/>
                <a:gd name="T80" fmla="*/ 372983125 w 526"/>
                <a:gd name="T81" fmla="*/ 569555313 h 270"/>
                <a:gd name="T82" fmla="*/ 272176875 w 526"/>
                <a:gd name="T83" fmla="*/ 614918125 h 270"/>
                <a:gd name="T84" fmla="*/ 15120938 w 526"/>
                <a:gd name="T85" fmla="*/ 660280938 h 2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26" h="270">
                  <a:moveTo>
                    <a:pt x="2" y="120"/>
                  </a:moveTo>
                  <a:lnTo>
                    <a:pt x="38" y="112"/>
                  </a:lnTo>
                  <a:lnTo>
                    <a:pt x="50" y="108"/>
                  </a:lnTo>
                  <a:lnTo>
                    <a:pt x="112" y="92"/>
                  </a:lnTo>
                  <a:lnTo>
                    <a:pt x="142" y="86"/>
                  </a:lnTo>
                  <a:lnTo>
                    <a:pt x="190" y="74"/>
                  </a:lnTo>
                  <a:lnTo>
                    <a:pt x="194" y="72"/>
                  </a:lnTo>
                  <a:lnTo>
                    <a:pt x="216" y="70"/>
                  </a:lnTo>
                  <a:lnTo>
                    <a:pt x="276" y="52"/>
                  </a:lnTo>
                  <a:lnTo>
                    <a:pt x="286" y="42"/>
                  </a:lnTo>
                  <a:lnTo>
                    <a:pt x="290" y="38"/>
                  </a:lnTo>
                  <a:lnTo>
                    <a:pt x="288" y="32"/>
                  </a:lnTo>
                  <a:lnTo>
                    <a:pt x="292" y="24"/>
                  </a:lnTo>
                  <a:lnTo>
                    <a:pt x="302" y="24"/>
                  </a:lnTo>
                  <a:lnTo>
                    <a:pt x="308" y="10"/>
                  </a:lnTo>
                  <a:lnTo>
                    <a:pt x="320" y="2"/>
                  </a:lnTo>
                  <a:lnTo>
                    <a:pt x="330" y="4"/>
                  </a:lnTo>
                  <a:lnTo>
                    <a:pt x="336" y="0"/>
                  </a:lnTo>
                  <a:lnTo>
                    <a:pt x="334" y="10"/>
                  </a:lnTo>
                  <a:lnTo>
                    <a:pt x="332" y="14"/>
                  </a:lnTo>
                  <a:lnTo>
                    <a:pt x="338" y="18"/>
                  </a:lnTo>
                  <a:lnTo>
                    <a:pt x="344" y="30"/>
                  </a:lnTo>
                  <a:lnTo>
                    <a:pt x="352" y="32"/>
                  </a:lnTo>
                  <a:lnTo>
                    <a:pt x="356" y="38"/>
                  </a:lnTo>
                  <a:lnTo>
                    <a:pt x="366" y="42"/>
                  </a:lnTo>
                  <a:lnTo>
                    <a:pt x="364" y="52"/>
                  </a:lnTo>
                  <a:lnTo>
                    <a:pt x="348" y="62"/>
                  </a:lnTo>
                  <a:lnTo>
                    <a:pt x="348" y="68"/>
                  </a:lnTo>
                  <a:lnTo>
                    <a:pt x="352" y="70"/>
                  </a:lnTo>
                  <a:lnTo>
                    <a:pt x="332" y="92"/>
                  </a:lnTo>
                  <a:lnTo>
                    <a:pt x="336" y="98"/>
                  </a:lnTo>
                  <a:lnTo>
                    <a:pt x="332" y="100"/>
                  </a:lnTo>
                  <a:lnTo>
                    <a:pt x="330" y="106"/>
                  </a:lnTo>
                  <a:lnTo>
                    <a:pt x="336" y="110"/>
                  </a:lnTo>
                  <a:lnTo>
                    <a:pt x="336" y="114"/>
                  </a:lnTo>
                  <a:lnTo>
                    <a:pt x="336" y="116"/>
                  </a:lnTo>
                  <a:lnTo>
                    <a:pt x="338" y="120"/>
                  </a:lnTo>
                  <a:lnTo>
                    <a:pt x="348" y="126"/>
                  </a:lnTo>
                  <a:lnTo>
                    <a:pt x="356" y="126"/>
                  </a:lnTo>
                  <a:lnTo>
                    <a:pt x="358" y="114"/>
                  </a:lnTo>
                  <a:lnTo>
                    <a:pt x="366" y="118"/>
                  </a:lnTo>
                  <a:lnTo>
                    <a:pt x="376" y="118"/>
                  </a:lnTo>
                  <a:lnTo>
                    <a:pt x="386" y="122"/>
                  </a:lnTo>
                  <a:lnTo>
                    <a:pt x="388" y="132"/>
                  </a:lnTo>
                  <a:lnTo>
                    <a:pt x="394" y="136"/>
                  </a:lnTo>
                  <a:lnTo>
                    <a:pt x="400" y="136"/>
                  </a:lnTo>
                  <a:lnTo>
                    <a:pt x="408" y="148"/>
                  </a:lnTo>
                  <a:lnTo>
                    <a:pt x="402" y="152"/>
                  </a:lnTo>
                  <a:lnTo>
                    <a:pt x="402" y="158"/>
                  </a:lnTo>
                  <a:lnTo>
                    <a:pt x="406" y="166"/>
                  </a:lnTo>
                  <a:lnTo>
                    <a:pt x="412" y="164"/>
                  </a:lnTo>
                  <a:lnTo>
                    <a:pt x="416" y="164"/>
                  </a:lnTo>
                  <a:lnTo>
                    <a:pt x="420" y="164"/>
                  </a:lnTo>
                  <a:lnTo>
                    <a:pt x="428" y="172"/>
                  </a:lnTo>
                  <a:lnTo>
                    <a:pt x="434" y="190"/>
                  </a:lnTo>
                  <a:lnTo>
                    <a:pt x="446" y="194"/>
                  </a:lnTo>
                  <a:lnTo>
                    <a:pt x="462" y="194"/>
                  </a:lnTo>
                  <a:lnTo>
                    <a:pt x="480" y="190"/>
                  </a:lnTo>
                  <a:lnTo>
                    <a:pt x="488" y="178"/>
                  </a:lnTo>
                  <a:lnTo>
                    <a:pt x="500" y="170"/>
                  </a:lnTo>
                  <a:lnTo>
                    <a:pt x="504" y="156"/>
                  </a:lnTo>
                  <a:lnTo>
                    <a:pt x="498" y="146"/>
                  </a:lnTo>
                  <a:lnTo>
                    <a:pt x="492" y="148"/>
                  </a:lnTo>
                  <a:lnTo>
                    <a:pt x="486" y="132"/>
                  </a:lnTo>
                  <a:lnTo>
                    <a:pt x="470" y="128"/>
                  </a:lnTo>
                  <a:lnTo>
                    <a:pt x="468" y="130"/>
                  </a:lnTo>
                  <a:lnTo>
                    <a:pt x="460" y="130"/>
                  </a:lnTo>
                  <a:lnTo>
                    <a:pt x="462" y="122"/>
                  </a:lnTo>
                  <a:lnTo>
                    <a:pt x="468" y="120"/>
                  </a:lnTo>
                  <a:lnTo>
                    <a:pt x="478" y="120"/>
                  </a:lnTo>
                  <a:lnTo>
                    <a:pt x="486" y="122"/>
                  </a:lnTo>
                  <a:lnTo>
                    <a:pt x="494" y="128"/>
                  </a:lnTo>
                  <a:lnTo>
                    <a:pt x="516" y="154"/>
                  </a:lnTo>
                  <a:lnTo>
                    <a:pt x="512" y="160"/>
                  </a:lnTo>
                  <a:lnTo>
                    <a:pt x="516" y="162"/>
                  </a:lnTo>
                  <a:lnTo>
                    <a:pt x="520" y="172"/>
                  </a:lnTo>
                  <a:lnTo>
                    <a:pt x="518" y="178"/>
                  </a:lnTo>
                  <a:lnTo>
                    <a:pt x="526" y="186"/>
                  </a:lnTo>
                  <a:lnTo>
                    <a:pt x="526" y="198"/>
                  </a:lnTo>
                  <a:lnTo>
                    <a:pt x="524" y="206"/>
                  </a:lnTo>
                  <a:lnTo>
                    <a:pt x="522" y="200"/>
                  </a:lnTo>
                  <a:lnTo>
                    <a:pt x="520" y="194"/>
                  </a:lnTo>
                  <a:lnTo>
                    <a:pt x="512" y="194"/>
                  </a:lnTo>
                  <a:lnTo>
                    <a:pt x="504" y="196"/>
                  </a:lnTo>
                  <a:lnTo>
                    <a:pt x="500" y="202"/>
                  </a:lnTo>
                  <a:lnTo>
                    <a:pt x="494" y="200"/>
                  </a:lnTo>
                  <a:lnTo>
                    <a:pt x="484" y="208"/>
                  </a:lnTo>
                  <a:lnTo>
                    <a:pt x="480" y="206"/>
                  </a:lnTo>
                  <a:lnTo>
                    <a:pt x="472" y="210"/>
                  </a:lnTo>
                  <a:lnTo>
                    <a:pt x="462" y="214"/>
                  </a:lnTo>
                  <a:lnTo>
                    <a:pt x="458" y="232"/>
                  </a:lnTo>
                  <a:lnTo>
                    <a:pt x="432" y="240"/>
                  </a:lnTo>
                  <a:lnTo>
                    <a:pt x="426" y="208"/>
                  </a:lnTo>
                  <a:lnTo>
                    <a:pt x="424" y="206"/>
                  </a:lnTo>
                  <a:lnTo>
                    <a:pt x="418" y="206"/>
                  </a:lnTo>
                  <a:lnTo>
                    <a:pt x="414" y="206"/>
                  </a:lnTo>
                  <a:lnTo>
                    <a:pt x="408" y="210"/>
                  </a:lnTo>
                  <a:lnTo>
                    <a:pt x="410" y="226"/>
                  </a:lnTo>
                  <a:lnTo>
                    <a:pt x="404" y="232"/>
                  </a:lnTo>
                  <a:lnTo>
                    <a:pt x="404" y="240"/>
                  </a:lnTo>
                  <a:lnTo>
                    <a:pt x="394" y="242"/>
                  </a:lnTo>
                  <a:lnTo>
                    <a:pt x="388" y="248"/>
                  </a:lnTo>
                  <a:lnTo>
                    <a:pt x="392" y="256"/>
                  </a:lnTo>
                  <a:lnTo>
                    <a:pt x="386" y="258"/>
                  </a:lnTo>
                  <a:lnTo>
                    <a:pt x="388" y="264"/>
                  </a:lnTo>
                  <a:lnTo>
                    <a:pt x="378" y="266"/>
                  </a:lnTo>
                  <a:lnTo>
                    <a:pt x="372" y="260"/>
                  </a:lnTo>
                  <a:lnTo>
                    <a:pt x="370" y="270"/>
                  </a:lnTo>
                  <a:lnTo>
                    <a:pt x="362" y="244"/>
                  </a:lnTo>
                  <a:lnTo>
                    <a:pt x="350" y="228"/>
                  </a:lnTo>
                  <a:lnTo>
                    <a:pt x="344" y="226"/>
                  </a:lnTo>
                  <a:lnTo>
                    <a:pt x="322" y="228"/>
                  </a:lnTo>
                  <a:lnTo>
                    <a:pt x="318" y="206"/>
                  </a:lnTo>
                  <a:lnTo>
                    <a:pt x="308" y="206"/>
                  </a:lnTo>
                  <a:lnTo>
                    <a:pt x="306" y="190"/>
                  </a:lnTo>
                  <a:lnTo>
                    <a:pt x="302" y="182"/>
                  </a:lnTo>
                  <a:lnTo>
                    <a:pt x="298" y="184"/>
                  </a:lnTo>
                  <a:lnTo>
                    <a:pt x="288" y="188"/>
                  </a:lnTo>
                  <a:lnTo>
                    <a:pt x="248" y="200"/>
                  </a:lnTo>
                  <a:lnTo>
                    <a:pt x="242" y="198"/>
                  </a:lnTo>
                  <a:lnTo>
                    <a:pt x="204" y="208"/>
                  </a:lnTo>
                  <a:lnTo>
                    <a:pt x="198" y="210"/>
                  </a:lnTo>
                  <a:lnTo>
                    <a:pt x="148" y="226"/>
                  </a:lnTo>
                  <a:lnTo>
                    <a:pt x="114" y="236"/>
                  </a:lnTo>
                  <a:lnTo>
                    <a:pt x="114" y="240"/>
                  </a:lnTo>
                  <a:lnTo>
                    <a:pt x="108" y="244"/>
                  </a:lnTo>
                  <a:lnTo>
                    <a:pt x="102" y="240"/>
                  </a:lnTo>
                  <a:lnTo>
                    <a:pt x="74" y="246"/>
                  </a:lnTo>
                  <a:lnTo>
                    <a:pt x="6" y="262"/>
                  </a:lnTo>
                  <a:lnTo>
                    <a:pt x="0" y="256"/>
                  </a:lnTo>
                  <a:lnTo>
                    <a:pt x="2" y="120"/>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24" name="Freeform 52">
              <a:extLst>
                <a:ext uri="{FF2B5EF4-FFF2-40B4-BE49-F238E27FC236}">
                  <a16:creationId xmlns:a16="http://schemas.microsoft.com/office/drawing/2014/main" id="{F836E952-9C28-D8BC-CB5C-5B1CEA3A0377}"/>
                </a:ext>
              </a:extLst>
            </p:cNvPr>
            <p:cNvSpPr>
              <a:spLocks/>
            </p:cNvSpPr>
            <p:nvPr/>
          </p:nvSpPr>
          <p:spPr bwMode="auto">
            <a:xfrm>
              <a:off x="8520504" y="1976465"/>
              <a:ext cx="126555" cy="80211"/>
            </a:xfrm>
            <a:custGeom>
              <a:avLst/>
              <a:gdLst>
                <a:gd name="T0" fmla="*/ 20161250 w 284"/>
                <a:gd name="T1" fmla="*/ 372983125 h 180"/>
                <a:gd name="T2" fmla="*/ 35282188 w 284"/>
                <a:gd name="T3" fmla="*/ 347781563 h 180"/>
                <a:gd name="T4" fmla="*/ 45362813 w 284"/>
                <a:gd name="T5" fmla="*/ 342741250 h 180"/>
                <a:gd name="T6" fmla="*/ 55443438 w 284"/>
                <a:gd name="T7" fmla="*/ 332660625 h 180"/>
                <a:gd name="T8" fmla="*/ 80645000 w 284"/>
                <a:gd name="T9" fmla="*/ 327620313 h 180"/>
                <a:gd name="T10" fmla="*/ 90725625 w 284"/>
                <a:gd name="T11" fmla="*/ 317539688 h 180"/>
                <a:gd name="T12" fmla="*/ 90725625 w 284"/>
                <a:gd name="T13" fmla="*/ 287297813 h 180"/>
                <a:gd name="T14" fmla="*/ 100806250 w 284"/>
                <a:gd name="T15" fmla="*/ 292338125 h 180"/>
                <a:gd name="T16" fmla="*/ 105846563 w 284"/>
                <a:gd name="T17" fmla="*/ 277217188 h 180"/>
                <a:gd name="T18" fmla="*/ 156249688 w 284"/>
                <a:gd name="T19" fmla="*/ 262096250 h 180"/>
                <a:gd name="T20" fmla="*/ 151209375 w 284"/>
                <a:gd name="T21" fmla="*/ 236894688 h 180"/>
                <a:gd name="T22" fmla="*/ 196572188 w 284"/>
                <a:gd name="T23" fmla="*/ 231854375 h 180"/>
                <a:gd name="T24" fmla="*/ 262096250 w 284"/>
                <a:gd name="T25" fmla="*/ 206652813 h 180"/>
                <a:gd name="T26" fmla="*/ 277217188 w 284"/>
                <a:gd name="T27" fmla="*/ 176410938 h 180"/>
                <a:gd name="T28" fmla="*/ 438507188 w 284"/>
                <a:gd name="T29" fmla="*/ 126007813 h 180"/>
                <a:gd name="T30" fmla="*/ 473789375 w 284"/>
                <a:gd name="T31" fmla="*/ 95765938 h 180"/>
                <a:gd name="T32" fmla="*/ 514111875 w 284"/>
                <a:gd name="T33" fmla="*/ 35282188 h 180"/>
                <a:gd name="T34" fmla="*/ 564515000 w 284"/>
                <a:gd name="T35" fmla="*/ 5040313 h 180"/>
                <a:gd name="T36" fmla="*/ 559474688 w 284"/>
                <a:gd name="T37" fmla="*/ 25201563 h 180"/>
                <a:gd name="T38" fmla="*/ 519152188 w 284"/>
                <a:gd name="T39" fmla="*/ 60483750 h 180"/>
                <a:gd name="T40" fmla="*/ 504031250 w 284"/>
                <a:gd name="T41" fmla="*/ 115927188 h 180"/>
                <a:gd name="T42" fmla="*/ 478829688 w 284"/>
                <a:gd name="T43" fmla="*/ 136088438 h 180"/>
                <a:gd name="T44" fmla="*/ 468749063 w 284"/>
                <a:gd name="T45" fmla="*/ 156249688 h 180"/>
                <a:gd name="T46" fmla="*/ 509071563 w 284"/>
                <a:gd name="T47" fmla="*/ 161290000 h 180"/>
                <a:gd name="T48" fmla="*/ 534273125 w 284"/>
                <a:gd name="T49" fmla="*/ 161290000 h 180"/>
                <a:gd name="T50" fmla="*/ 539313438 w 284"/>
                <a:gd name="T51" fmla="*/ 105846563 h 180"/>
                <a:gd name="T52" fmla="*/ 574595625 w 284"/>
                <a:gd name="T53" fmla="*/ 75604688 h 180"/>
                <a:gd name="T54" fmla="*/ 599797188 w 284"/>
                <a:gd name="T55" fmla="*/ 60483750 h 180"/>
                <a:gd name="T56" fmla="*/ 650200313 w 284"/>
                <a:gd name="T57" fmla="*/ 55443438 h 180"/>
                <a:gd name="T58" fmla="*/ 705643750 w 284"/>
                <a:gd name="T59" fmla="*/ 0 h 180"/>
                <a:gd name="T60" fmla="*/ 660280938 w 284"/>
                <a:gd name="T61" fmla="*/ 70564375 h 180"/>
                <a:gd name="T62" fmla="*/ 544353750 w 284"/>
                <a:gd name="T63" fmla="*/ 176410938 h 180"/>
                <a:gd name="T64" fmla="*/ 433466875 w 284"/>
                <a:gd name="T65" fmla="*/ 262096250 h 180"/>
                <a:gd name="T66" fmla="*/ 297378438 w 284"/>
                <a:gd name="T67" fmla="*/ 352821875 h 180"/>
                <a:gd name="T68" fmla="*/ 307459063 w 284"/>
                <a:gd name="T69" fmla="*/ 332660625 h 180"/>
                <a:gd name="T70" fmla="*/ 378023438 w 284"/>
                <a:gd name="T71" fmla="*/ 277217188 h 180"/>
                <a:gd name="T72" fmla="*/ 478829688 w 284"/>
                <a:gd name="T73" fmla="*/ 211693125 h 180"/>
                <a:gd name="T74" fmla="*/ 433466875 w 284"/>
                <a:gd name="T75" fmla="*/ 216733438 h 180"/>
                <a:gd name="T76" fmla="*/ 408265313 w 284"/>
                <a:gd name="T77" fmla="*/ 231854375 h 180"/>
                <a:gd name="T78" fmla="*/ 342741250 w 284"/>
                <a:gd name="T79" fmla="*/ 277217188 h 180"/>
                <a:gd name="T80" fmla="*/ 302418750 w 284"/>
                <a:gd name="T81" fmla="*/ 292338125 h 180"/>
                <a:gd name="T82" fmla="*/ 277217188 w 284"/>
                <a:gd name="T83" fmla="*/ 312499375 h 180"/>
                <a:gd name="T84" fmla="*/ 241935000 w 284"/>
                <a:gd name="T85" fmla="*/ 332660625 h 180"/>
                <a:gd name="T86" fmla="*/ 201612500 w 284"/>
                <a:gd name="T87" fmla="*/ 372983125 h 180"/>
                <a:gd name="T88" fmla="*/ 181451250 w 284"/>
                <a:gd name="T89" fmla="*/ 372983125 h 180"/>
                <a:gd name="T90" fmla="*/ 115927188 w 284"/>
                <a:gd name="T91" fmla="*/ 418345938 h 180"/>
                <a:gd name="T92" fmla="*/ 80645000 w 284"/>
                <a:gd name="T93" fmla="*/ 448587813 h 180"/>
                <a:gd name="T94" fmla="*/ 50403125 w 284"/>
                <a:gd name="T95" fmla="*/ 453628125 h 180"/>
                <a:gd name="T96" fmla="*/ 80645000 w 284"/>
                <a:gd name="T97" fmla="*/ 423386250 h 180"/>
                <a:gd name="T98" fmla="*/ 90725625 w 284"/>
                <a:gd name="T99" fmla="*/ 408265313 h 180"/>
                <a:gd name="T100" fmla="*/ 85685313 w 284"/>
                <a:gd name="T101" fmla="*/ 403225000 h 180"/>
                <a:gd name="T102" fmla="*/ 45362813 w 284"/>
                <a:gd name="T103" fmla="*/ 413305625 h 180"/>
                <a:gd name="T104" fmla="*/ 35282188 w 284"/>
                <a:gd name="T105" fmla="*/ 448587813 h 180"/>
                <a:gd name="T106" fmla="*/ 10080625 w 284"/>
                <a:gd name="T107" fmla="*/ 433466875 h 1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84" h="180">
                  <a:moveTo>
                    <a:pt x="0" y="162"/>
                  </a:moveTo>
                  <a:lnTo>
                    <a:pt x="8" y="148"/>
                  </a:lnTo>
                  <a:lnTo>
                    <a:pt x="10" y="140"/>
                  </a:lnTo>
                  <a:lnTo>
                    <a:pt x="14" y="138"/>
                  </a:lnTo>
                  <a:lnTo>
                    <a:pt x="18" y="142"/>
                  </a:lnTo>
                  <a:lnTo>
                    <a:pt x="18" y="136"/>
                  </a:lnTo>
                  <a:lnTo>
                    <a:pt x="20" y="132"/>
                  </a:lnTo>
                  <a:lnTo>
                    <a:pt x="22" y="132"/>
                  </a:lnTo>
                  <a:lnTo>
                    <a:pt x="32" y="134"/>
                  </a:lnTo>
                  <a:lnTo>
                    <a:pt x="32" y="130"/>
                  </a:lnTo>
                  <a:lnTo>
                    <a:pt x="30" y="130"/>
                  </a:lnTo>
                  <a:lnTo>
                    <a:pt x="36" y="126"/>
                  </a:lnTo>
                  <a:lnTo>
                    <a:pt x="32" y="118"/>
                  </a:lnTo>
                  <a:lnTo>
                    <a:pt x="36" y="114"/>
                  </a:lnTo>
                  <a:lnTo>
                    <a:pt x="42" y="120"/>
                  </a:lnTo>
                  <a:lnTo>
                    <a:pt x="40" y="116"/>
                  </a:lnTo>
                  <a:lnTo>
                    <a:pt x="40" y="112"/>
                  </a:lnTo>
                  <a:lnTo>
                    <a:pt x="42" y="110"/>
                  </a:lnTo>
                  <a:lnTo>
                    <a:pt x="52" y="98"/>
                  </a:lnTo>
                  <a:lnTo>
                    <a:pt x="62" y="104"/>
                  </a:lnTo>
                  <a:lnTo>
                    <a:pt x="66" y="100"/>
                  </a:lnTo>
                  <a:lnTo>
                    <a:pt x="60" y="94"/>
                  </a:lnTo>
                  <a:lnTo>
                    <a:pt x="64" y="90"/>
                  </a:lnTo>
                  <a:lnTo>
                    <a:pt x="78" y="92"/>
                  </a:lnTo>
                  <a:lnTo>
                    <a:pt x="80" y="88"/>
                  </a:lnTo>
                  <a:lnTo>
                    <a:pt x="104" y="82"/>
                  </a:lnTo>
                  <a:lnTo>
                    <a:pt x="106" y="72"/>
                  </a:lnTo>
                  <a:lnTo>
                    <a:pt x="110" y="70"/>
                  </a:lnTo>
                  <a:lnTo>
                    <a:pt x="116" y="74"/>
                  </a:lnTo>
                  <a:lnTo>
                    <a:pt x="174" y="50"/>
                  </a:lnTo>
                  <a:lnTo>
                    <a:pt x="182" y="48"/>
                  </a:lnTo>
                  <a:lnTo>
                    <a:pt x="188" y="38"/>
                  </a:lnTo>
                  <a:lnTo>
                    <a:pt x="198" y="30"/>
                  </a:lnTo>
                  <a:lnTo>
                    <a:pt x="204" y="14"/>
                  </a:lnTo>
                  <a:lnTo>
                    <a:pt x="212" y="4"/>
                  </a:lnTo>
                  <a:lnTo>
                    <a:pt x="224" y="2"/>
                  </a:lnTo>
                  <a:lnTo>
                    <a:pt x="224" y="6"/>
                  </a:lnTo>
                  <a:lnTo>
                    <a:pt x="222" y="10"/>
                  </a:lnTo>
                  <a:lnTo>
                    <a:pt x="216" y="10"/>
                  </a:lnTo>
                  <a:lnTo>
                    <a:pt x="206" y="24"/>
                  </a:lnTo>
                  <a:lnTo>
                    <a:pt x="208" y="30"/>
                  </a:lnTo>
                  <a:lnTo>
                    <a:pt x="200" y="46"/>
                  </a:lnTo>
                  <a:lnTo>
                    <a:pt x="196" y="44"/>
                  </a:lnTo>
                  <a:lnTo>
                    <a:pt x="190" y="54"/>
                  </a:lnTo>
                  <a:lnTo>
                    <a:pt x="184" y="58"/>
                  </a:lnTo>
                  <a:lnTo>
                    <a:pt x="186" y="62"/>
                  </a:lnTo>
                  <a:lnTo>
                    <a:pt x="196" y="60"/>
                  </a:lnTo>
                  <a:lnTo>
                    <a:pt x="202" y="64"/>
                  </a:lnTo>
                  <a:lnTo>
                    <a:pt x="200" y="68"/>
                  </a:lnTo>
                  <a:lnTo>
                    <a:pt x="212" y="64"/>
                  </a:lnTo>
                  <a:lnTo>
                    <a:pt x="206" y="58"/>
                  </a:lnTo>
                  <a:lnTo>
                    <a:pt x="214" y="42"/>
                  </a:lnTo>
                  <a:lnTo>
                    <a:pt x="216" y="34"/>
                  </a:lnTo>
                  <a:lnTo>
                    <a:pt x="228" y="30"/>
                  </a:lnTo>
                  <a:lnTo>
                    <a:pt x="232" y="22"/>
                  </a:lnTo>
                  <a:lnTo>
                    <a:pt x="238" y="24"/>
                  </a:lnTo>
                  <a:lnTo>
                    <a:pt x="244" y="18"/>
                  </a:lnTo>
                  <a:lnTo>
                    <a:pt x="258" y="22"/>
                  </a:lnTo>
                  <a:lnTo>
                    <a:pt x="274" y="0"/>
                  </a:lnTo>
                  <a:lnTo>
                    <a:pt x="280" y="0"/>
                  </a:lnTo>
                  <a:lnTo>
                    <a:pt x="284" y="6"/>
                  </a:lnTo>
                  <a:lnTo>
                    <a:pt x="262" y="28"/>
                  </a:lnTo>
                  <a:lnTo>
                    <a:pt x="238" y="46"/>
                  </a:lnTo>
                  <a:lnTo>
                    <a:pt x="216" y="70"/>
                  </a:lnTo>
                  <a:lnTo>
                    <a:pt x="192" y="86"/>
                  </a:lnTo>
                  <a:lnTo>
                    <a:pt x="172" y="104"/>
                  </a:lnTo>
                  <a:lnTo>
                    <a:pt x="128" y="136"/>
                  </a:lnTo>
                  <a:lnTo>
                    <a:pt x="118" y="140"/>
                  </a:lnTo>
                  <a:lnTo>
                    <a:pt x="116" y="134"/>
                  </a:lnTo>
                  <a:lnTo>
                    <a:pt x="122" y="132"/>
                  </a:lnTo>
                  <a:lnTo>
                    <a:pt x="128" y="130"/>
                  </a:lnTo>
                  <a:lnTo>
                    <a:pt x="150" y="110"/>
                  </a:lnTo>
                  <a:lnTo>
                    <a:pt x="182" y="90"/>
                  </a:lnTo>
                  <a:lnTo>
                    <a:pt x="190" y="84"/>
                  </a:lnTo>
                  <a:lnTo>
                    <a:pt x="186" y="80"/>
                  </a:lnTo>
                  <a:lnTo>
                    <a:pt x="172" y="86"/>
                  </a:lnTo>
                  <a:lnTo>
                    <a:pt x="168" y="92"/>
                  </a:lnTo>
                  <a:lnTo>
                    <a:pt x="162" y="92"/>
                  </a:lnTo>
                  <a:lnTo>
                    <a:pt x="156" y="102"/>
                  </a:lnTo>
                  <a:lnTo>
                    <a:pt x="136" y="110"/>
                  </a:lnTo>
                  <a:lnTo>
                    <a:pt x="130" y="116"/>
                  </a:lnTo>
                  <a:lnTo>
                    <a:pt x="120" y="116"/>
                  </a:lnTo>
                  <a:lnTo>
                    <a:pt x="118" y="124"/>
                  </a:lnTo>
                  <a:lnTo>
                    <a:pt x="110" y="124"/>
                  </a:lnTo>
                  <a:lnTo>
                    <a:pt x="106" y="130"/>
                  </a:lnTo>
                  <a:lnTo>
                    <a:pt x="96" y="132"/>
                  </a:lnTo>
                  <a:lnTo>
                    <a:pt x="90" y="142"/>
                  </a:lnTo>
                  <a:lnTo>
                    <a:pt x="80" y="148"/>
                  </a:lnTo>
                  <a:lnTo>
                    <a:pt x="76" y="146"/>
                  </a:lnTo>
                  <a:lnTo>
                    <a:pt x="72" y="148"/>
                  </a:lnTo>
                  <a:lnTo>
                    <a:pt x="52" y="158"/>
                  </a:lnTo>
                  <a:lnTo>
                    <a:pt x="46" y="166"/>
                  </a:lnTo>
                  <a:lnTo>
                    <a:pt x="34" y="174"/>
                  </a:lnTo>
                  <a:lnTo>
                    <a:pt x="32" y="178"/>
                  </a:lnTo>
                  <a:lnTo>
                    <a:pt x="24" y="178"/>
                  </a:lnTo>
                  <a:lnTo>
                    <a:pt x="20" y="180"/>
                  </a:lnTo>
                  <a:lnTo>
                    <a:pt x="22" y="174"/>
                  </a:lnTo>
                  <a:lnTo>
                    <a:pt x="32" y="168"/>
                  </a:lnTo>
                  <a:lnTo>
                    <a:pt x="36" y="166"/>
                  </a:lnTo>
                  <a:lnTo>
                    <a:pt x="36" y="162"/>
                  </a:lnTo>
                  <a:lnTo>
                    <a:pt x="36" y="160"/>
                  </a:lnTo>
                  <a:lnTo>
                    <a:pt x="34" y="160"/>
                  </a:lnTo>
                  <a:lnTo>
                    <a:pt x="22" y="164"/>
                  </a:lnTo>
                  <a:lnTo>
                    <a:pt x="18" y="164"/>
                  </a:lnTo>
                  <a:lnTo>
                    <a:pt x="16" y="174"/>
                  </a:lnTo>
                  <a:lnTo>
                    <a:pt x="14" y="178"/>
                  </a:lnTo>
                  <a:lnTo>
                    <a:pt x="8" y="176"/>
                  </a:lnTo>
                  <a:lnTo>
                    <a:pt x="4" y="172"/>
                  </a:lnTo>
                  <a:lnTo>
                    <a:pt x="0" y="162"/>
                  </a:lnTo>
                  <a:close/>
                </a:path>
              </a:pathLst>
            </a:custGeom>
            <a:solidFill>
              <a:schemeClr val="bg1">
                <a:lumMod val="95000"/>
              </a:schemeClr>
            </a:solid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grpSp>
      <p:grpSp>
        <p:nvGrpSpPr>
          <p:cNvPr id="254" name="Group 253">
            <a:extLst>
              <a:ext uri="{FF2B5EF4-FFF2-40B4-BE49-F238E27FC236}">
                <a16:creationId xmlns:a16="http://schemas.microsoft.com/office/drawing/2014/main" id="{1592EB28-59E2-13B8-CAF7-BEA635C6692A}"/>
              </a:ext>
            </a:extLst>
          </p:cNvPr>
          <p:cNvGrpSpPr/>
          <p:nvPr/>
        </p:nvGrpSpPr>
        <p:grpSpPr>
          <a:xfrm>
            <a:off x="9150687" y="4557886"/>
            <a:ext cx="380300" cy="366074"/>
            <a:chOff x="6811230" y="2008624"/>
            <a:chExt cx="849404" cy="817628"/>
          </a:xfrm>
          <a:solidFill>
            <a:srgbClr val="C00000"/>
          </a:solidFill>
        </p:grpSpPr>
        <p:sp>
          <p:nvSpPr>
            <p:cNvPr id="271" name="Donut 19">
              <a:extLst>
                <a:ext uri="{FF2B5EF4-FFF2-40B4-BE49-F238E27FC236}">
                  <a16:creationId xmlns:a16="http://schemas.microsoft.com/office/drawing/2014/main" id="{E79D8567-8D2A-528B-9C8D-415B74B3CE53}"/>
                </a:ext>
              </a:extLst>
            </p:cNvPr>
            <p:cNvSpPr/>
            <p:nvPr/>
          </p:nvSpPr>
          <p:spPr>
            <a:xfrm>
              <a:off x="6811230" y="2008624"/>
              <a:ext cx="849404" cy="817628"/>
            </a:xfrm>
            <a:prstGeom prst="donut">
              <a:avLst>
                <a:gd name="adj" fmla="val 9271"/>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72" name="Donut 20">
              <a:extLst>
                <a:ext uri="{FF2B5EF4-FFF2-40B4-BE49-F238E27FC236}">
                  <a16:creationId xmlns:a16="http://schemas.microsoft.com/office/drawing/2014/main" id="{F32FD246-A66C-ABD4-E0DA-F8778517AC0A}"/>
                </a:ext>
              </a:extLst>
            </p:cNvPr>
            <p:cNvSpPr/>
            <p:nvPr/>
          </p:nvSpPr>
          <p:spPr>
            <a:xfrm>
              <a:off x="6963630" y="2161024"/>
              <a:ext cx="546471" cy="513086"/>
            </a:xfrm>
            <a:prstGeom prst="donut">
              <a:avLst>
                <a:gd name="adj" fmla="val 15096"/>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73" name="Oval 272">
              <a:extLst>
                <a:ext uri="{FF2B5EF4-FFF2-40B4-BE49-F238E27FC236}">
                  <a16:creationId xmlns:a16="http://schemas.microsoft.com/office/drawing/2014/main" id="{F3B39D86-D9EC-B25B-858A-E9AA52A6157F}"/>
                </a:ext>
              </a:extLst>
            </p:cNvPr>
            <p:cNvSpPr/>
            <p:nvPr/>
          </p:nvSpPr>
          <p:spPr>
            <a:xfrm>
              <a:off x="7155936" y="2334421"/>
              <a:ext cx="172456" cy="160937"/>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grpSp>
      <p:grpSp>
        <p:nvGrpSpPr>
          <p:cNvPr id="255" name="Group 254">
            <a:extLst>
              <a:ext uri="{FF2B5EF4-FFF2-40B4-BE49-F238E27FC236}">
                <a16:creationId xmlns:a16="http://schemas.microsoft.com/office/drawing/2014/main" id="{7DC1981E-C22A-47D5-9C33-B70A9492F5D6}"/>
              </a:ext>
            </a:extLst>
          </p:cNvPr>
          <p:cNvGrpSpPr/>
          <p:nvPr/>
        </p:nvGrpSpPr>
        <p:grpSpPr>
          <a:xfrm>
            <a:off x="9135280" y="3136209"/>
            <a:ext cx="380300" cy="366074"/>
            <a:chOff x="6811230" y="2008624"/>
            <a:chExt cx="849404" cy="817628"/>
          </a:xfrm>
          <a:solidFill>
            <a:srgbClr val="C00000"/>
          </a:solidFill>
        </p:grpSpPr>
        <p:sp>
          <p:nvSpPr>
            <p:cNvPr id="268" name="Donut 19">
              <a:extLst>
                <a:ext uri="{FF2B5EF4-FFF2-40B4-BE49-F238E27FC236}">
                  <a16:creationId xmlns:a16="http://schemas.microsoft.com/office/drawing/2014/main" id="{8980BCC6-2DBD-1895-E04F-B90BA27461C6}"/>
                </a:ext>
              </a:extLst>
            </p:cNvPr>
            <p:cNvSpPr/>
            <p:nvPr/>
          </p:nvSpPr>
          <p:spPr>
            <a:xfrm>
              <a:off x="6811230" y="2008624"/>
              <a:ext cx="849404" cy="817628"/>
            </a:xfrm>
            <a:prstGeom prst="donut">
              <a:avLst>
                <a:gd name="adj" fmla="val 9271"/>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69" name="Donut 20">
              <a:extLst>
                <a:ext uri="{FF2B5EF4-FFF2-40B4-BE49-F238E27FC236}">
                  <a16:creationId xmlns:a16="http://schemas.microsoft.com/office/drawing/2014/main" id="{54254BDA-3011-ACD0-7435-46C2B0131C7A}"/>
                </a:ext>
              </a:extLst>
            </p:cNvPr>
            <p:cNvSpPr/>
            <p:nvPr/>
          </p:nvSpPr>
          <p:spPr>
            <a:xfrm>
              <a:off x="6963630" y="2161024"/>
              <a:ext cx="546471" cy="513086"/>
            </a:xfrm>
            <a:prstGeom prst="donut">
              <a:avLst>
                <a:gd name="adj" fmla="val 15096"/>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70" name="Oval 269">
              <a:extLst>
                <a:ext uri="{FF2B5EF4-FFF2-40B4-BE49-F238E27FC236}">
                  <a16:creationId xmlns:a16="http://schemas.microsoft.com/office/drawing/2014/main" id="{073D1D50-DF6C-801A-E60C-47DA4E2E3601}"/>
                </a:ext>
              </a:extLst>
            </p:cNvPr>
            <p:cNvSpPr/>
            <p:nvPr/>
          </p:nvSpPr>
          <p:spPr>
            <a:xfrm>
              <a:off x="7155936" y="2334421"/>
              <a:ext cx="172456" cy="160937"/>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grpSp>
      <p:grpSp>
        <p:nvGrpSpPr>
          <p:cNvPr id="256" name="Group 255">
            <a:extLst>
              <a:ext uri="{FF2B5EF4-FFF2-40B4-BE49-F238E27FC236}">
                <a16:creationId xmlns:a16="http://schemas.microsoft.com/office/drawing/2014/main" id="{0DB41BC6-63CB-F7D9-08E3-2E1701F24E3E}"/>
              </a:ext>
            </a:extLst>
          </p:cNvPr>
          <p:cNvGrpSpPr/>
          <p:nvPr/>
        </p:nvGrpSpPr>
        <p:grpSpPr>
          <a:xfrm>
            <a:off x="9830392" y="4528422"/>
            <a:ext cx="380300" cy="366074"/>
            <a:chOff x="6811230" y="2008624"/>
            <a:chExt cx="849404" cy="817628"/>
          </a:xfrm>
          <a:solidFill>
            <a:srgbClr val="C00000"/>
          </a:solidFill>
        </p:grpSpPr>
        <p:sp>
          <p:nvSpPr>
            <p:cNvPr id="265" name="Donut 19">
              <a:extLst>
                <a:ext uri="{FF2B5EF4-FFF2-40B4-BE49-F238E27FC236}">
                  <a16:creationId xmlns:a16="http://schemas.microsoft.com/office/drawing/2014/main" id="{7B330772-6C24-1523-FF51-EE718CA33C91}"/>
                </a:ext>
              </a:extLst>
            </p:cNvPr>
            <p:cNvSpPr/>
            <p:nvPr/>
          </p:nvSpPr>
          <p:spPr>
            <a:xfrm>
              <a:off x="6811230" y="2008624"/>
              <a:ext cx="849404" cy="817628"/>
            </a:xfrm>
            <a:prstGeom prst="donut">
              <a:avLst>
                <a:gd name="adj" fmla="val 9271"/>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66" name="Donut 20">
              <a:extLst>
                <a:ext uri="{FF2B5EF4-FFF2-40B4-BE49-F238E27FC236}">
                  <a16:creationId xmlns:a16="http://schemas.microsoft.com/office/drawing/2014/main" id="{739ABC22-6E34-8099-8179-BC09C2C44A3E}"/>
                </a:ext>
              </a:extLst>
            </p:cNvPr>
            <p:cNvSpPr/>
            <p:nvPr/>
          </p:nvSpPr>
          <p:spPr>
            <a:xfrm>
              <a:off x="6963630" y="2161024"/>
              <a:ext cx="546471" cy="513086"/>
            </a:xfrm>
            <a:prstGeom prst="donut">
              <a:avLst>
                <a:gd name="adj" fmla="val 15096"/>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67" name="Oval 266">
              <a:extLst>
                <a:ext uri="{FF2B5EF4-FFF2-40B4-BE49-F238E27FC236}">
                  <a16:creationId xmlns:a16="http://schemas.microsoft.com/office/drawing/2014/main" id="{827C0062-07DB-9DD8-94DB-84800E2F0104}"/>
                </a:ext>
              </a:extLst>
            </p:cNvPr>
            <p:cNvSpPr/>
            <p:nvPr/>
          </p:nvSpPr>
          <p:spPr>
            <a:xfrm>
              <a:off x="7155936" y="2334421"/>
              <a:ext cx="172456" cy="160937"/>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grpSp>
      <p:grpSp>
        <p:nvGrpSpPr>
          <p:cNvPr id="257" name="Group 256">
            <a:extLst>
              <a:ext uri="{FF2B5EF4-FFF2-40B4-BE49-F238E27FC236}">
                <a16:creationId xmlns:a16="http://schemas.microsoft.com/office/drawing/2014/main" id="{CB40C975-D9DE-0226-C3C6-F90EBE4ABF49}"/>
              </a:ext>
            </a:extLst>
          </p:cNvPr>
          <p:cNvGrpSpPr/>
          <p:nvPr/>
        </p:nvGrpSpPr>
        <p:grpSpPr>
          <a:xfrm>
            <a:off x="9489413" y="4765286"/>
            <a:ext cx="380300" cy="366074"/>
            <a:chOff x="6811230" y="2008624"/>
            <a:chExt cx="849404" cy="817628"/>
          </a:xfrm>
          <a:solidFill>
            <a:srgbClr val="C00000"/>
          </a:solidFill>
        </p:grpSpPr>
        <p:sp>
          <p:nvSpPr>
            <p:cNvPr id="262" name="Donut 19">
              <a:extLst>
                <a:ext uri="{FF2B5EF4-FFF2-40B4-BE49-F238E27FC236}">
                  <a16:creationId xmlns:a16="http://schemas.microsoft.com/office/drawing/2014/main" id="{05552CE1-4889-699F-F38E-03B713EBE336}"/>
                </a:ext>
              </a:extLst>
            </p:cNvPr>
            <p:cNvSpPr/>
            <p:nvPr/>
          </p:nvSpPr>
          <p:spPr>
            <a:xfrm>
              <a:off x="6811230" y="2008624"/>
              <a:ext cx="849404" cy="817628"/>
            </a:xfrm>
            <a:prstGeom prst="donut">
              <a:avLst>
                <a:gd name="adj" fmla="val 9271"/>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63" name="Donut 20">
              <a:extLst>
                <a:ext uri="{FF2B5EF4-FFF2-40B4-BE49-F238E27FC236}">
                  <a16:creationId xmlns:a16="http://schemas.microsoft.com/office/drawing/2014/main" id="{2EBE7353-BE06-1047-47BC-143FF849C96E}"/>
                </a:ext>
              </a:extLst>
            </p:cNvPr>
            <p:cNvSpPr/>
            <p:nvPr/>
          </p:nvSpPr>
          <p:spPr>
            <a:xfrm>
              <a:off x="6963630" y="2161024"/>
              <a:ext cx="546471" cy="513086"/>
            </a:xfrm>
            <a:prstGeom prst="donut">
              <a:avLst>
                <a:gd name="adj" fmla="val 15096"/>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64" name="Oval 263">
              <a:extLst>
                <a:ext uri="{FF2B5EF4-FFF2-40B4-BE49-F238E27FC236}">
                  <a16:creationId xmlns:a16="http://schemas.microsoft.com/office/drawing/2014/main" id="{D768FFCF-B95C-8661-68A1-08788A4312EA}"/>
                </a:ext>
              </a:extLst>
            </p:cNvPr>
            <p:cNvSpPr/>
            <p:nvPr/>
          </p:nvSpPr>
          <p:spPr>
            <a:xfrm>
              <a:off x="7155936" y="2334421"/>
              <a:ext cx="172456" cy="160937"/>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grpSp>
      <p:grpSp>
        <p:nvGrpSpPr>
          <p:cNvPr id="258" name="Group 257">
            <a:extLst>
              <a:ext uri="{FF2B5EF4-FFF2-40B4-BE49-F238E27FC236}">
                <a16:creationId xmlns:a16="http://schemas.microsoft.com/office/drawing/2014/main" id="{DEC136BF-5B78-9D92-9666-E364CB63D22E}"/>
              </a:ext>
            </a:extLst>
          </p:cNvPr>
          <p:cNvGrpSpPr/>
          <p:nvPr/>
        </p:nvGrpSpPr>
        <p:grpSpPr>
          <a:xfrm>
            <a:off x="10665079" y="3750155"/>
            <a:ext cx="380300" cy="366074"/>
            <a:chOff x="6811230" y="2008624"/>
            <a:chExt cx="849404" cy="817628"/>
          </a:xfrm>
          <a:solidFill>
            <a:srgbClr val="C00000"/>
          </a:solidFill>
        </p:grpSpPr>
        <p:sp>
          <p:nvSpPr>
            <p:cNvPr id="259" name="Donut 19">
              <a:extLst>
                <a:ext uri="{FF2B5EF4-FFF2-40B4-BE49-F238E27FC236}">
                  <a16:creationId xmlns:a16="http://schemas.microsoft.com/office/drawing/2014/main" id="{7779DCB3-3F34-65AE-BE18-61D20F371EED}"/>
                </a:ext>
              </a:extLst>
            </p:cNvPr>
            <p:cNvSpPr/>
            <p:nvPr/>
          </p:nvSpPr>
          <p:spPr>
            <a:xfrm>
              <a:off x="6811230" y="2008624"/>
              <a:ext cx="849404" cy="817628"/>
            </a:xfrm>
            <a:prstGeom prst="donut">
              <a:avLst>
                <a:gd name="adj" fmla="val 9271"/>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60" name="Donut 20">
              <a:extLst>
                <a:ext uri="{FF2B5EF4-FFF2-40B4-BE49-F238E27FC236}">
                  <a16:creationId xmlns:a16="http://schemas.microsoft.com/office/drawing/2014/main" id="{CB6CA253-72B6-7537-ADFA-E69DF85199A7}"/>
                </a:ext>
              </a:extLst>
            </p:cNvPr>
            <p:cNvSpPr/>
            <p:nvPr/>
          </p:nvSpPr>
          <p:spPr>
            <a:xfrm>
              <a:off x="6963630" y="2161024"/>
              <a:ext cx="546471" cy="513086"/>
            </a:xfrm>
            <a:prstGeom prst="donut">
              <a:avLst>
                <a:gd name="adj" fmla="val 15096"/>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61" name="Oval 260">
              <a:extLst>
                <a:ext uri="{FF2B5EF4-FFF2-40B4-BE49-F238E27FC236}">
                  <a16:creationId xmlns:a16="http://schemas.microsoft.com/office/drawing/2014/main" id="{89F8F8B8-502E-E6FE-5591-A40E44E03FA9}"/>
                </a:ext>
              </a:extLst>
            </p:cNvPr>
            <p:cNvSpPr/>
            <p:nvPr/>
          </p:nvSpPr>
          <p:spPr>
            <a:xfrm>
              <a:off x="7155936" y="2334421"/>
              <a:ext cx="172456" cy="160937"/>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grpSp>
      <p:sp>
        <p:nvSpPr>
          <p:cNvPr id="113" name="Subtitle 2">
            <a:extLst>
              <a:ext uri="{FF2B5EF4-FFF2-40B4-BE49-F238E27FC236}">
                <a16:creationId xmlns:a16="http://schemas.microsoft.com/office/drawing/2014/main" id="{0260BF0C-63F6-2E86-ABF2-50A4BE80FA33}"/>
              </a:ext>
            </a:extLst>
          </p:cNvPr>
          <p:cNvSpPr txBox="1">
            <a:spLocks/>
          </p:cNvSpPr>
          <p:nvPr/>
        </p:nvSpPr>
        <p:spPr>
          <a:xfrm>
            <a:off x="753500" y="1421116"/>
            <a:ext cx="6078264" cy="469169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8818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4592" marR="0" lvl="0" indent="-164592">
              <a:lnSpc>
                <a:spcPct val="100000"/>
              </a:lnSpc>
              <a:spcBef>
                <a:spcPts val="600"/>
              </a:spcBef>
              <a:spcAft>
                <a:spcPts val="600"/>
              </a:spcAft>
            </a:pPr>
            <a:r>
              <a:rPr lang="en-US" sz="1200" b="1" dirty="0">
                <a:solidFill>
                  <a:srgbClr val="487C94"/>
                </a:solidFill>
                <a:effectLst/>
                <a:ea typeface="Times New Roman" panose="02020603050405020304" pitchFamily="18" charset="0"/>
              </a:rPr>
              <a:t>Resource replacement needed</a:t>
            </a:r>
            <a:endParaRPr lang="en-US" sz="1200" b="1" dirty="0">
              <a:solidFill>
                <a:srgbClr val="487C94"/>
              </a:solidFill>
              <a:effectLst/>
              <a:ea typeface="Calibri" panose="020F0502020204030204" pitchFamily="34" charset="0"/>
            </a:endParaRPr>
          </a:p>
          <a:p>
            <a:pPr marL="338328" marR="0" lvl="1" indent="-164592">
              <a:lnSpc>
                <a:spcPct val="100000"/>
              </a:lnSpc>
              <a:spcBef>
                <a:spcPts val="600"/>
              </a:spcBef>
              <a:spcAft>
                <a:spcPts val="600"/>
              </a:spcAft>
              <a:buFont typeface="Garamond" panose="02020404030301010803" pitchFamily="18" charset="0"/>
              <a:buChar char="–"/>
            </a:pPr>
            <a:r>
              <a:rPr lang="en-US" sz="1200" dirty="0">
                <a:solidFill>
                  <a:srgbClr val="78818C"/>
                </a:solidFill>
                <a:effectLst/>
                <a:ea typeface="Times New Roman" panose="02020603050405020304" pitchFamily="18" charset="0"/>
              </a:rPr>
              <a:t>Majors have limited “growth” assets left in portfolio</a:t>
            </a:r>
            <a:endParaRPr lang="en-US" sz="1200" dirty="0">
              <a:solidFill>
                <a:srgbClr val="78818C"/>
              </a:solidFill>
              <a:ea typeface="Times New Roman" panose="02020603050405020304" pitchFamily="18" charset="0"/>
            </a:endParaRPr>
          </a:p>
          <a:p>
            <a:pPr marL="338328" marR="0" lvl="1" indent="-164592">
              <a:lnSpc>
                <a:spcPct val="100000"/>
              </a:lnSpc>
              <a:spcBef>
                <a:spcPts val="600"/>
              </a:spcBef>
              <a:spcAft>
                <a:spcPts val="600"/>
              </a:spcAft>
              <a:buFont typeface="Garamond" panose="02020404030301010803" pitchFamily="18" charset="0"/>
              <a:buChar char="–"/>
            </a:pPr>
            <a:r>
              <a:rPr lang="en-US" sz="1200" dirty="0">
                <a:solidFill>
                  <a:srgbClr val="78818C"/>
                </a:solidFill>
                <a:effectLst/>
                <a:ea typeface="Times New Roman" panose="02020603050405020304" pitchFamily="18" charset="0"/>
              </a:rPr>
              <a:t>Independents need to extend duration of asset base</a:t>
            </a:r>
            <a:endParaRPr lang="en-US" sz="1200" dirty="0">
              <a:solidFill>
                <a:srgbClr val="78818C"/>
              </a:solidFill>
              <a:effectLst/>
              <a:ea typeface="Calibri" panose="020F0502020204030204" pitchFamily="34" charset="0"/>
            </a:endParaRPr>
          </a:p>
          <a:p>
            <a:pPr marL="164592" marR="0" lvl="0" indent="-164592">
              <a:lnSpc>
                <a:spcPct val="100000"/>
              </a:lnSpc>
              <a:spcBef>
                <a:spcPts val="600"/>
              </a:spcBef>
              <a:spcAft>
                <a:spcPts val="600"/>
              </a:spcAft>
            </a:pPr>
            <a:r>
              <a:rPr lang="en-US" sz="1200" b="1" dirty="0">
                <a:solidFill>
                  <a:srgbClr val="487C94"/>
                </a:solidFill>
              </a:rPr>
              <a:t>Scale is preferred by public investors</a:t>
            </a:r>
            <a:endParaRPr lang="en-US" sz="1200" b="1" dirty="0">
              <a:solidFill>
                <a:srgbClr val="487C94"/>
              </a:solidFill>
              <a:effectLst/>
              <a:ea typeface="Calibri" panose="020F0502020204030204" pitchFamily="34" charset="0"/>
            </a:endParaRPr>
          </a:p>
          <a:p>
            <a:pPr marL="338328" marR="0" lvl="1" indent="-164592">
              <a:lnSpc>
                <a:spcPct val="100000"/>
              </a:lnSpc>
              <a:spcBef>
                <a:spcPts val="600"/>
              </a:spcBef>
              <a:spcAft>
                <a:spcPts val="600"/>
              </a:spcAft>
              <a:buFont typeface="Garamond" panose="02020404030301010803" pitchFamily="18" charset="0"/>
              <a:buChar char="–"/>
            </a:pPr>
            <a:r>
              <a:rPr lang="en-US" sz="1200" dirty="0">
                <a:solidFill>
                  <a:srgbClr val="78818C"/>
                </a:solidFill>
              </a:rPr>
              <a:t>Lower cost of capital</a:t>
            </a:r>
          </a:p>
          <a:p>
            <a:pPr marL="338328" marR="0" lvl="1" indent="-164592">
              <a:lnSpc>
                <a:spcPct val="100000"/>
              </a:lnSpc>
              <a:spcBef>
                <a:spcPts val="600"/>
              </a:spcBef>
              <a:spcAft>
                <a:spcPts val="600"/>
              </a:spcAft>
              <a:buFont typeface="Garamond" panose="02020404030301010803" pitchFamily="18" charset="0"/>
              <a:buChar char="–"/>
            </a:pPr>
            <a:r>
              <a:rPr lang="en-US" sz="1200" dirty="0">
                <a:solidFill>
                  <a:srgbClr val="78818C"/>
                </a:solidFill>
              </a:rPr>
              <a:t>Trading liquidity gives ability to get in / out of stocks</a:t>
            </a:r>
          </a:p>
          <a:p>
            <a:pPr marL="164592" marR="0" lvl="0" indent="-164592">
              <a:lnSpc>
                <a:spcPct val="100000"/>
              </a:lnSpc>
              <a:spcBef>
                <a:spcPts val="600"/>
              </a:spcBef>
              <a:spcAft>
                <a:spcPts val="600"/>
              </a:spcAft>
            </a:pPr>
            <a:r>
              <a:rPr lang="en-US" sz="1200" b="1" dirty="0">
                <a:solidFill>
                  <a:srgbClr val="487C94"/>
                </a:solidFill>
                <a:effectLst/>
                <a:ea typeface="Times New Roman" panose="02020603050405020304" pitchFamily="18" charset="0"/>
              </a:rPr>
              <a:t>Shareholder returns / free cash flow</a:t>
            </a:r>
            <a:endParaRPr lang="en-US" sz="1200" b="1" dirty="0">
              <a:solidFill>
                <a:srgbClr val="487C94"/>
              </a:solidFill>
              <a:effectLst/>
              <a:ea typeface="Calibri" panose="020F0502020204030204" pitchFamily="34" charset="0"/>
            </a:endParaRPr>
          </a:p>
          <a:p>
            <a:pPr marL="338328" marR="0" lvl="1" indent="-164592">
              <a:lnSpc>
                <a:spcPct val="100000"/>
              </a:lnSpc>
              <a:spcBef>
                <a:spcPts val="600"/>
              </a:spcBef>
              <a:spcAft>
                <a:spcPts val="600"/>
              </a:spcAft>
              <a:buFont typeface="Garamond" panose="02020404030301010803" pitchFamily="18" charset="0"/>
              <a:buChar char="–"/>
            </a:pPr>
            <a:r>
              <a:rPr lang="en-US" sz="1200" dirty="0">
                <a:solidFill>
                  <a:srgbClr val="78818C"/>
                </a:solidFill>
              </a:rPr>
              <a:t>Synergies drive real value</a:t>
            </a:r>
          </a:p>
          <a:p>
            <a:pPr marL="338328" marR="0" lvl="1" indent="-164592">
              <a:lnSpc>
                <a:spcPct val="100000"/>
              </a:lnSpc>
              <a:spcBef>
                <a:spcPts val="600"/>
              </a:spcBef>
              <a:spcAft>
                <a:spcPts val="600"/>
              </a:spcAft>
              <a:buFont typeface="Garamond" panose="02020404030301010803" pitchFamily="18" charset="0"/>
              <a:buChar char="–"/>
            </a:pPr>
            <a:r>
              <a:rPr lang="en-US" sz="1200" dirty="0">
                <a:solidFill>
                  <a:srgbClr val="78818C"/>
                </a:solidFill>
                <a:effectLst/>
                <a:ea typeface="Times New Roman" panose="02020603050405020304" pitchFamily="18" charset="0"/>
              </a:rPr>
              <a:t>Accretion to dividend and buyback programs</a:t>
            </a:r>
          </a:p>
          <a:p>
            <a:pPr marL="164592" marR="0" lvl="0" indent="-164592">
              <a:lnSpc>
                <a:spcPct val="100000"/>
              </a:lnSpc>
              <a:spcBef>
                <a:spcPts val="600"/>
              </a:spcBef>
              <a:spcAft>
                <a:spcPts val="600"/>
              </a:spcAft>
            </a:pPr>
            <a:r>
              <a:rPr lang="en-US" sz="1200" b="1" dirty="0">
                <a:solidFill>
                  <a:srgbClr val="487C94"/>
                </a:solidFill>
              </a:rPr>
              <a:t>Shale increasingly a ‘big boy game’</a:t>
            </a:r>
            <a:endParaRPr lang="en-US" sz="1200" b="1" dirty="0">
              <a:solidFill>
                <a:srgbClr val="487C94"/>
              </a:solidFill>
              <a:effectLst/>
              <a:ea typeface="Calibri" panose="020F0502020204030204" pitchFamily="34" charset="0"/>
            </a:endParaRPr>
          </a:p>
          <a:p>
            <a:pPr marL="338328" marR="0" lvl="1" indent="-164592">
              <a:lnSpc>
                <a:spcPct val="100000"/>
              </a:lnSpc>
              <a:spcBef>
                <a:spcPts val="600"/>
              </a:spcBef>
              <a:spcAft>
                <a:spcPts val="600"/>
              </a:spcAft>
              <a:buFont typeface="Garamond" panose="02020404030301010803" pitchFamily="18" charset="0"/>
              <a:buChar char="–"/>
            </a:pPr>
            <a:r>
              <a:rPr lang="en-US" sz="1200" dirty="0">
                <a:solidFill>
                  <a:srgbClr val="78818C"/>
                </a:solidFill>
              </a:rPr>
              <a:t>Large companies have the engineering discipline, purchasing power and long-term focus to excel at the “manufacturing” of reserves required in the shale plays</a:t>
            </a:r>
          </a:p>
          <a:p>
            <a:pPr marL="164592" marR="0" lvl="0" indent="-164592">
              <a:lnSpc>
                <a:spcPct val="100000"/>
              </a:lnSpc>
              <a:spcBef>
                <a:spcPts val="600"/>
              </a:spcBef>
              <a:spcAft>
                <a:spcPts val="600"/>
              </a:spcAft>
            </a:pPr>
            <a:r>
              <a:rPr lang="en-US" sz="1200" b="1" dirty="0">
                <a:solidFill>
                  <a:srgbClr val="487C94"/>
                </a:solidFill>
                <a:effectLst/>
                <a:ea typeface="Times New Roman" panose="02020603050405020304" pitchFamily="18" charset="0"/>
              </a:rPr>
              <a:t>Energy Transition investor headwinds</a:t>
            </a:r>
            <a:endParaRPr lang="en-US" sz="1200" b="1" dirty="0">
              <a:solidFill>
                <a:srgbClr val="487C94"/>
              </a:solidFill>
              <a:effectLst/>
              <a:ea typeface="Calibri" panose="020F0502020204030204" pitchFamily="34" charset="0"/>
            </a:endParaRPr>
          </a:p>
          <a:p>
            <a:pPr marL="338328" marR="0" lvl="1" indent="-164592">
              <a:lnSpc>
                <a:spcPct val="100000"/>
              </a:lnSpc>
              <a:spcBef>
                <a:spcPts val="600"/>
              </a:spcBef>
              <a:spcAft>
                <a:spcPts val="600"/>
              </a:spcAft>
              <a:buFont typeface="Garamond" panose="02020404030301010803" pitchFamily="18" charset="0"/>
              <a:buChar char="–"/>
            </a:pPr>
            <a:r>
              <a:rPr lang="en-US" sz="1200" dirty="0">
                <a:solidFill>
                  <a:srgbClr val="78818C"/>
                </a:solidFill>
                <a:ea typeface="Times New Roman" panose="02020603050405020304" pitchFamily="18" charset="0"/>
              </a:rPr>
              <a:t>Concerns over demand rollover and “green energy” replacement of fossil fuels abated for now but still relevant </a:t>
            </a:r>
          </a:p>
          <a:p>
            <a:pPr marL="338328" marR="0" lvl="1" indent="-164592">
              <a:lnSpc>
                <a:spcPct val="100000"/>
              </a:lnSpc>
              <a:spcBef>
                <a:spcPts val="600"/>
              </a:spcBef>
              <a:spcAft>
                <a:spcPts val="600"/>
              </a:spcAft>
              <a:buFont typeface="Garamond" panose="02020404030301010803" pitchFamily="18" charset="0"/>
              <a:buChar char="–"/>
            </a:pPr>
            <a:r>
              <a:rPr lang="en-US" sz="1200" dirty="0">
                <a:solidFill>
                  <a:srgbClr val="78818C"/>
                </a:solidFill>
                <a:ea typeface="Times New Roman" panose="02020603050405020304" pitchFamily="18" charset="0"/>
              </a:rPr>
              <a:t>Is natural gas eventually acknowledged as a ‘bridge fuel’?</a:t>
            </a:r>
          </a:p>
        </p:txBody>
      </p:sp>
      <p:sp>
        <p:nvSpPr>
          <p:cNvPr id="325" name="Oval 324">
            <a:extLst>
              <a:ext uri="{FF2B5EF4-FFF2-40B4-BE49-F238E27FC236}">
                <a16:creationId xmlns:a16="http://schemas.microsoft.com/office/drawing/2014/main" id="{57102F86-60CA-7F54-89C6-1602C84185C1}"/>
              </a:ext>
            </a:extLst>
          </p:cNvPr>
          <p:cNvSpPr/>
          <p:nvPr/>
        </p:nvSpPr>
        <p:spPr>
          <a:xfrm>
            <a:off x="728100" y="1438051"/>
            <a:ext cx="219456" cy="222916"/>
          </a:xfrm>
          <a:prstGeom prst="ellipse">
            <a:avLst/>
          </a:prstGeom>
          <a:solidFill>
            <a:srgbClr val="487C94"/>
          </a:solidFill>
          <a:ln w="1905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Garamond" panose="02020404030301010803"/>
                <a:ea typeface="+mn-ea"/>
                <a:cs typeface="+mn-cs"/>
              </a:rPr>
              <a:t>1</a:t>
            </a:r>
          </a:p>
        </p:txBody>
      </p:sp>
      <p:sp>
        <p:nvSpPr>
          <p:cNvPr id="326" name="Oval 325">
            <a:extLst>
              <a:ext uri="{FF2B5EF4-FFF2-40B4-BE49-F238E27FC236}">
                <a16:creationId xmlns:a16="http://schemas.microsoft.com/office/drawing/2014/main" id="{6E9322A7-B27D-D946-A87B-66499B7819F3}"/>
              </a:ext>
            </a:extLst>
          </p:cNvPr>
          <p:cNvSpPr>
            <a:spLocks/>
          </p:cNvSpPr>
          <p:nvPr/>
        </p:nvSpPr>
        <p:spPr>
          <a:xfrm>
            <a:off x="728100" y="2332393"/>
            <a:ext cx="219456" cy="222916"/>
          </a:xfrm>
          <a:prstGeom prst="ellipse">
            <a:avLst/>
          </a:prstGeom>
          <a:solidFill>
            <a:srgbClr val="487C94"/>
          </a:solidFill>
          <a:ln w="1905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Garamond" panose="02020404030301010803"/>
                <a:ea typeface="+mn-ea"/>
                <a:cs typeface="+mn-cs"/>
              </a:rPr>
              <a:t>2</a:t>
            </a:r>
          </a:p>
        </p:txBody>
      </p:sp>
      <p:sp>
        <p:nvSpPr>
          <p:cNvPr id="327" name="Oval 326">
            <a:extLst>
              <a:ext uri="{FF2B5EF4-FFF2-40B4-BE49-F238E27FC236}">
                <a16:creationId xmlns:a16="http://schemas.microsoft.com/office/drawing/2014/main" id="{F5F589CA-4A6B-B4F2-464B-6D66629FAB25}"/>
              </a:ext>
            </a:extLst>
          </p:cNvPr>
          <p:cNvSpPr>
            <a:spLocks/>
          </p:cNvSpPr>
          <p:nvPr/>
        </p:nvSpPr>
        <p:spPr>
          <a:xfrm>
            <a:off x="728100" y="3239435"/>
            <a:ext cx="219456" cy="222916"/>
          </a:xfrm>
          <a:prstGeom prst="ellipse">
            <a:avLst/>
          </a:prstGeom>
          <a:solidFill>
            <a:srgbClr val="487C94"/>
          </a:solidFill>
          <a:ln w="1905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Garamond" panose="02020404030301010803"/>
                <a:ea typeface="+mn-ea"/>
                <a:cs typeface="+mn-cs"/>
              </a:rPr>
              <a:t>3</a:t>
            </a:r>
          </a:p>
        </p:txBody>
      </p:sp>
      <p:sp>
        <p:nvSpPr>
          <p:cNvPr id="328" name="Oval 327">
            <a:extLst>
              <a:ext uri="{FF2B5EF4-FFF2-40B4-BE49-F238E27FC236}">
                <a16:creationId xmlns:a16="http://schemas.microsoft.com/office/drawing/2014/main" id="{6F1692D0-2AD5-9C7A-908C-56A8024B59E0}"/>
              </a:ext>
            </a:extLst>
          </p:cNvPr>
          <p:cNvSpPr>
            <a:spLocks/>
          </p:cNvSpPr>
          <p:nvPr/>
        </p:nvSpPr>
        <p:spPr>
          <a:xfrm>
            <a:off x="728100" y="4159177"/>
            <a:ext cx="219456" cy="222916"/>
          </a:xfrm>
          <a:prstGeom prst="ellipse">
            <a:avLst/>
          </a:prstGeom>
          <a:solidFill>
            <a:srgbClr val="487C94"/>
          </a:solidFill>
          <a:ln w="1905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Garamond" panose="02020404030301010803"/>
                <a:ea typeface="+mn-ea"/>
                <a:cs typeface="+mn-cs"/>
              </a:rPr>
              <a:t>4</a:t>
            </a:r>
          </a:p>
        </p:txBody>
      </p:sp>
      <p:sp>
        <p:nvSpPr>
          <p:cNvPr id="329" name="Oval 328">
            <a:extLst>
              <a:ext uri="{FF2B5EF4-FFF2-40B4-BE49-F238E27FC236}">
                <a16:creationId xmlns:a16="http://schemas.microsoft.com/office/drawing/2014/main" id="{E4D15EBA-4994-A654-147C-61EB3D643F2B}"/>
              </a:ext>
            </a:extLst>
          </p:cNvPr>
          <p:cNvSpPr>
            <a:spLocks/>
          </p:cNvSpPr>
          <p:nvPr/>
        </p:nvSpPr>
        <p:spPr>
          <a:xfrm>
            <a:off x="728100" y="4913818"/>
            <a:ext cx="219456" cy="222916"/>
          </a:xfrm>
          <a:prstGeom prst="ellipse">
            <a:avLst/>
          </a:prstGeom>
          <a:solidFill>
            <a:srgbClr val="487C94"/>
          </a:solidFill>
          <a:ln w="1905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Garamond" panose="02020404030301010803"/>
                <a:ea typeface="+mn-ea"/>
                <a:cs typeface="+mn-cs"/>
              </a:rPr>
              <a:t>5</a:t>
            </a:r>
          </a:p>
        </p:txBody>
      </p:sp>
      <p:sp>
        <p:nvSpPr>
          <p:cNvPr id="5" name="TextBox 4">
            <a:extLst>
              <a:ext uri="{FF2B5EF4-FFF2-40B4-BE49-F238E27FC236}">
                <a16:creationId xmlns:a16="http://schemas.microsoft.com/office/drawing/2014/main" id="{8828F14B-1EA2-2DDA-392F-B21E6D5F8710}"/>
              </a:ext>
            </a:extLst>
          </p:cNvPr>
          <p:cNvSpPr txBox="1"/>
          <p:nvPr/>
        </p:nvSpPr>
        <p:spPr>
          <a:xfrm>
            <a:off x="8325791" y="2625987"/>
            <a:ext cx="27195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400" b="1" i="0" u="none" strike="noStrike" kern="1200" cap="none" spc="0" normalizeH="0" baseline="0" noProof="0" dirty="0">
                <a:ln>
                  <a:noFill/>
                </a:ln>
                <a:solidFill>
                  <a:srgbClr val="487C94"/>
                </a:solidFill>
                <a:effectLst/>
                <a:uLnTx/>
                <a:uFillTx/>
                <a:latin typeface="+mj-lt"/>
                <a:ea typeface="+mn-ea"/>
                <a:cs typeface="+mn-cs"/>
              </a:rPr>
              <a:t>On the Menu?</a:t>
            </a:r>
          </a:p>
        </p:txBody>
      </p:sp>
      <p:sp>
        <p:nvSpPr>
          <p:cNvPr id="6" name="Slide Number Placeholder 2">
            <a:extLst>
              <a:ext uri="{FF2B5EF4-FFF2-40B4-BE49-F238E27FC236}">
                <a16:creationId xmlns:a16="http://schemas.microsoft.com/office/drawing/2014/main" id="{A7A4344F-5AD4-9742-7D89-8DC3E3B5B546}"/>
              </a:ext>
            </a:extLst>
          </p:cNvPr>
          <p:cNvSpPr txBox="1">
            <a:spLocks/>
          </p:cNvSpPr>
          <p:nvPr/>
        </p:nvSpPr>
        <p:spPr>
          <a:xfrm>
            <a:off x="11480756" y="6405287"/>
            <a:ext cx="535940" cy="365125"/>
          </a:xfrm>
          <a:prstGeom prst="rect">
            <a:avLst/>
          </a:prstGeom>
        </p:spPr>
        <p:txBody>
          <a:bodyPr anchor="ctr"/>
          <a:lstStyle>
            <a:defPPr>
              <a:defRPr lang="en-US"/>
            </a:defPPr>
            <a:lvl1pPr marL="0" algn="r" defTabSz="914400" rtl="0" eaLnBrk="1" latinLnBrk="0" hangingPunct="1">
              <a:defRPr sz="11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7</a:t>
            </a:r>
          </a:p>
        </p:txBody>
      </p:sp>
    </p:spTree>
    <p:extLst>
      <p:ext uri="{BB962C8B-B14F-4D97-AF65-F5344CB8AC3E}">
        <p14:creationId xmlns:p14="http://schemas.microsoft.com/office/powerpoint/2010/main" val="2633572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3AEDD2-21B2-9D85-2663-584C194350F7}"/>
              </a:ext>
            </a:extLst>
          </p:cNvPr>
          <p:cNvPicPr>
            <a:picLocks noChangeAspect="1"/>
          </p:cNvPicPr>
          <p:nvPr>
            <p:custDataLst>
              <p:tags r:id="rId1"/>
            </p:custDataLst>
          </p:nvPr>
        </p:nvPicPr>
        <p:blipFill>
          <a:blip r:embed="rId5"/>
          <a:stretch>
            <a:fillRect/>
          </a:stretch>
        </p:blipFill>
        <p:spPr>
          <a:xfrm>
            <a:off x="842959" y="1558981"/>
            <a:ext cx="10510841" cy="1566316"/>
          </a:xfrm>
          <a:prstGeom prst="rect">
            <a:avLst/>
          </a:prstGeom>
        </p:spPr>
      </p:pic>
      <p:pic>
        <p:nvPicPr>
          <p:cNvPr id="11" name="Picture 10">
            <a:extLst>
              <a:ext uri="{FF2B5EF4-FFF2-40B4-BE49-F238E27FC236}">
                <a16:creationId xmlns:a16="http://schemas.microsoft.com/office/drawing/2014/main" id="{636B290A-937F-DE8E-B235-6AE40A15B08D}"/>
              </a:ext>
            </a:extLst>
          </p:cNvPr>
          <p:cNvPicPr>
            <a:picLocks noChangeAspect="1"/>
          </p:cNvPicPr>
          <p:nvPr>
            <p:custDataLst>
              <p:tags r:id="rId2"/>
            </p:custDataLst>
          </p:nvPr>
        </p:nvPicPr>
        <p:blipFill>
          <a:blip r:embed="rId6"/>
          <a:stretch>
            <a:fillRect/>
          </a:stretch>
        </p:blipFill>
        <p:spPr>
          <a:xfrm>
            <a:off x="854195" y="3406967"/>
            <a:ext cx="10510841" cy="1699668"/>
          </a:xfrm>
          <a:prstGeom prst="rect">
            <a:avLst/>
          </a:prstGeom>
        </p:spPr>
      </p:pic>
      <p:sp>
        <p:nvSpPr>
          <p:cNvPr id="2" name="Title 1">
            <a:extLst>
              <a:ext uri="{FF2B5EF4-FFF2-40B4-BE49-F238E27FC236}">
                <a16:creationId xmlns:a16="http://schemas.microsoft.com/office/drawing/2014/main" id="{F01FD37C-7CC7-E637-9216-7A085A101CF4}"/>
              </a:ext>
            </a:extLst>
          </p:cNvPr>
          <p:cNvSpPr>
            <a:spLocks noGrp="1"/>
          </p:cNvSpPr>
          <p:nvPr>
            <p:ph type="title"/>
          </p:nvPr>
        </p:nvSpPr>
        <p:spPr>
          <a:xfrm>
            <a:off x="838200" y="403225"/>
            <a:ext cx="10515600" cy="776288"/>
          </a:xfrm>
        </p:spPr>
        <p:txBody>
          <a:bodyPr>
            <a:normAutofit/>
          </a:bodyPr>
          <a:lstStyle/>
          <a:p>
            <a:r>
              <a:rPr lang="en-US" sz="2400" dirty="0"/>
              <a:t>Changing Landscape of U.S. Upstream Companies</a:t>
            </a:r>
          </a:p>
        </p:txBody>
      </p:sp>
      <p:sp>
        <p:nvSpPr>
          <p:cNvPr id="3" name="Rectangle 2">
            <a:extLst>
              <a:ext uri="{FF2B5EF4-FFF2-40B4-BE49-F238E27FC236}">
                <a16:creationId xmlns:a16="http://schemas.microsoft.com/office/drawing/2014/main" id="{172BD8B1-5B7D-06B6-93C8-39EF60B60B3C}"/>
              </a:ext>
            </a:extLst>
          </p:cNvPr>
          <p:cNvSpPr/>
          <p:nvPr/>
        </p:nvSpPr>
        <p:spPr>
          <a:xfrm>
            <a:off x="838200" y="1277313"/>
            <a:ext cx="10515599" cy="281668"/>
          </a:xfrm>
          <a:prstGeom prst="rect">
            <a:avLst/>
          </a:prstGeom>
          <a:solidFill>
            <a:srgbClr val="487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Market Value ($bn) (1/1/2021)</a:t>
            </a:r>
          </a:p>
        </p:txBody>
      </p:sp>
      <p:sp>
        <p:nvSpPr>
          <p:cNvPr id="8" name="Rectangle 7">
            <a:extLst>
              <a:ext uri="{FF2B5EF4-FFF2-40B4-BE49-F238E27FC236}">
                <a16:creationId xmlns:a16="http://schemas.microsoft.com/office/drawing/2014/main" id="{3E5FA519-83DC-FF92-5DF7-B39E2803271E}"/>
              </a:ext>
            </a:extLst>
          </p:cNvPr>
          <p:cNvSpPr/>
          <p:nvPr/>
        </p:nvSpPr>
        <p:spPr>
          <a:xfrm>
            <a:off x="838200" y="3125299"/>
            <a:ext cx="10515599" cy="281668"/>
          </a:xfrm>
          <a:prstGeom prst="rect">
            <a:avLst/>
          </a:prstGeom>
          <a:solidFill>
            <a:srgbClr val="487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Current Market Value ($bn) (Pro Forma for Recent Acquisitions)</a:t>
            </a:r>
          </a:p>
        </p:txBody>
      </p:sp>
      <p:sp>
        <p:nvSpPr>
          <p:cNvPr id="4" name="Subtitle 2">
            <a:extLst>
              <a:ext uri="{FF2B5EF4-FFF2-40B4-BE49-F238E27FC236}">
                <a16:creationId xmlns:a16="http://schemas.microsoft.com/office/drawing/2014/main" id="{E3BD17FD-AF0B-B127-7876-FFA3EB0864FE}"/>
              </a:ext>
            </a:extLst>
          </p:cNvPr>
          <p:cNvSpPr txBox="1">
            <a:spLocks/>
          </p:cNvSpPr>
          <p:nvPr/>
        </p:nvSpPr>
        <p:spPr>
          <a:xfrm>
            <a:off x="842959" y="926496"/>
            <a:ext cx="10720391" cy="494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8818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t>75% of the top 20 companies have done a significant transaction since 2021</a:t>
            </a:r>
          </a:p>
        </p:txBody>
      </p:sp>
      <p:grpSp>
        <p:nvGrpSpPr>
          <p:cNvPr id="20" name="Group 19">
            <a:extLst>
              <a:ext uri="{FF2B5EF4-FFF2-40B4-BE49-F238E27FC236}">
                <a16:creationId xmlns:a16="http://schemas.microsoft.com/office/drawing/2014/main" id="{F7082005-F443-C9CD-8471-FC34F034091D}"/>
              </a:ext>
            </a:extLst>
          </p:cNvPr>
          <p:cNvGrpSpPr/>
          <p:nvPr/>
        </p:nvGrpSpPr>
        <p:grpSpPr>
          <a:xfrm>
            <a:off x="5086316" y="1684146"/>
            <a:ext cx="2095537" cy="159845"/>
            <a:chOff x="3390665" y="1480095"/>
            <a:chExt cx="1857295" cy="159845"/>
          </a:xfrm>
        </p:grpSpPr>
        <p:sp>
          <p:nvSpPr>
            <p:cNvPr id="22" name="Rectangle 21">
              <a:extLst>
                <a:ext uri="{FF2B5EF4-FFF2-40B4-BE49-F238E27FC236}">
                  <a16:creationId xmlns:a16="http://schemas.microsoft.com/office/drawing/2014/main" id="{863DD60E-1FDE-360E-D24A-4A8D5B4BA577}"/>
                </a:ext>
              </a:extLst>
            </p:cNvPr>
            <p:cNvSpPr/>
            <p:nvPr/>
          </p:nvSpPr>
          <p:spPr>
            <a:xfrm>
              <a:off x="3390665" y="1492795"/>
              <a:ext cx="137160" cy="147145"/>
            </a:xfrm>
            <a:prstGeom prst="rect">
              <a:avLst/>
            </a:prstGeom>
            <a:solidFill>
              <a:srgbClr val="258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23" name="Rectangle 22">
              <a:extLst>
                <a:ext uri="{FF2B5EF4-FFF2-40B4-BE49-F238E27FC236}">
                  <a16:creationId xmlns:a16="http://schemas.microsoft.com/office/drawing/2014/main" id="{EFACCA38-F7FA-5B49-FC92-D9FF1F3BD0B0}"/>
                </a:ext>
              </a:extLst>
            </p:cNvPr>
            <p:cNvSpPr/>
            <p:nvPr/>
          </p:nvSpPr>
          <p:spPr>
            <a:xfrm>
              <a:off x="3515010" y="1492795"/>
              <a:ext cx="1732950" cy="147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mj-lt"/>
                  <a:ea typeface="+mn-ea"/>
                  <a:cs typeface="+mn-cs"/>
                </a:rPr>
                <a:t>Merged / Acquired / Taken-Private</a:t>
              </a:r>
            </a:p>
          </p:txBody>
        </p:sp>
        <p:sp>
          <p:nvSpPr>
            <p:cNvPr id="6" name="Rectangle 5">
              <a:extLst>
                <a:ext uri="{FF2B5EF4-FFF2-40B4-BE49-F238E27FC236}">
                  <a16:creationId xmlns:a16="http://schemas.microsoft.com/office/drawing/2014/main" id="{ADCAAAD4-8E53-9447-C3F0-D77F2A9656D4}"/>
                </a:ext>
              </a:extLst>
            </p:cNvPr>
            <p:cNvSpPr/>
            <p:nvPr/>
          </p:nvSpPr>
          <p:spPr>
            <a:xfrm>
              <a:off x="4917683" y="1480095"/>
              <a:ext cx="283352" cy="147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mj-lt"/>
                  <a:ea typeface="+mn-ea"/>
                  <a:cs typeface="+mn-cs"/>
                </a:rPr>
                <a:t>(9)</a:t>
              </a:r>
            </a:p>
          </p:txBody>
        </p:sp>
      </p:grpSp>
      <p:sp>
        <p:nvSpPr>
          <p:cNvPr id="25" name="Rectangle 24">
            <a:extLst>
              <a:ext uri="{FF2B5EF4-FFF2-40B4-BE49-F238E27FC236}">
                <a16:creationId xmlns:a16="http://schemas.microsoft.com/office/drawing/2014/main" id="{F7A66770-883B-ECCE-7432-804B58F6825A}"/>
              </a:ext>
            </a:extLst>
          </p:cNvPr>
          <p:cNvSpPr/>
          <p:nvPr/>
        </p:nvSpPr>
        <p:spPr>
          <a:xfrm>
            <a:off x="838199" y="5161655"/>
            <a:ext cx="10515600" cy="840690"/>
          </a:xfrm>
          <a:prstGeom prst="rect">
            <a:avLst/>
          </a:prstGeom>
          <a:noFill/>
          <a:ln w="19050">
            <a:solidFill>
              <a:srgbClr val="F57E27"/>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836388"/>
              </a:solidFill>
              <a:effectLst/>
              <a:uLnTx/>
              <a:uFillTx/>
              <a:latin typeface="Garamond"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836388"/>
              </a:solidFill>
              <a:effectLst/>
              <a:uLnTx/>
              <a:uFillTx/>
              <a:latin typeface="Garamond"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836388"/>
              </a:solidFill>
              <a:effectLst/>
              <a:uLnTx/>
              <a:uFillTx/>
              <a:latin typeface="Garamond"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836388"/>
              </a:solidFill>
              <a:effectLst/>
              <a:uLnTx/>
              <a:uFillTx/>
              <a:latin typeface="Garamond"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836388"/>
              </a:solidFill>
              <a:effectLst/>
              <a:uLnTx/>
              <a:uFillTx/>
              <a:latin typeface="Garamond"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836388"/>
              </a:solidFill>
              <a:effectLst/>
              <a:uLnTx/>
              <a:uFillTx/>
              <a:latin typeface="Garamond" panose="020204040303010108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57E27"/>
                </a:solidFill>
                <a:effectLst/>
                <a:uLnTx/>
                <a:uFillTx/>
                <a:ea typeface="+mn-ea"/>
                <a:cs typeface="+mn-cs"/>
              </a:rPr>
              <a:t>Notable Merger Counterparties &amp; Companies Acquired Since 2021</a:t>
            </a:r>
          </a:p>
        </p:txBody>
      </p:sp>
      <p:graphicFrame>
        <p:nvGraphicFramePr>
          <p:cNvPr id="26" name="Table 25">
            <a:extLst>
              <a:ext uri="{FF2B5EF4-FFF2-40B4-BE49-F238E27FC236}">
                <a16:creationId xmlns:a16="http://schemas.microsoft.com/office/drawing/2014/main" id="{A0BF8007-3591-40C2-A2FC-D45EB1B5F3B2}"/>
              </a:ext>
            </a:extLst>
          </p:cNvPr>
          <p:cNvGraphicFramePr>
            <a:graphicFrameLocks noGrp="1"/>
          </p:cNvGraphicFramePr>
          <p:nvPr>
            <p:custDataLst>
              <p:tags r:id="rId3"/>
            </p:custDataLst>
            <p:extLst>
              <p:ext uri="{D42A27DB-BD31-4B8C-83A1-F6EECF244321}">
                <p14:modId xmlns:p14="http://schemas.microsoft.com/office/powerpoint/2010/main" val="2659499262"/>
              </p:ext>
            </p:extLst>
          </p:nvPr>
        </p:nvGraphicFramePr>
        <p:xfrm>
          <a:off x="956075" y="4926057"/>
          <a:ext cx="10424960" cy="203449"/>
        </p:xfrm>
        <a:graphic>
          <a:graphicData uri="http://schemas.openxmlformats.org/drawingml/2006/table">
            <a:tbl>
              <a:tblPr firstRow="1" bandRow="1">
                <a:tableStyleId>{5C22544A-7EE6-4342-B048-85BDC9FD1C3A}</a:tableStyleId>
              </a:tblPr>
              <a:tblGrid>
                <a:gridCol w="521248">
                  <a:extLst>
                    <a:ext uri="{9D8B030D-6E8A-4147-A177-3AD203B41FA5}">
                      <a16:colId xmlns:a16="http://schemas.microsoft.com/office/drawing/2014/main" val="1901437929"/>
                    </a:ext>
                  </a:extLst>
                </a:gridCol>
                <a:gridCol w="521248">
                  <a:extLst>
                    <a:ext uri="{9D8B030D-6E8A-4147-A177-3AD203B41FA5}">
                      <a16:colId xmlns:a16="http://schemas.microsoft.com/office/drawing/2014/main" val="2436037083"/>
                    </a:ext>
                  </a:extLst>
                </a:gridCol>
                <a:gridCol w="521248">
                  <a:extLst>
                    <a:ext uri="{9D8B030D-6E8A-4147-A177-3AD203B41FA5}">
                      <a16:colId xmlns:a16="http://schemas.microsoft.com/office/drawing/2014/main" val="2408006886"/>
                    </a:ext>
                  </a:extLst>
                </a:gridCol>
                <a:gridCol w="521248">
                  <a:extLst>
                    <a:ext uri="{9D8B030D-6E8A-4147-A177-3AD203B41FA5}">
                      <a16:colId xmlns:a16="http://schemas.microsoft.com/office/drawing/2014/main" val="879876197"/>
                    </a:ext>
                  </a:extLst>
                </a:gridCol>
                <a:gridCol w="521248">
                  <a:extLst>
                    <a:ext uri="{9D8B030D-6E8A-4147-A177-3AD203B41FA5}">
                      <a16:colId xmlns:a16="http://schemas.microsoft.com/office/drawing/2014/main" val="2325745652"/>
                    </a:ext>
                  </a:extLst>
                </a:gridCol>
                <a:gridCol w="521248">
                  <a:extLst>
                    <a:ext uri="{9D8B030D-6E8A-4147-A177-3AD203B41FA5}">
                      <a16:colId xmlns:a16="http://schemas.microsoft.com/office/drawing/2014/main" val="3979310778"/>
                    </a:ext>
                  </a:extLst>
                </a:gridCol>
                <a:gridCol w="521248">
                  <a:extLst>
                    <a:ext uri="{9D8B030D-6E8A-4147-A177-3AD203B41FA5}">
                      <a16:colId xmlns:a16="http://schemas.microsoft.com/office/drawing/2014/main" val="155647629"/>
                    </a:ext>
                  </a:extLst>
                </a:gridCol>
                <a:gridCol w="521248">
                  <a:extLst>
                    <a:ext uri="{9D8B030D-6E8A-4147-A177-3AD203B41FA5}">
                      <a16:colId xmlns:a16="http://schemas.microsoft.com/office/drawing/2014/main" val="1106157202"/>
                    </a:ext>
                  </a:extLst>
                </a:gridCol>
                <a:gridCol w="521248">
                  <a:extLst>
                    <a:ext uri="{9D8B030D-6E8A-4147-A177-3AD203B41FA5}">
                      <a16:colId xmlns:a16="http://schemas.microsoft.com/office/drawing/2014/main" val="509190647"/>
                    </a:ext>
                  </a:extLst>
                </a:gridCol>
                <a:gridCol w="521248">
                  <a:extLst>
                    <a:ext uri="{9D8B030D-6E8A-4147-A177-3AD203B41FA5}">
                      <a16:colId xmlns:a16="http://schemas.microsoft.com/office/drawing/2014/main" val="3136162366"/>
                    </a:ext>
                  </a:extLst>
                </a:gridCol>
                <a:gridCol w="521248">
                  <a:extLst>
                    <a:ext uri="{9D8B030D-6E8A-4147-A177-3AD203B41FA5}">
                      <a16:colId xmlns:a16="http://schemas.microsoft.com/office/drawing/2014/main" val="746368886"/>
                    </a:ext>
                  </a:extLst>
                </a:gridCol>
                <a:gridCol w="521248">
                  <a:extLst>
                    <a:ext uri="{9D8B030D-6E8A-4147-A177-3AD203B41FA5}">
                      <a16:colId xmlns:a16="http://schemas.microsoft.com/office/drawing/2014/main" val="2446838489"/>
                    </a:ext>
                  </a:extLst>
                </a:gridCol>
                <a:gridCol w="521248">
                  <a:extLst>
                    <a:ext uri="{9D8B030D-6E8A-4147-A177-3AD203B41FA5}">
                      <a16:colId xmlns:a16="http://schemas.microsoft.com/office/drawing/2014/main" val="3567132639"/>
                    </a:ext>
                  </a:extLst>
                </a:gridCol>
                <a:gridCol w="521248">
                  <a:extLst>
                    <a:ext uri="{9D8B030D-6E8A-4147-A177-3AD203B41FA5}">
                      <a16:colId xmlns:a16="http://schemas.microsoft.com/office/drawing/2014/main" val="1387661453"/>
                    </a:ext>
                  </a:extLst>
                </a:gridCol>
                <a:gridCol w="521248">
                  <a:extLst>
                    <a:ext uri="{9D8B030D-6E8A-4147-A177-3AD203B41FA5}">
                      <a16:colId xmlns:a16="http://schemas.microsoft.com/office/drawing/2014/main" val="2329213665"/>
                    </a:ext>
                  </a:extLst>
                </a:gridCol>
                <a:gridCol w="521248">
                  <a:extLst>
                    <a:ext uri="{9D8B030D-6E8A-4147-A177-3AD203B41FA5}">
                      <a16:colId xmlns:a16="http://schemas.microsoft.com/office/drawing/2014/main" val="3638935540"/>
                    </a:ext>
                  </a:extLst>
                </a:gridCol>
                <a:gridCol w="521248">
                  <a:extLst>
                    <a:ext uri="{9D8B030D-6E8A-4147-A177-3AD203B41FA5}">
                      <a16:colId xmlns:a16="http://schemas.microsoft.com/office/drawing/2014/main" val="3327396174"/>
                    </a:ext>
                  </a:extLst>
                </a:gridCol>
                <a:gridCol w="521248">
                  <a:extLst>
                    <a:ext uri="{9D8B030D-6E8A-4147-A177-3AD203B41FA5}">
                      <a16:colId xmlns:a16="http://schemas.microsoft.com/office/drawing/2014/main" val="2447832666"/>
                    </a:ext>
                  </a:extLst>
                </a:gridCol>
                <a:gridCol w="521248">
                  <a:extLst>
                    <a:ext uri="{9D8B030D-6E8A-4147-A177-3AD203B41FA5}">
                      <a16:colId xmlns:a16="http://schemas.microsoft.com/office/drawing/2014/main" val="2214544941"/>
                    </a:ext>
                  </a:extLst>
                </a:gridCol>
                <a:gridCol w="521248">
                  <a:extLst>
                    <a:ext uri="{9D8B030D-6E8A-4147-A177-3AD203B41FA5}">
                      <a16:colId xmlns:a16="http://schemas.microsoft.com/office/drawing/2014/main" val="1466334300"/>
                    </a:ext>
                  </a:extLst>
                </a:gridCol>
              </a:tblGrid>
              <a:tr h="203449">
                <a:tc>
                  <a:txBody>
                    <a:bodyPr/>
                    <a:lstStyle/>
                    <a:p>
                      <a:pPr algn="ctr" fontAlgn="ctr"/>
                      <a:r>
                        <a:rPr lang="en-US" sz="900" b="1" i="0" u="none" strike="noStrike">
                          <a:solidFill>
                            <a:srgbClr val="487C94"/>
                          </a:solidFill>
                          <a:effectLst/>
                          <a:latin typeface="Arial" panose="020B0604020202020204" pitchFamily="34" charset="0"/>
                        </a:rPr>
                        <a:t>174%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1" i="0" u="none" strike="noStrike">
                          <a:solidFill>
                            <a:srgbClr val="487C94"/>
                          </a:solidFill>
                          <a:effectLst/>
                          <a:latin typeface="Arial" panose="020B0604020202020204" pitchFamily="34" charset="0"/>
                        </a:rPr>
                        <a:t>85%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1" i="0" u="none" strike="noStrike">
                          <a:solidFill>
                            <a:srgbClr val="487C94"/>
                          </a:solidFill>
                          <a:effectLst/>
                          <a:latin typeface="Arial" panose="020B0604020202020204" pitchFamily="34" charset="0"/>
                        </a:rPr>
                        <a:t>180%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1" i="0" u="none" strike="noStrike">
                          <a:solidFill>
                            <a:srgbClr val="487C94"/>
                          </a:solidFill>
                          <a:effectLst/>
                          <a:latin typeface="Arial" panose="020B0604020202020204" pitchFamily="34" charset="0"/>
                        </a:rPr>
                        <a:t>141%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1" i="0" u="none" strike="noStrike">
                          <a:solidFill>
                            <a:srgbClr val="487C94"/>
                          </a:solidFill>
                          <a:effectLst/>
                          <a:latin typeface="Arial" panose="020B0604020202020204" pitchFamily="34" charset="0"/>
                        </a:rPr>
                        <a:t>244%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1" i="0" u="none" strike="noStrike">
                          <a:solidFill>
                            <a:srgbClr val="487C94"/>
                          </a:solidFill>
                          <a:effectLst/>
                          <a:latin typeface="Arial" panose="020B0604020202020204" pitchFamily="34" charset="0"/>
                        </a:rPr>
                        <a:t>293%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1" i="0" u="none" strike="noStrike">
                          <a:solidFill>
                            <a:srgbClr val="487C94"/>
                          </a:solidFill>
                          <a:effectLst/>
                          <a:latin typeface="Arial" panose="020B0604020202020204" pitchFamily="34" charset="0"/>
                        </a:rPr>
                        <a:t>196%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1" i="0" u="none" strike="noStrike">
                          <a:solidFill>
                            <a:srgbClr val="487C94"/>
                          </a:solidFill>
                          <a:effectLst/>
                          <a:latin typeface="Arial" panose="020B0604020202020204" pitchFamily="34" charset="0"/>
                        </a:rPr>
                        <a:t>219%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1" i="0" u="none" strike="noStrike">
                          <a:solidFill>
                            <a:srgbClr val="487C94"/>
                          </a:solidFill>
                          <a:effectLst/>
                          <a:latin typeface="Arial" panose="020B0604020202020204" pitchFamily="34" charset="0"/>
                        </a:rPr>
                        <a:t>n.a.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1" i="0" u="none" strike="noStrike">
                          <a:solidFill>
                            <a:srgbClr val="487C94"/>
                          </a:solidFill>
                          <a:effectLst/>
                          <a:latin typeface="Arial" panose="020B0604020202020204" pitchFamily="34" charset="0"/>
                        </a:rPr>
                        <a:t>69%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1" i="0" u="none" strike="noStrike">
                          <a:solidFill>
                            <a:srgbClr val="487C94"/>
                          </a:solidFill>
                          <a:effectLst/>
                          <a:latin typeface="Arial" panose="020B0604020202020204" pitchFamily="34" charset="0"/>
                        </a:rPr>
                        <a:t>232%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1" i="0" u="none" strike="noStrike">
                          <a:solidFill>
                            <a:srgbClr val="487C94"/>
                          </a:solidFill>
                          <a:effectLst/>
                          <a:latin typeface="Arial" panose="020B0604020202020204" pitchFamily="34" charset="0"/>
                        </a:rPr>
                        <a:t>923%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1" i="0" u="none" strike="noStrike">
                          <a:solidFill>
                            <a:srgbClr val="487C94"/>
                          </a:solidFill>
                          <a:effectLst/>
                          <a:latin typeface="Arial" panose="020B0604020202020204" pitchFamily="34" charset="0"/>
                        </a:rPr>
                        <a:t>356%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1" i="0" u="none" strike="noStrike">
                          <a:solidFill>
                            <a:srgbClr val="487C94"/>
                          </a:solidFill>
                          <a:effectLst/>
                          <a:latin typeface="Arial" panose="020B0604020202020204" pitchFamily="34" charset="0"/>
                        </a:rPr>
                        <a:t>103%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1" i="0" u="none" strike="noStrike">
                          <a:solidFill>
                            <a:srgbClr val="487C94"/>
                          </a:solidFill>
                          <a:effectLst/>
                          <a:latin typeface="Arial" panose="020B0604020202020204" pitchFamily="34" charset="0"/>
                        </a:rPr>
                        <a:t>524%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1" i="0" u="none" strike="noStrike">
                          <a:solidFill>
                            <a:srgbClr val="487C94"/>
                          </a:solidFill>
                          <a:effectLst/>
                          <a:latin typeface="Arial" panose="020B0604020202020204" pitchFamily="34" charset="0"/>
                        </a:rPr>
                        <a:t>442%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1" i="0" u="none" strike="noStrike">
                          <a:solidFill>
                            <a:srgbClr val="487C94"/>
                          </a:solidFill>
                          <a:effectLst/>
                          <a:latin typeface="Arial" panose="020B0604020202020204" pitchFamily="34" charset="0"/>
                        </a:rPr>
                        <a:t>381%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1" i="0" u="none" strike="noStrike">
                          <a:solidFill>
                            <a:srgbClr val="487C94"/>
                          </a:solidFill>
                          <a:effectLst/>
                          <a:latin typeface="Arial" panose="020B0604020202020204" pitchFamily="34" charset="0"/>
                        </a:rPr>
                        <a:t>250%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1" i="0" u="none" strike="noStrike">
                          <a:solidFill>
                            <a:srgbClr val="487C94"/>
                          </a:solidFill>
                          <a:effectLst/>
                          <a:latin typeface="Arial" panose="020B0604020202020204" pitchFamily="34" charset="0"/>
                        </a:rPr>
                        <a:t>228%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1" i="0" u="none" strike="noStrike" dirty="0">
                          <a:solidFill>
                            <a:srgbClr val="487C94"/>
                          </a:solidFill>
                          <a:effectLst/>
                          <a:latin typeface="Arial" panose="020B0604020202020204" pitchFamily="34" charset="0"/>
                        </a:rPr>
                        <a:t>668%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6567732"/>
                  </a:ext>
                </a:extLst>
              </a:tr>
            </a:tbl>
          </a:graphicData>
        </a:graphic>
      </p:graphicFrame>
      <p:sp>
        <p:nvSpPr>
          <p:cNvPr id="27" name="Rectangle 26">
            <a:extLst>
              <a:ext uri="{FF2B5EF4-FFF2-40B4-BE49-F238E27FC236}">
                <a16:creationId xmlns:a16="http://schemas.microsoft.com/office/drawing/2014/main" id="{A4B63566-B4D6-248D-59ED-05F7C223348C}"/>
              </a:ext>
            </a:extLst>
          </p:cNvPr>
          <p:cNvSpPr>
            <a:spLocks/>
          </p:cNvSpPr>
          <p:nvPr/>
        </p:nvSpPr>
        <p:spPr>
          <a:xfrm>
            <a:off x="270390" y="4905026"/>
            <a:ext cx="685685" cy="180378"/>
          </a:xfrm>
          <a:prstGeom prst="rect">
            <a:avLst/>
          </a:prstGeom>
          <a:no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487C94"/>
                </a:solidFill>
                <a:effectLst/>
                <a:uLnTx/>
                <a:uFillTx/>
                <a:latin typeface="+mj-lt"/>
                <a:ea typeface="+mn-ea"/>
                <a:cs typeface="+mn-cs"/>
              </a:rPr>
              <a:t>Stock Price Increase % :</a:t>
            </a:r>
          </a:p>
        </p:txBody>
      </p:sp>
      <p:sp>
        <p:nvSpPr>
          <p:cNvPr id="28" name="Rectangle 27">
            <a:extLst>
              <a:ext uri="{FF2B5EF4-FFF2-40B4-BE49-F238E27FC236}">
                <a16:creationId xmlns:a16="http://schemas.microsoft.com/office/drawing/2014/main" id="{46A5BAAD-EF29-910A-21E4-EAAA5E2C4C61}"/>
              </a:ext>
            </a:extLst>
          </p:cNvPr>
          <p:cNvSpPr/>
          <p:nvPr/>
        </p:nvSpPr>
        <p:spPr>
          <a:xfrm>
            <a:off x="5373521" y="4846893"/>
            <a:ext cx="352541" cy="2648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87C94"/>
                </a:solidFill>
                <a:effectLst/>
                <a:uLnTx/>
                <a:uFillTx/>
                <a:latin typeface="+mj-lt"/>
                <a:ea typeface="+mn-ea"/>
                <a:cs typeface="+mn-cs"/>
              </a:rPr>
              <a:t>(1)</a:t>
            </a:r>
          </a:p>
        </p:txBody>
      </p:sp>
      <p:grpSp>
        <p:nvGrpSpPr>
          <p:cNvPr id="29" name="Group 28">
            <a:extLst>
              <a:ext uri="{FF2B5EF4-FFF2-40B4-BE49-F238E27FC236}">
                <a16:creationId xmlns:a16="http://schemas.microsoft.com/office/drawing/2014/main" id="{22EFC782-48A3-6D7A-C520-B94FF00ACB31}"/>
              </a:ext>
            </a:extLst>
          </p:cNvPr>
          <p:cNvGrpSpPr/>
          <p:nvPr/>
        </p:nvGrpSpPr>
        <p:grpSpPr>
          <a:xfrm>
            <a:off x="5227154" y="5209788"/>
            <a:ext cx="340282" cy="778284"/>
            <a:chOff x="5904778" y="5611029"/>
            <a:chExt cx="340282" cy="778284"/>
          </a:xfrm>
        </p:grpSpPr>
        <p:pic>
          <p:nvPicPr>
            <p:cNvPr id="30" name="Picture 4" descr="logo">
              <a:extLst>
                <a:ext uri="{FF2B5EF4-FFF2-40B4-BE49-F238E27FC236}">
                  <a16:creationId xmlns:a16="http://schemas.microsoft.com/office/drawing/2014/main" id="{CD88685E-2175-9EA6-A113-3AE866C69D0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04778" y="5611029"/>
              <a:ext cx="340282" cy="14702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Chief Oil &amp; Gas Announces Agreement to Sell a Portion of Its Marcellus  Shale Assets">
              <a:extLst>
                <a:ext uri="{FF2B5EF4-FFF2-40B4-BE49-F238E27FC236}">
                  <a16:creationId xmlns:a16="http://schemas.microsoft.com/office/drawing/2014/main" id="{7E28CB06-E2D8-8D17-41B8-0F93020DCB6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04778" y="6061663"/>
              <a:ext cx="340282" cy="792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Vine Energy Inc. Announces Pricing of Initial Public Offering | Business  Wire">
              <a:extLst>
                <a:ext uri="{FF2B5EF4-FFF2-40B4-BE49-F238E27FC236}">
                  <a16:creationId xmlns:a16="http://schemas.microsoft.com/office/drawing/2014/main" id="{6C184A31-4D45-D9D8-5ADF-CB417CFF1E66}"/>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20" r="12359"/>
            <a:stretch/>
          </p:blipFill>
          <p:spPr bwMode="auto">
            <a:xfrm>
              <a:off x="5904778" y="6163725"/>
              <a:ext cx="340282" cy="22558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Vine Oil &amp; Gas LP and GEP Haynesville, LLC Announce Exchange of Haynesville  Basin Assets | Business Wire">
              <a:extLst>
                <a:ext uri="{FF2B5EF4-FFF2-40B4-BE49-F238E27FC236}">
                  <a16:creationId xmlns:a16="http://schemas.microsoft.com/office/drawing/2014/main" id="{1FB9E421-DF28-FC1B-EC8C-8AE43B3B8628}"/>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9997" y="5772444"/>
              <a:ext cx="261690" cy="16137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Indigo Natural Resources LLC Announces Private Offering Of $700 Million Of  Senior Notes Due 2029">
              <a:extLst>
                <a:ext uri="{FF2B5EF4-FFF2-40B4-BE49-F238E27FC236}">
                  <a16:creationId xmlns:a16="http://schemas.microsoft.com/office/drawing/2014/main" id="{3969387C-6306-ADEA-5734-6A3BD1DC2A15}"/>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4778" y="5942629"/>
              <a:ext cx="340282" cy="92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FF3107BA-30EA-D4F5-33D1-861D502D1816}"/>
              </a:ext>
            </a:extLst>
          </p:cNvPr>
          <p:cNvGrpSpPr/>
          <p:nvPr/>
        </p:nvGrpSpPr>
        <p:grpSpPr>
          <a:xfrm>
            <a:off x="1577408" y="5244862"/>
            <a:ext cx="340282" cy="478505"/>
            <a:chOff x="790542" y="5614353"/>
            <a:chExt cx="340282" cy="478505"/>
          </a:xfrm>
        </p:grpSpPr>
        <p:pic>
          <p:nvPicPr>
            <p:cNvPr id="36" name="Picture 2" descr="logo">
              <a:extLst>
                <a:ext uri="{FF2B5EF4-FFF2-40B4-BE49-F238E27FC236}">
                  <a16:creationId xmlns:a16="http://schemas.microsoft.com/office/drawing/2014/main" id="{B56818B8-191D-F5B3-BB2D-B624CE2D688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0542" y="6012892"/>
              <a:ext cx="340282" cy="799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8" descr="logo">
              <a:extLst>
                <a:ext uri="{FF2B5EF4-FFF2-40B4-BE49-F238E27FC236}">
                  <a16:creationId xmlns:a16="http://schemas.microsoft.com/office/drawing/2014/main" id="{100EE4C0-1EAE-0EB0-DB30-EEB28379D3D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0542" y="5848806"/>
              <a:ext cx="340282" cy="10548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6" descr="logo">
              <a:extLst>
                <a:ext uri="{FF2B5EF4-FFF2-40B4-BE49-F238E27FC236}">
                  <a16:creationId xmlns:a16="http://schemas.microsoft.com/office/drawing/2014/main" id="{C8EEADA8-C620-50C6-75C9-83B2DE5150D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0542" y="5614353"/>
              <a:ext cx="340282" cy="202468"/>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6" descr="CrownRock Holdings, L.P. - EIG Partners : EIG Partners">
            <a:extLst>
              <a:ext uri="{FF2B5EF4-FFF2-40B4-BE49-F238E27FC236}">
                <a16:creationId xmlns:a16="http://schemas.microsoft.com/office/drawing/2014/main" id="{FC0A629D-3971-2A34-B11F-DA3F310691EE}"/>
              </a:ext>
            </a:extLst>
          </p:cNvPr>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2892" y="5236870"/>
            <a:ext cx="411741" cy="107225"/>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a:extLst>
              <a:ext uri="{FF2B5EF4-FFF2-40B4-BE49-F238E27FC236}">
                <a16:creationId xmlns:a16="http://schemas.microsoft.com/office/drawing/2014/main" id="{2C9C4105-BA34-DE5C-19AF-363BAF64A103}"/>
              </a:ext>
            </a:extLst>
          </p:cNvPr>
          <p:cNvGrpSpPr/>
          <p:nvPr/>
        </p:nvGrpSpPr>
        <p:grpSpPr>
          <a:xfrm>
            <a:off x="3696685" y="5253994"/>
            <a:ext cx="340282" cy="624249"/>
            <a:chOff x="2399210" y="5623485"/>
            <a:chExt cx="340282" cy="624249"/>
          </a:xfrm>
        </p:grpSpPr>
        <p:pic>
          <p:nvPicPr>
            <p:cNvPr id="41" name="Picture 10" descr="logo">
              <a:extLst>
                <a:ext uri="{FF2B5EF4-FFF2-40B4-BE49-F238E27FC236}">
                  <a16:creationId xmlns:a16="http://schemas.microsoft.com/office/drawing/2014/main" id="{2814E22B-1EC0-EDE0-A2A6-3073029788C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99210" y="6155007"/>
              <a:ext cx="340282" cy="9272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Endeavor Energy Resources, LP">
              <a:extLst>
                <a:ext uri="{FF2B5EF4-FFF2-40B4-BE49-F238E27FC236}">
                  <a16:creationId xmlns:a16="http://schemas.microsoft.com/office/drawing/2014/main" id="{A78E0BF2-B1AD-0E99-5E8B-4D533772471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99210" y="5623485"/>
              <a:ext cx="340282" cy="14769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descr="FireBird Energy Company Profile: Valuation, Investors, Acquisition |  PitchBook">
              <a:extLst>
                <a:ext uri="{FF2B5EF4-FFF2-40B4-BE49-F238E27FC236}">
                  <a16:creationId xmlns:a16="http://schemas.microsoft.com/office/drawing/2014/main" id="{D7880C9B-DF14-80F7-3913-290A15C13E9A}"/>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8880" b="28881"/>
            <a:stretch/>
          </p:blipFill>
          <p:spPr bwMode="auto">
            <a:xfrm>
              <a:off x="2399210" y="5777605"/>
              <a:ext cx="340282" cy="14373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6" descr="Lario Oil &amp; Gas Company – Est. 1927">
              <a:extLst>
                <a:ext uri="{FF2B5EF4-FFF2-40B4-BE49-F238E27FC236}">
                  <a16:creationId xmlns:a16="http://schemas.microsoft.com/office/drawing/2014/main" id="{5FD9DA6B-79D4-4573-EC76-EC91565064B7}"/>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63707" y="5932527"/>
              <a:ext cx="211288" cy="211288"/>
            </a:xfrm>
            <a:prstGeom prst="rect">
              <a:avLst/>
            </a:prstGeom>
            <a:noFill/>
            <a:extLst>
              <a:ext uri="{909E8E84-426E-40DD-AFC4-6F175D3DCCD1}">
                <a14:hiddenFill xmlns:a14="http://schemas.microsoft.com/office/drawing/2010/main">
                  <a:solidFill>
                    <a:srgbClr val="FFFFFF"/>
                  </a:solidFill>
                </a14:hiddenFill>
              </a:ext>
            </a:extLst>
          </p:spPr>
        </p:pic>
      </p:grpSp>
      <p:pic>
        <p:nvPicPr>
          <p:cNvPr id="46" name="Picture 8" descr="logo">
            <a:extLst>
              <a:ext uri="{FF2B5EF4-FFF2-40B4-BE49-F238E27FC236}">
                <a16:creationId xmlns:a16="http://schemas.microsoft.com/office/drawing/2014/main" id="{5F8D0445-BE6A-F8E1-9945-0E0894737404}"/>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11014" y="5793167"/>
            <a:ext cx="548028" cy="10001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0" descr="logo">
            <a:extLst>
              <a:ext uri="{FF2B5EF4-FFF2-40B4-BE49-F238E27FC236}">
                <a16:creationId xmlns:a16="http://schemas.microsoft.com/office/drawing/2014/main" id="{D72708AE-FA8A-91A0-9DBB-84D5C3C0D92F}"/>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66191" y="5222270"/>
            <a:ext cx="452915" cy="13134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4" descr="logo">
            <a:extLst>
              <a:ext uri="{FF2B5EF4-FFF2-40B4-BE49-F238E27FC236}">
                <a16:creationId xmlns:a16="http://schemas.microsoft.com/office/drawing/2014/main" id="{68FE83B0-E33C-67A4-91C9-4D50A5BED96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43545" y="5420171"/>
            <a:ext cx="498207" cy="12330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Double Eagle Energy Holdings III LLC and FourPoint Energy announce  formation of DoublePoint Energy, a new Permian Basin company with one of  the largest private land positions in the core of the">
            <a:extLst>
              <a:ext uri="{FF2B5EF4-FFF2-40B4-BE49-F238E27FC236}">
                <a16:creationId xmlns:a16="http://schemas.microsoft.com/office/drawing/2014/main" id="{67CFD1F3-289B-2F7A-4881-10F8CBA47A86}"/>
              </a:ext>
            </a:extLst>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2917" r="11389" b="27149"/>
          <a:stretch/>
        </p:blipFill>
        <p:spPr bwMode="auto">
          <a:xfrm>
            <a:off x="986698" y="5568778"/>
            <a:ext cx="396660" cy="199697"/>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53D83CB0-3687-36F7-CD0A-D9E45BFC0D73}"/>
              </a:ext>
            </a:extLst>
          </p:cNvPr>
          <p:cNvGrpSpPr/>
          <p:nvPr/>
        </p:nvGrpSpPr>
        <p:grpSpPr>
          <a:xfrm>
            <a:off x="7303554" y="5229007"/>
            <a:ext cx="340282" cy="751166"/>
            <a:chOff x="7350874" y="5617548"/>
            <a:chExt cx="340282" cy="751166"/>
          </a:xfrm>
        </p:grpSpPr>
        <p:pic>
          <p:nvPicPr>
            <p:cNvPr id="51" name="Picture 22" descr="logo">
              <a:extLst>
                <a:ext uri="{FF2B5EF4-FFF2-40B4-BE49-F238E27FC236}">
                  <a16:creationId xmlns:a16="http://schemas.microsoft.com/office/drawing/2014/main" id="{43875632-D571-1428-B76D-720C7D180D68}"/>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350874" y="5884893"/>
              <a:ext cx="340282" cy="11484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4" descr="logo">
              <a:extLst>
                <a:ext uri="{FF2B5EF4-FFF2-40B4-BE49-F238E27FC236}">
                  <a16:creationId xmlns:a16="http://schemas.microsoft.com/office/drawing/2014/main" id="{23A55222-DF07-E8EC-4205-F99B0F71C3F8}"/>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350874" y="6030701"/>
              <a:ext cx="340282" cy="33801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4">
              <a:extLst>
                <a:ext uri="{FF2B5EF4-FFF2-40B4-BE49-F238E27FC236}">
                  <a16:creationId xmlns:a16="http://schemas.microsoft.com/office/drawing/2014/main" id="{A228EA9C-07FC-FE81-6F05-9FB6D7C53D57}"/>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350874" y="5617548"/>
              <a:ext cx="340282" cy="4442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Bruin E&amp;P Partners Company Profile: Valuation, Funding &amp; Investors |  PitchBook">
              <a:extLst>
                <a:ext uri="{FF2B5EF4-FFF2-40B4-BE49-F238E27FC236}">
                  <a16:creationId xmlns:a16="http://schemas.microsoft.com/office/drawing/2014/main" id="{34E3D537-63CF-7729-8BE1-13DF2CA9110A}"/>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t="25872" b="24400"/>
            <a:stretch/>
          </p:blipFill>
          <p:spPr bwMode="auto">
            <a:xfrm>
              <a:off x="7350874" y="5675859"/>
              <a:ext cx="340282" cy="1692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 name="Group 54">
            <a:extLst>
              <a:ext uri="{FF2B5EF4-FFF2-40B4-BE49-F238E27FC236}">
                <a16:creationId xmlns:a16="http://schemas.microsoft.com/office/drawing/2014/main" id="{CED33FFD-8C70-C526-BAC3-EEF515C82329}"/>
              </a:ext>
            </a:extLst>
          </p:cNvPr>
          <p:cNvGrpSpPr/>
          <p:nvPr/>
        </p:nvGrpSpPr>
        <p:grpSpPr>
          <a:xfrm>
            <a:off x="5765354" y="5228053"/>
            <a:ext cx="340283" cy="263755"/>
            <a:chOff x="3173934" y="5622944"/>
            <a:chExt cx="340283" cy="263755"/>
          </a:xfrm>
        </p:grpSpPr>
        <p:pic>
          <p:nvPicPr>
            <p:cNvPr id="56" name="Picture 18" descr="logo">
              <a:extLst>
                <a:ext uri="{FF2B5EF4-FFF2-40B4-BE49-F238E27FC236}">
                  <a16:creationId xmlns:a16="http://schemas.microsoft.com/office/drawing/2014/main" id="{C243A9C6-1C69-BF2B-F79B-024E434CC2B7}"/>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173935" y="5622944"/>
              <a:ext cx="340282" cy="9613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8" descr="logo">
              <a:extLst>
                <a:ext uri="{FF2B5EF4-FFF2-40B4-BE49-F238E27FC236}">
                  <a16:creationId xmlns:a16="http://schemas.microsoft.com/office/drawing/2014/main" id="{1127D30F-C843-126A-1B65-817E65EE3935}"/>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173934" y="5748885"/>
              <a:ext cx="340282" cy="137814"/>
            </a:xfrm>
            <a:prstGeom prst="rect">
              <a:avLst/>
            </a:prstGeom>
            <a:noFill/>
            <a:extLst>
              <a:ext uri="{909E8E84-426E-40DD-AFC4-6F175D3DCCD1}">
                <a14:hiddenFill xmlns:a14="http://schemas.microsoft.com/office/drawing/2010/main">
                  <a:solidFill>
                    <a:srgbClr val="FFFFFF"/>
                  </a:solidFill>
                </a14:hiddenFill>
              </a:ext>
            </a:extLst>
          </p:spPr>
        </p:pic>
      </p:grpSp>
      <p:pic>
        <p:nvPicPr>
          <p:cNvPr id="58" name="Picture 4" descr="logo">
            <a:extLst>
              <a:ext uri="{FF2B5EF4-FFF2-40B4-BE49-F238E27FC236}">
                <a16:creationId xmlns:a16="http://schemas.microsoft.com/office/drawing/2014/main" id="{F1056B0C-C738-DCD0-FAED-9C4DBE0AE2B8}"/>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862365" y="5228053"/>
            <a:ext cx="281225" cy="134285"/>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5D9301A0-8531-8B03-8277-E13D27570841}"/>
              </a:ext>
            </a:extLst>
          </p:cNvPr>
          <p:cNvGrpSpPr/>
          <p:nvPr/>
        </p:nvGrpSpPr>
        <p:grpSpPr>
          <a:xfrm>
            <a:off x="6265812" y="5253299"/>
            <a:ext cx="340283" cy="297041"/>
            <a:chOff x="5170133" y="5622790"/>
            <a:chExt cx="340283" cy="297041"/>
          </a:xfrm>
        </p:grpSpPr>
        <p:pic>
          <p:nvPicPr>
            <p:cNvPr id="60" name="Picture 24" descr="Black Swan Oil &amp; Gas | EnCap Investments">
              <a:extLst>
                <a:ext uri="{FF2B5EF4-FFF2-40B4-BE49-F238E27FC236}">
                  <a16:creationId xmlns:a16="http://schemas.microsoft.com/office/drawing/2014/main" id="{349ABD9B-9314-302E-DC8C-F9930D78A8B4}"/>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170134" y="5622790"/>
              <a:ext cx="340282" cy="6522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6" descr="PetroLegacy Energy II | EnCap Investments">
              <a:extLst>
                <a:ext uri="{FF2B5EF4-FFF2-40B4-BE49-F238E27FC236}">
                  <a16:creationId xmlns:a16="http://schemas.microsoft.com/office/drawing/2014/main" id="{E17527DA-D73F-09A4-4894-48DCA71C6C4E}"/>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170133" y="5701467"/>
              <a:ext cx="340282" cy="8907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8" descr="Piedra Resources, LLC | Oil &amp;and Gas Exploration | Midland, TX">
              <a:extLst>
                <a:ext uri="{FF2B5EF4-FFF2-40B4-BE49-F238E27FC236}">
                  <a16:creationId xmlns:a16="http://schemas.microsoft.com/office/drawing/2014/main" id="{B13BECD9-71F7-70BE-49B8-6BC66ED43123}"/>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170133" y="5800555"/>
              <a:ext cx="340282" cy="1192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5EFB07B8-8276-A739-912A-C5D5FA21F85D}"/>
              </a:ext>
            </a:extLst>
          </p:cNvPr>
          <p:cNvGrpSpPr/>
          <p:nvPr/>
        </p:nvGrpSpPr>
        <p:grpSpPr>
          <a:xfrm>
            <a:off x="6773790" y="5247362"/>
            <a:ext cx="340282" cy="444810"/>
            <a:chOff x="5533640" y="5616853"/>
            <a:chExt cx="340282" cy="444810"/>
          </a:xfrm>
        </p:grpSpPr>
        <p:pic>
          <p:nvPicPr>
            <p:cNvPr id="64" name="Picture 32" descr="logo">
              <a:extLst>
                <a:ext uri="{FF2B5EF4-FFF2-40B4-BE49-F238E27FC236}">
                  <a16:creationId xmlns:a16="http://schemas.microsoft.com/office/drawing/2014/main" id="{596EBF2D-0A47-0311-D557-9D730D122297}"/>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533640" y="5616853"/>
              <a:ext cx="340282" cy="13100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30" descr="Centennial Resource Development and Colgate Energy to">
              <a:extLst>
                <a:ext uri="{FF2B5EF4-FFF2-40B4-BE49-F238E27FC236}">
                  <a16:creationId xmlns:a16="http://schemas.microsoft.com/office/drawing/2014/main" id="{5BD65388-2963-9329-0DC8-CFF1B01FA622}"/>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533640" y="5772325"/>
              <a:ext cx="340282" cy="15312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2" descr="Colgate Energy | LinkedIn">
              <a:extLst>
                <a:ext uri="{FF2B5EF4-FFF2-40B4-BE49-F238E27FC236}">
                  <a16:creationId xmlns:a16="http://schemas.microsoft.com/office/drawing/2014/main" id="{7D7C61E1-E9CA-756A-25AC-FCE5C4F9F358}"/>
                </a:ext>
              </a:extLst>
            </p:cNvPr>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t="33657" b="32234"/>
            <a:stretch/>
          </p:blipFill>
          <p:spPr bwMode="auto">
            <a:xfrm>
              <a:off x="5533640" y="5945597"/>
              <a:ext cx="340282" cy="1160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oup 71">
            <a:extLst>
              <a:ext uri="{FF2B5EF4-FFF2-40B4-BE49-F238E27FC236}">
                <a16:creationId xmlns:a16="http://schemas.microsoft.com/office/drawing/2014/main" id="{9BFD6656-9D89-57EC-DE5A-999A5A62CDC1}"/>
              </a:ext>
            </a:extLst>
          </p:cNvPr>
          <p:cNvGrpSpPr/>
          <p:nvPr/>
        </p:nvGrpSpPr>
        <p:grpSpPr>
          <a:xfrm>
            <a:off x="4220499" y="5235489"/>
            <a:ext cx="406176" cy="490059"/>
            <a:chOff x="3820765" y="5604980"/>
            <a:chExt cx="406176" cy="490059"/>
          </a:xfrm>
        </p:grpSpPr>
        <p:grpSp>
          <p:nvGrpSpPr>
            <p:cNvPr id="73" name="Group 72">
              <a:extLst>
                <a:ext uri="{FF2B5EF4-FFF2-40B4-BE49-F238E27FC236}">
                  <a16:creationId xmlns:a16="http://schemas.microsoft.com/office/drawing/2014/main" id="{1DB145C0-B625-887D-0AF7-262ED1D9E14A}"/>
                </a:ext>
              </a:extLst>
            </p:cNvPr>
            <p:cNvGrpSpPr/>
            <p:nvPr/>
          </p:nvGrpSpPr>
          <p:grpSpPr>
            <a:xfrm>
              <a:off x="3820765" y="5604980"/>
              <a:ext cx="362333" cy="288125"/>
              <a:chOff x="2768925" y="5604980"/>
              <a:chExt cx="362333" cy="288125"/>
            </a:xfrm>
          </p:grpSpPr>
          <p:pic>
            <p:nvPicPr>
              <p:cNvPr id="75" name="Picture 4" descr="Validus Energy | LinkedIn">
                <a:extLst>
                  <a:ext uri="{FF2B5EF4-FFF2-40B4-BE49-F238E27FC236}">
                    <a16:creationId xmlns:a16="http://schemas.microsoft.com/office/drawing/2014/main" id="{C090AC38-ED87-A590-53B7-475E34231552}"/>
                  </a:ext>
                </a:extLst>
              </p:cNvPr>
              <p:cNvPicPr>
                <a:picLocks noChangeAspect="1" noChangeArrowheads="1"/>
              </p:cNvPicPr>
              <p:nvPr/>
            </p:nvPicPr>
            <p:blipFill rotWithShape="1">
              <a:blip r:embed="rId37" cstate="print">
                <a:extLst>
                  <a:ext uri="{28A0092B-C50C-407E-A947-70E740481C1C}">
                    <a14:useLocalDpi xmlns:a14="http://schemas.microsoft.com/office/drawing/2010/main" val="0"/>
                  </a:ext>
                </a:extLst>
              </a:blip>
              <a:srcRect t="29524" b="30235"/>
              <a:stretch/>
            </p:blipFill>
            <p:spPr bwMode="auto">
              <a:xfrm>
                <a:off x="2768925" y="5604980"/>
                <a:ext cx="350104" cy="14088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Devon Energy Corporation acquires RimRock Oil &amp; Gas - 2022-06-08 -  Crunchbase Acquisition Profile">
                <a:extLst>
                  <a:ext uri="{FF2B5EF4-FFF2-40B4-BE49-F238E27FC236}">
                    <a16:creationId xmlns:a16="http://schemas.microsoft.com/office/drawing/2014/main" id="{84DAC5CF-6B82-8A0C-DC7E-B37FDB491F8F}"/>
                  </a:ext>
                </a:extLst>
              </p:cNvPr>
              <p:cNvPicPr>
                <a:picLocks noChangeAspect="1" noChangeArrowheads="1"/>
              </p:cNvPicPr>
              <p:nvPr/>
            </p:nvPicPr>
            <p:blipFill rotWithShape="1">
              <a:blip r:embed="rId38" cstate="print">
                <a:extLst>
                  <a:ext uri="{28A0092B-C50C-407E-A947-70E740481C1C}">
                    <a14:useLocalDpi xmlns:a14="http://schemas.microsoft.com/office/drawing/2010/main" val="0"/>
                  </a:ext>
                </a:extLst>
              </a:blip>
              <a:srcRect t="30536" b="28589"/>
              <a:stretch/>
            </p:blipFill>
            <p:spPr bwMode="auto">
              <a:xfrm>
                <a:off x="2810899" y="5762160"/>
                <a:ext cx="320359" cy="130945"/>
              </a:xfrm>
              <a:prstGeom prst="rect">
                <a:avLst/>
              </a:prstGeom>
              <a:noFill/>
              <a:extLst>
                <a:ext uri="{909E8E84-426E-40DD-AFC4-6F175D3DCCD1}">
                  <a14:hiddenFill xmlns:a14="http://schemas.microsoft.com/office/drawing/2010/main">
                    <a:solidFill>
                      <a:srgbClr val="FFFFFF"/>
                    </a:solidFill>
                  </a14:hiddenFill>
                </a:ext>
              </a:extLst>
            </p:spPr>
          </p:pic>
        </p:grpSp>
        <p:pic>
          <p:nvPicPr>
            <p:cNvPr id="74" name="Picture 73">
              <a:extLst>
                <a:ext uri="{FF2B5EF4-FFF2-40B4-BE49-F238E27FC236}">
                  <a16:creationId xmlns:a16="http://schemas.microsoft.com/office/drawing/2014/main" id="{77ECC306-62D5-9287-5471-3E513238CF45}"/>
                </a:ext>
              </a:extLst>
            </p:cNvPr>
            <p:cNvPicPr>
              <a:picLocks noChangeAspect="1"/>
            </p:cNvPicPr>
            <p:nvPr/>
          </p:nvPicPr>
          <p:blipFill>
            <a:blip r:embed="rId39"/>
            <a:stretch>
              <a:fillRect/>
            </a:stretch>
          </p:blipFill>
          <p:spPr>
            <a:xfrm>
              <a:off x="3851681" y="5884893"/>
              <a:ext cx="375260" cy="210146"/>
            </a:xfrm>
            <a:prstGeom prst="rect">
              <a:avLst/>
            </a:prstGeom>
          </p:spPr>
        </p:pic>
      </p:grpSp>
      <p:grpSp>
        <p:nvGrpSpPr>
          <p:cNvPr id="77" name="Group 76">
            <a:extLst>
              <a:ext uri="{FF2B5EF4-FFF2-40B4-BE49-F238E27FC236}">
                <a16:creationId xmlns:a16="http://schemas.microsoft.com/office/drawing/2014/main" id="{C44345C3-FEDA-2110-5692-BD50AAC5FCF6}"/>
              </a:ext>
            </a:extLst>
          </p:cNvPr>
          <p:cNvGrpSpPr/>
          <p:nvPr/>
        </p:nvGrpSpPr>
        <p:grpSpPr>
          <a:xfrm>
            <a:off x="4683825" y="5260220"/>
            <a:ext cx="435927" cy="423240"/>
            <a:chOff x="3367262" y="5629711"/>
            <a:chExt cx="435927" cy="423240"/>
          </a:xfrm>
        </p:grpSpPr>
        <p:grpSp>
          <p:nvGrpSpPr>
            <p:cNvPr id="78" name="Group 77">
              <a:extLst>
                <a:ext uri="{FF2B5EF4-FFF2-40B4-BE49-F238E27FC236}">
                  <a16:creationId xmlns:a16="http://schemas.microsoft.com/office/drawing/2014/main" id="{B4DB56D4-8072-045B-DA4C-554CC89CCA46}"/>
                </a:ext>
              </a:extLst>
            </p:cNvPr>
            <p:cNvGrpSpPr/>
            <p:nvPr/>
          </p:nvGrpSpPr>
          <p:grpSpPr>
            <a:xfrm>
              <a:off x="3417514" y="5629711"/>
              <a:ext cx="340282" cy="284666"/>
              <a:chOff x="3984318" y="5613827"/>
              <a:chExt cx="340282" cy="284666"/>
            </a:xfrm>
          </p:grpSpPr>
          <p:pic>
            <p:nvPicPr>
              <p:cNvPr id="80" name="Picture 18" descr="Alta Resources">
                <a:extLst>
                  <a:ext uri="{FF2B5EF4-FFF2-40B4-BE49-F238E27FC236}">
                    <a16:creationId xmlns:a16="http://schemas.microsoft.com/office/drawing/2014/main" id="{5AE7BA80-4868-64FC-1BDC-16854A25FE21}"/>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984318" y="5768642"/>
                <a:ext cx="340282" cy="12985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0" descr="Tug Hill Operating Company Profile: Valuation, Investors, Acquisition |  PitchBook">
                <a:extLst>
                  <a:ext uri="{FF2B5EF4-FFF2-40B4-BE49-F238E27FC236}">
                    <a16:creationId xmlns:a16="http://schemas.microsoft.com/office/drawing/2014/main" id="{D4969E12-CE4A-E338-C057-C6239AD7FA52}"/>
                  </a:ext>
                </a:extLst>
              </p:cNvPr>
              <p:cNvPicPr>
                <a:picLocks noChangeAspect="1" noChangeArrowheads="1"/>
              </p:cNvPicPr>
              <p:nvPr/>
            </p:nvPicPr>
            <p:blipFill rotWithShape="1">
              <a:blip r:embed="rId41" cstate="print">
                <a:extLst>
                  <a:ext uri="{28A0092B-C50C-407E-A947-70E740481C1C}">
                    <a14:useLocalDpi xmlns:a14="http://schemas.microsoft.com/office/drawing/2010/main" val="0"/>
                  </a:ext>
                </a:extLst>
              </a:blip>
              <a:srcRect t="28880" b="28881"/>
              <a:stretch/>
            </p:blipFill>
            <p:spPr bwMode="auto">
              <a:xfrm>
                <a:off x="3984318" y="5613827"/>
                <a:ext cx="340282" cy="143730"/>
              </a:xfrm>
              <a:prstGeom prst="rect">
                <a:avLst/>
              </a:prstGeom>
              <a:noFill/>
              <a:extLst>
                <a:ext uri="{909E8E84-426E-40DD-AFC4-6F175D3DCCD1}">
                  <a14:hiddenFill xmlns:a14="http://schemas.microsoft.com/office/drawing/2010/main">
                    <a:solidFill>
                      <a:srgbClr val="FFFFFF"/>
                    </a:solidFill>
                  </a14:hiddenFill>
                </a:ext>
              </a:extLst>
            </p:spPr>
          </p:pic>
        </p:grpSp>
        <p:pic>
          <p:nvPicPr>
            <p:cNvPr id="79" name="Picture 78">
              <a:extLst>
                <a:ext uri="{FF2B5EF4-FFF2-40B4-BE49-F238E27FC236}">
                  <a16:creationId xmlns:a16="http://schemas.microsoft.com/office/drawing/2014/main" id="{10CF0FC1-BB89-BE11-8F4B-937CE560A173}"/>
                </a:ext>
              </a:extLst>
            </p:cNvPr>
            <p:cNvPicPr>
              <a:picLocks noChangeAspect="1"/>
            </p:cNvPicPr>
            <p:nvPr/>
          </p:nvPicPr>
          <p:blipFill>
            <a:blip r:embed="rId42"/>
            <a:stretch>
              <a:fillRect/>
            </a:stretch>
          </p:blipFill>
          <p:spPr>
            <a:xfrm>
              <a:off x="3367262" y="5954867"/>
              <a:ext cx="435927" cy="98084"/>
            </a:xfrm>
            <a:prstGeom prst="rect">
              <a:avLst/>
            </a:prstGeom>
          </p:spPr>
        </p:pic>
      </p:grpSp>
      <p:pic>
        <p:nvPicPr>
          <p:cNvPr id="82" name="Picture 81">
            <a:extLst>
              <a:ext uri="{FF2B5EF4-FFF2-40B4-BE49-F238E27FC236}">
                <a16:creationId xmlns:a16="http://schemas.microsoft.com/office/drawing/2014/main" id="{498DC90F-E588-793E-CE06-C373EEBD2F8E}"/>
              </a:ext>
            </a:extLst>
          </p:cNvPr>
          <p:cNvPicPr>
            <a:picLocks noChangeAspect="1"/>
          </p:cNvPicPr>
          <p:nvPr/>
        </p:nvPicPr>
        <p:blipFill>
          <a:blip r:embed="rId43"/>
          <a:stretch>
            <a:fillRect/>
          </a:stretch>
        </p:blipFill>
        <p:spPr>
          <a:xfrm>
            <a:off x="9342706" y="5242682"/>
            <a:ext cx="370029" cy="87112"/>
          </a:xfrm>
          <a:prstGeom prst="rect">
            <a:avLst/>
          </a:prstGeom>
        </p:spPr>
      </p:pic>
      <p:pic>
        <p:nvPicPr>
          <p:cNvPr id="83" name="Picture 82">
            <a:extLst>
              <a:ext uri="{FF2B5EF4-FFF2-40B4-BE49-F238E27FC236}">
                <a16:creationId xmlns:a16="http://schemas.microsoft.com/office/drawing/2014/main" id="{4F7A433C-9FDD-2EB1-3C19-9F0B2C54F4E8}"/>
              </a:ext>
            </a:extLst>
          </p:cNvPr>
          <p:cNvPicPr>
            <a:picLocks noChangeAspect="1"/>
          </p:cNvPicPr>
          <p:nvPr/>
        </p:nvPicPr>
        <p:blipFill>
          <a:blip r:embed="rId44"/>
          <a:stretch>
            <a:fillRect/>
          </a:stretch>
        </p:blipFill>
        <p:spPr>
          <a:xfrm>
            <a:off x="9750081" y="5205902"/>
            <a:ext cx="349692" cy="180135"/>
          </a:xfrm>
          <a:prstGeom prst="rect">
            <a:avLst/>
          </a:prstGeom>
        </p:spPr>
      </p:pic>
      <p:pic>
        <p:nvPicPr>
          <p:cNvPr id="85" name="Picture 84">
            <a:extLst>
              <a:ext uri="{FF2B5EF4-FFF2-40B4-BE49-F238E27FC236}">
                <a16:creationId xmlns:a16="http://schemas.microsoft.com/office/drawing/2014/main" id="{942CBC2D-A876-8799-F533-9CA9020BC136}"/>
              </a:ext>
            </a:extLst>
          </p:cNvPr>
          <p:cNvPicPr>
            <a:picLocks noChangeAspect="1"/>
          </p:cNvPicPr>
          <p:nvPr/>
        </p:nvPicPr>
        <p:blipFill>
          <a:blip r:embed="rId45"/>
          <a:stretch>
            <a:fillRect/>
          </a:stretch>
        </p:blipFill>
        <p:spPr>
          <a:xfrm>
            <a:off x="9793560" y="5380689"/>
            <a:ext cx="317745" cy="311483"/>
          </a:xfrm>
          <a:prstGeom prst="rect">
            <a:avLst/>
          </a:prstGeom>
        </p:spPr>
      </p:pic>
      <p:pic>
        <p:nvPicPr>
          <p:cNvPr id="88" name="Picture 87">
            <a:extLst>
              <a:ext uri="{FF2B5EF4-FFF2-40B4-BE49-F238E27FC236}">
                <a16:creationId xmlns:a16="http://schemas.microsoft.com/office/drawing/2014/main" id="{75734660-D9DA-7370-828A-A34B7424CF01}"/>
              </a:ext>
            </a:extLst>
          </p:cNvPr>
          <p:cNvPicPr>
            <a:picLocks noChangeAspect="1"/>
          </p:cNvPicPr>
          <p:nvPr/>
        </p:nvPicPr>
        <p:blipFill>
          <a:blip r:embed="rId46"/>
          <a:stretch>
            <a:fillRect/>
          </a:stretch>
        </p:blipFill>
        <p:spPr>
          <a:xfrm>
            <a:off x="9816712" y="5731136"/>
            <a:ext cx="262599" cy="144640"/>
          </a:xfrm>
          <a:prstGeom prst="rect">
            <a:avLst/>
          </a:prstGeom>
        </p:spPr>
      </p:pic>
      <p:pic>
        <p:nvPicPr>
          <p:cNvPr id="84" name="Picture 2" descr="Extraction Oil &amp; Gas | LinkedIn">
            <a:extLst>
              <a:ext uri="{FF2B5EF4-FFF2-40B4-BE49-F238E27FC236}">
                <a16:creationId xmlns:a16="http://schemas.microsoft.com/office/drawing/2014/main" id="{2837257A-6917-0135-D3F6-2EE2D91BDC8E}"/>
              </a:ext>
            </a:extLst>
          </p:cNvPr>
          <p:cNvPicPr>
            <a:picLocks noChangeAspect="1" noChangeArrowheads="1"/>
          </p:cNvPicPr>
          <p:nvPr/>
        </p:nvPicPr>
        <p:blipFill rotWithShape="1">
          <a:blip r:embed="rId47" cstate="print">
            <a:extLst>
              <a:ext uri="{28A0092B-C50C-407E-A947-70E740481C1C}">
                <a14:useLocalDpi xmlns:a14="http://schemas.microsoft.com/office/drawing/2010/main" val="0"/>
              </a:ext>
            </a:extLst>
          </a:blip>
          <a:srcRect t="21283" b="23021"/>
          <a:stretch/>
        </p:blipFill>
        <p:spPr bwMode="auto">
          <a:xfrm>
            <a:off x="10093355" y="5229229"/>
            <a:ext cx="257424" cy="14337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a:extLst>
              <a:ext uri="{FF2B5EF4-FFF2-40B4-BE49-F238E27FC236}">
                <a16:creationId xmlns:a16="http://schemas.microsoft.com/office/drawing/2014/main" id="{0711A23D-F004-CCCE-3BBF-4D830FA341C1}"/>
              </a:ext>
            </a:extLst>
          </p:cNvPr>
          <p:cNvPicPr>
            <a:picLocks noChangeAspect="1"/>
          </p:cNvPicPr>
          <p:nvPr/>
        </p:nvPicPr>
        <p:blipFill>
          <a:blip r:embed="rId48"/>
          <a:stretch>
            <a:fillRect/>
          </a:stretch>
        </p:blipFill>
        <p:spPr>
          <a:xfrm>
            <a:off x="10095483" y="5396518"/>
            <a:ext cx="289142" cy="290109"/>
          </a:xfrm>
          <a:prstGeom prst="rect">
            <a:avLst/>
          </a:prstGeom>
        </p:spPr>
      </p:pic>
      <p:pic>
        <p:nvPicPr>
          <p:cNvPr id="90" name="Picture 89">
            <a:extLst>
              <a:ext uri="{FF2B5EF4-FFF2-40B4-BE49-F238E27FC236}">
                <a16:creationId xmlns:a16="http://schemas.microsoft.com/office/drawing/2014/main" id="{C765F65D-62DF-D6B3-85DE-77C13AC52CAE}"/>
              </a:ext>
            </a:extLst>
          </p:cNvPr>
          <p:cNvPicPr>
            <a:picLocks noChangeAspect="1"/>
          </p:cNvPicPr>
          <p:nvPr/>
        </p:nvPicPr>
        <p:blipFill rotWithShape="1">
          <a:blip r:embed="rId49"/>
          <a:srcRect t="20847" b="19521"/>
          <a:stretch/>
        </p:blipFill>
        <p:spPr>
          <a:xfrm>
            <a:off x="10095483" y="5738991"/>
            <a:ext cx="347368" cy="116593"/>
          </a:xfrm>
          <a:prstGeom prst="rect">
            <a:avLst/>
          </a:prstGeom>
        </p:spPr>
      </p:pic>
      <p:grpSp>
        <p:nvGrpSpPr>
          <p:cNvPr id="93" name="Group 92">
            <a:extLst>
              <a:ext uri="{FF2B5EF4-FFF2-40B4-BE49-F238E27FC236}">
                <a16:creationId xmlns:a16="http://schemas.microsoft.com/office/drawing/2014/main" id="{2FC48BE9-BDB7-7480-3935-F373C5A599C7}"/>
              </a:ext>
            </a:extLst>
          </p:cNvPr>
          <p:cNvGrpSpPr/>
          <p:nvPr/>
        </p:nvGrpSpPr>
        <p:grpSpPr>
          <a:xfrm>
            <a:off x="2034629" y="5235624"/>
            <a:ext cx="511885" cy="681772"/>
            <a:chOff x="2415629" y="5527724"/>
            <a:chExt cx="511885" cy="681772"/>
          </a:xfrm>
        </p:grpSpPr>
        <p:grpSp>
          <p:nvGrpSpPr>
            <p:cNvPr id="67" name="Group 66">
              <a:extLst>
                <a:ext uri="{FF2B5EF4-FFF2-40B4-BE49-F238E27FC236}">
                  <a16:creationId xmlns:a16="http://schemas.microsoft.com/office/drawing/2014/main" id="{26C65429-7EE8-FDA9-1665-587CD340AB93}"/>
                </a:ext>
              </a:extLst>
            </p:cNvPr>
            <p:cNvGrpSpPr/>
            <p:nvPr/>
          </p:nvGrpSpPr>
          <p:grpSpPr>
            <a:xfrm>
              <a:off x="2415629" y="5721075"/>
              <a:ext cx="511885" cy="488421"/>
              <a:chOff x="1135005" y="5612033"/>
              <a:chExt cx="511885" cy="488421"/>
            </a:xfrm>
          </p:grpSpPr>
          <p:grpSp>
            <p:nvGrpSpPr>
              <p:cNvPr id="68" name="Group 67">
                <a:extLst>
                  <a:ext uri="{FF2B5EF4-FFF2-40B4-BE49-F238E27FC236}">
                    <a16:creationId xmlns:a16="http://schemas.microsoft.com/office/drawing/2014/main" id="{B12511D6-9CEA-A325-737A-5DAF8DFF7CF5}"/>
                  </a:ext>
                </a:extLst>
              </p:cNvPr>
              <p:cNvGrpSpPr/>
              <p:nvPr/>
            </p:nvGrpSpPr>
            <p:grpSpPr>
              <a:xfrm>
                <a:off x="1184542" y="5612033"/>
                <a:ext cx="411741" cy="323696"/>
                <a:chOff x="1184542" y="5612033"/>
                <a:chExt cx="411741" cy="323696"/>
              </a:xfrm>
            </p:grpSpPr>
            <p:pic>
              <p:nvPicPr>
                <p:cNvPr id="70" name="Picture 6" descr="logo">
                  <a:extLst>
                    <a:ext uri="{FF2B5EF4-FFF2-40B4-BE49-F238E27FC236}">
                      <a16:creationId xmlns:a16="http://schemas.microsoft.com/office/drawing/2014/main" id="{3552D82D-4CB5-4184-726E-545CCAD4438B}"/>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1184542" y="5612033"/>
                  <a:ext cx="411741" cy="8131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Shell signs agreement to sell Permian interest for $9.5 ...">
                  <a:extLst>
                    <a:ext uri="{FF2B5EF4-FFF2-40B4-BE49-F238E27FC236}">
                      <a16:creationId xmlns:a16="http://schemas.microsoft.com/office/drawing/2014/main" id="{E5FB2799-751A-8D85-035B-CCC4D06EBB67}"/>
                    </a:ext>
                  </a:extLst>
                </p:cNvPr>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1302409" y="5746630"/>
                  <a:ext cx="203947" cy="189099"/>
                </a:xfrm>
                <a:prstGeom prst="rect">
                  <a:avLst/>
                </a:prstGeom>
                <a:noFill/>
                <a:extLst>
                  <a:ext uri="{909E8E84-426E-40DD-AFC4-6F175D3DCCD1}">
                    <a14:hiddenFill xmlns:a14="http://schemas.microsoft.com/office/drawing/2010/main">
                      <a:solidFill>
                        <a:srgbClr val="FFFFFF"/>
                      </a:solidFill>
                    </a14:hiddenFill>
                  </a:ext>
                </a:extLst>
              </p:spPr>
            </p:pic>
          </p:grpSp>
          <p:sp>
            <p:nvSpPr>
              <p:cNvPr id="69" name="Rectangle 68">
                <a:extLst>
                  <a:ext uri="{FF2B5EF4-FFF2-40B4-BE49-F238E27FC236}">
                    <a16:creationId xmlns:a16="http://schemas.microsoft.com/office/drawing/2014/main" id="{AEF3C96C-730C-84B2-4908-898B612242F8}"/>
                  </a:ext>
                </a:extLst>
              </p:cNvPr>
              <p:cNvSpPr/>
              <p:nvPr/>
            </p:nvSpPr>
            <p:spPr>
              <a:xfrm>
                <a:off x="1135005" y="5824873"/>
                <a:ext cx="511885" cy="2755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Garamond" panose="02020404030301010803"/>
                    <a:ea typeface="+mn-ea"/>
                    <a:cs typeface="+mn-cs"/>
                  </a:rPr>
                  <a:t>(Permian)</a:t>
                </a:r>
              </a:p>
            </p:txBody>
          </p:sp>
        </p:grpSp>
        <p:pic>
          <p:nvPicPr>
            <p:cNvPr id="92" name="Picture 2">
              <a:extLst>
                <a:ext uri="{FF2B5EF4-FFF2-40B4-BE49-F238E27FC236}">
                  <a16:creationId xmlns:a16="http://schemas.microsoft.com/office/drawing/2014/main" id="{91F3B3D0-D5F7-5D96-7BDE-6CEF8F0E1B70}"/>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2436345" y="5527724"/>
              <a:ext cx="476391" cy="146640"/>
            </a:xfrm>
            <a:prstGeom prst="rect">
              <a:avLst/>
            </a:prstGeom>
            <a:noFill/>
            <a:extLst>
              <a:ext uri="{909E8E84-426E-40DD-AFC4-6F175D3DCCD1}">
                <a14:hiddenFill xmlns:a14="http://schemas.microsoft.com/office/drawing/2010/main">
                  <a:solidFill>
                    <a:srgbClr val="FFFFFF"/>
                  </a:solidFill>
                </a14:hiddenFill>
              </a:ext>
            </a:extLst>
          </p:spPr>
        </p:pic>
      </p:grpSp>
      <p:sp>
        <p:nvSpPr>
          <p:cNvPr id="97" name="Rectangle 96">
            <a:extLst>
              <a:ext uri="{FF2B5EF4-FFF2-40B4-BE49-F238E27FC236}">
                <a16:creationId xmlns:a16="http://schemas.microsoft.com/office/drawing/2014/main" id="{C6961B44-F0C5-AA1F-C661-E271FBE0C564}"/>
              </a:ext>
            </a:extLst>
          </p:cNvPr>
          <p:cNvSpPr>
            <a:spLocks/>
          </p:cNvSpPr>
          <p:nvPr/>
        </p:nvSpPr>
        <p:spPr>
          <a:xfrm>
            <a:off x="9345881" y="1638520"/>
            <a:ext cx="2007919" cy="325464"/>
          </a:xfrm>
          <a:prstGeom prst="rect">
            <a:avLst/>
          </a:prstGeom>
          <a:noFill/>
          <a:ln w="19050">
            <a:solidFill>
              <a:srgbClr val="487C94"/>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000" b="1" dirty="0">
                <a:solidFill>
                  <a:srgbClr val="487C94"/>
                </a:solidFill>
              </a:rPr>
              <a:t>Combined Mkt. Cap.: $531bn</a:t>
            </a:r>
          </a:p>
        </p:txBody>
      </p:sp>
      <p:sp>
        <p:nvSpPr>
          <p:cNvPr id="98" name="Rectangle 97">
            <a:extLst>
              <a:ext uri="{FF2B5EF4-FFF2-40B4-BE49-F238E27FC236}">
                <a16:creationId xmlns:a16="http://schemas.microsoft.com/office/drawing/2014/main" id="{BDE394AA-1C76-8DE2-5942-20D485706AE5}"/>
              </a:ext>
            </a:extLst>
          </p:cNvPr>
          <p:cNvSpPr>
            <a:spLocks/>
          </p:cNvSpPr>
          <p:nvPr/>
        </p:nvSpPr>
        <p:spPr>
          <a:xfrm>
            <a:off x="9345881" y="3492736"/>
            <a:ext cx="2007919" cy="325464"/>
          </a:xfrm>
          <a:prstGeom prst="rect">
            <a:avLst/>
          </a:prstGeom>
          <a:noFill/>
          <a:ln w="19050">
            <a:solidFill>
              <a:srgbClr val="487C94"/>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000" b="1" dirty="0">
                <a:solidFill>
                  <a:srgbClr val="487C94"/>
                </a:solidFill>
              </a:rPr>
              <a:t>Combined Mkt. Cap.: $1,379bn</a:t>
            </a:r>
          </a:p>
        </p:txBody>
      </p:sp>
      <p:sp>
        <p:nvSpPr>
          <p:cNvPr id="99" name="Footer Placeholder 5">
            <a:extLst>
              <a:ext uri="{FF2B5EF4-FFF2-40B4-BE49-F238E27FC236}">
                <a16:creationId xmlns:a16="http://schemas.microsoft.com/office/drawing/2014/main" id="{B46CB6BE-16E3-36F3-40FA-AD7950126D32}"/>
              </a:ext>
            </a:extLst>
          </p:cNvPr>
          <p:cNvSpPr txBox="1">
            <a:spLocks/>
          </p:cNvSpPr>
          <p:nvPr/>
        </p:nvSpPr>
        <p:spPr>
          <a:xfrm>
            <a:off x="352425" y="6219361"/>
            <a:ext cx="4460592" cy="630942"/>
          </a:xfrm>
          <a:prstGeom prst="rect">
            <a:avLst/>
          </a:prstGeom>
        </p:spPr>
        <p:txBody>
          <a:bodyPr vert="horz" anchor="b"/>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kern="0" dirty="0">
                <a:solidFill>
                  <a:prstClr val="black"/>
                </a:solidFill>
              </a:rPr>
              <a:t>Note: Market data as of June 7, 2024. </a:t>
            </a:r>
          </a:p>
          <a:p>
            <a:pPr marL="228600" indent="-228600">
              <a:buAutoNum type="arabicParenBoth"/>
              <a:defRPr/>
            </a:pPr>
            <a:r>
              <a:rPr lang="en-US" kern="0" dirty="0">
                <a:solidFill>
                  <a:prstClr val="black"/>
                </a:solidFill>
              </a:rPr>
              <a:t>Chesapeake shares were delisted in June 2020 during CHK’s Chapter 11 proceedings; resumed trading in February of 2021.</a:t>
            </a:r>
          </a:p>
        </p:txBody>
      </p:sp>
      <p:cxnSp>
        <p:nvCxnSpPr>
          <p:cNvPr id="13" name="Straight Connector 12">
            <a:extLst>
              <a:ext uri="{FF2B5EF4-FFF2-40B4-BE49-F238E27FC236}">
                <a16:creationId xmlns:a16="http://schemas.microsoft.com/office/drawing/2014/main" id="{D950535B-5551-7D6C-CFE8-8E53F5858FB5}"/>
              </a:ext>
            </a:extLst>
          </p:cNvPr>
          <p:cNvCxnSpPr/>
          <p:nvPr/>
        </p:nvCxnSpPr>
        <p:spPr>
          <a:xfrm>
            <a:off x="854195" y="1929716"/>
            <a:ext cx="631705" cy="4515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22B707E-832A-8B8A-71C7-1C049BF665B3}"/>
              </a:ext>
            </a:extLst>
          </p:cNvPr>
          <p:cNvCxnSpPr/>
          <p:nvPr/>
        </p:nvCxnSpPr>
        <p:spPr>
          <a:xfrm>
            <a:off x="854195" y="2060015"/>
            <a:ext cx="631705" cy="4515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767D2D-1662-8CF1-09BC-7A49B04E20DC}"/>
              </a:ext>
            </a:extLst>
          </p:cNvPr>
          <p:cNvCxnSpPr/>
          <p:nvPr/>
        </p:nvCxnSpPr>
        <p:spPr>
          <a:xfrm>
            <a:off x="1349394" y="1929716"/>
            <a:ext cx="631705" cy="4515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DA5361-EF85-3CD1-7673-B779D2B2D2A9}"/>
              </a:ext>
            </a:extLst>
          </p:cNvPr>
          <p:cNvCxnSpPr/>
          <p:nvPr/>
        </p:nvCxnSpPr>
        <p:spPr>
          <a:xfrm>
            <a:off x="1349394" y="2060015"/>
            <a:ext cx="631705" cy="4515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CBCB82-5352-8579-BE80-2C8A3B4847DA}"/>
              </a:ext>
            </a:extLst>
          </p:cNvPr>
          <p:cNvCxnSpPr/>
          <p:nvPr/>
        </p:nvCxnSpPr>
        <p:spPr>
          <a:xfrm>
            <a:off x="854195" y="3711148"/>
            <a:ext cx="631705" cy="4515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9BDF1A0-17BE-3704-3243-F1A4F08FEA67}"/>
              </a:ext>
            </a:extLst>
          </p:cNvPr>
          <p:cNvCxnSpPr/>
          <p:nvPr/>
        </p:nvCxnSpPr>
        <p:spPr>
          <a:xfrm>
            <a:off x="854195" y="3841447"/>
            <a:ext cx="631705" cy="4515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28C9380-CEB1-8325-4113-B0CC86F7A15A}"/>
              </a:ext>
            </a:extLst>
          </p:cNvPr>
          <p:cNvCxnSpPr/>
          <p:nvPr/>
        </p:nvCxnSpPr>
        <p:spPr>
          <a:xfrm>
            <a:off x="1390375" y="3711148"/>
            <a:ext cx="631705" cy="4515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60A4E47-267D-7FCC-D47D-F2B914C8BBAA}"/>
              </a:ext>
            </a:extLst>
          </p:cNvPr>
          <p:cNvCxnSpPr/>
          <p:nvPr/>
        </p:nvCxnSpPr>
        <p:spPr>
          <a:xfrm>
            <a:off x="1390375" y="3841447"/>
            <a:ext cx="631705" cy="4515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2">
            <a:extLst>
              <a:ext uri="{FF2B5EF4-FFF2-40B4-BE49-F238E27FC236}">
                <a16:creationId xmlns:a16="http://schemas.microsoft.com/office/drawing/2014/main" id="{AFA28D6B-A9E5-7060-4447-CB3CB7C90E45}"/>
              </a:ext>
            </a:extLst>
          </p:cNvPr>
          <p:cNvSpPr txBox="1">
            <a:spLocks/>
          </p:cNvSpPr>
          <p:nvPr/>
        </p:nvSpPr>
        <p:spPr>
          <a:xfrm>
            <a:off x="11480756" y="6405287"/>
            <a:ext cx="535940" cy="365125"/>
          </a:xfrm>
          <a:prstGeom prst="rect">
            <a:avLst/>
          </a:prstGeom>
        </p:spPr>
        <p:txBody>
          <a:bodyPr anchor="ctr"/>
          <a:lstStyle>
            <a:defPPr>
              <a:defRPr lang="en-US"/>
            </a:defPPr>
            <a:lvl1pPr marL="0" algn="r" defTabSz="914400" rtl="0" eaLnBrk="1" latinLnBrk="0" hangingPunct="1">
              <a:defRPr sz="11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8</a:t>
            </a:r>
          </a:p>
        </p:txBody>
      </p:sp>
    </p:spTree>
    <p:extLst>
      <p:ext uri="{BB962C8B-B14F-4D97-AF65-F5344CB8AC3E}">
        <p14:creationId xmlns:p14="http://schemas.microsoft.com/office/powerpoint/2010/main" val="7994252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ITCHBOOKPALETTE" val="3.5"/>
</p:tagLst>
</file>

<file path=ppt/tags/tag10.xml><?xml version="1.0" encoding="utf-8"?>
<p:tagLst xmlns:a="http://schemas.openxmlformats.org/drawingml/2006/main" xmlns:r="http://schemas.openxmlformats.org/officeDocument/2006/relationships" xmlns:p="http://schemas.openxmlformats.org/presentationml/2006/main">
  <p:tag name="STRETCHHEIGHT" val="False"/>
  <p:tag name="DMSOFTTAG" val="&lt;Data vendor=&quot;FactSet&quot; application=&quot;PresLink&quot; version=&quot;2013.1&quot; XMLVersion=&quot;C591227E-C126-49DE-B816-0EB840665770&quot; iXMLVersion=&quot;1&quot;&gt;&#10;  &lt;Main FileType=&quot;1&quot; FileUID=&quot;&quot; FileName=&quot;MA and AD Transactions Last 3 Years_v01.xlsx&quot; Path=&quot;\\ifpfile01\Shared\Intrepid Partners\Upstream\AAPL Conference 2024\Excel&quot; Landmark=&quot;_bdm.78b3c532a0bf4b529d2fbc779d485db8.edm&quot; LMFriendly=&quot;Auto-generated range name&quot; SheetSlideName=&quot;_bdm.9e1dc5f100f74e51afe913ff29ac3cef.edm&quot; Address=&quot;'Last 15 PT Hardcode'!Q36:AL38&quot; AddrAdjusted=&quot;'Last 15 PT Hardcode'!Q36:AL39&quot; LastUpdate=&quot;2024.06.17:15.47.08&quot; FileDesc=&quot;MA and AD Transactions Last 3 Years_v01.xlsx&quot; Text=&quot;&quot; Value=&quot;&quot; Inst=&quot;0&quot; SBR=&quot;False&quot; SBC=&quot;False&quot; DestType=&quot;1&quot; HeaderRows=&quot;0&quot; TableRowIndex=&quot;0&quot; TableColIndex=&quot;0&quot; ChartType=&quot;0&quot; ChartAlignFixedStartRate=&quot;0&quot; /&gt;&#10;&lt;/Data&gt;"/>
</p:tagLst>
</file>

<file path=ppt/tags/tag1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MA and AD Transactions Last 3 Years_v01.xlsx&quot; Path=&quot;\\ifpfile01\Shared\Intrepid Partners\Upstream\AAPL Conference 2024\Excel&quot; Landmark=&quot;Chart 2 (1) (1)&quot; LMFriendly=&quot;Chart 2 (1) (1) (Last 15 PT Hardcode)&quot; SheetSlideName=&quot;_bdm.9e1dc5f100f74e51afe913ff29ac3cef.edm&quot; Address=&quot;Last 15 PT Hardcode!Chart 2 (1) (1)&quot; AddrAdjusted=&quot;Last 15 PT Hardcode!Chart 2 (1) (1)&quot; LastUpdate=&quot;2024.06.10:17.29.57&quot; FileDesc=&quot;MA and AD Transactions Last 3 Years_v01.xlsx&quot; Text=&quot;&quot; Value=&quot;&quot; Inst=&quot;0&quot; SBR=&quot;False&quot; SBC=&quot;False&quot; DestType=&quot;1&quot; HeaderRows=&quot;0&quot; TableRowIndex=&quot;0&quot; TableColIndex=&quot;0&quot; ChartType=&quot;51&quot; ChartAlignFixedStartRate=&quot;0.964253&quot; ChartAlignPositionRates=&quot;0.03186707 0.09031286 0.1487586 0.2072044 0.2656502 0.324096 0.3825418 0.4409876 0.4994334 0.5578791 0.616325 0.6747708 0.7332165 0.7916623 0.8501081 0.9085539 0.9669997&quot; /&gt;&#10;&lt;/Data&gt;"/>
</p:tagLst>
</file>

<file path=ppt/tags/tag1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MA and AD Transactions Last 3 Years_v01.xlsx&quot; Path=&quot;\\ifpfile01\Shared\Intrepid Partners\Upstream\AAPL Conference 2024\Excel&quot; Landmark=&quot;Chart 2 (1) (2)&quot; LMFriendly=&quot;Chart 2 (1) (2) (Last 15 PT Hardcode)&quot; SheetSlideName=&quot;_bdm.9e1dc5f100f74e51afe913ff29ac3cef.edm&quot; Address=&quot;Last 15 PT Hardcode!Chart 2 (1) (2)&quot; AddrAdjusted=&quot;Last 15 PT Hardcode!Chart 2 (1) (2)&quot; LastUpdate=&quot;2024.06.10:11.47.05&quot; FileDesc=&quot;MA and AD Transactions Last 3 Years_v01.xlsx&quot; Text=&quot;&quot; Value=&quot;&quot; Inst=&quot;0&quot; SBR=&quot;False&quot; SBC=&quot;False&quot; DestType=&quot;1&quot; HeaderRows=&quot;0&quot; TableRowIndex=&quot;0&quot; TableColIndex=&quot;0&quot; ChartType=&quot;51&quot; ChartAlignFixedStartRate=&quot;0.959884&quot; ChartAlignPositionRates=&quot;0.03186707 0.09031286 0.1487586 0.2072044 0.2656502 0.324096 0.3825418 0.4409876 0.4994334 0.5578791 0.616325 0.6747708 0.7332165 0.7916623 0.8501081 0.9085539 0.9669997&quot; /&gt;&#10;&lt;/Data&gt;"/>
</p:tagLst>
</file>

<file path=ppt/tags/tag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Oil and Natural Gas Demand.xlsx&quot; Path=&quot;\\ifpfile01\Shared\Intrepid Partners\Upstream\AAPL Conference 2024\Excel&quot; Landmark=&quot;Chart 1&quot; LMFriendly=&quot;Chart 1 (Sheet1)&quot; SheetSlideName=&quot;_bdm.6b5959409ebd4774a4f2e7faaf9afaff.edm&quot; Address=&quot;Sheet1!Chart 1&quot; AddrAdjusted=&quot;Sheet1!Chart 1&quot; LastUpdate=&quot;2024.06.14:13.03.17&quot; FileDesc=&quot;Oil and Natural Gas Demand.xlsx&quot; Text=&quot;&quot; Value=&quot;&quot; Inst=&quot;0&quot; SBR=&quot;False&quot; SBC=&quot;False&quot; DestType=&quot;1&quot; HeaderRows=&quot;0&quot; TableRowIndex=&quot;0&quot; TableColIndex=&quot;0&quot; ChartType=&quot;51&quot; ChartAlignFixedStartRate=&quot;0.9666659&quot; ChartAlignPositionRates=&quot;0.08539982 0.2502695 0.4151393 0.580009 0.7448787 0.9097484&quot; /&gt;&#10;&lt;/Data&gt;"/>
</p:tagLst>
</file>

<file path=ppt/tags/tag3.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Upstream Deals Over Time_v01.xlsx&quot; Path=&quot;\\IFPfile01\shared\Intrepid Partners\Upstream\AAPL Conference 2024\Excel&quot; Landmark=&quot;Chart 2&quot; LMFriendly=&quot;Chart 2 (Upstream Consolidation)&quot; SheetSlideName=&quot;_bdm.4c4c942e01294478bdef92789707840a.edm&quot; Address=&quot;Upstream Consolidation!Chart 2&quot; AddrAdjusted=&quot;Upstream Consolidation!Chart 2&quot; LastUpdate=&quot;2024.06.14:09.16.23&quot; FileDesc=&quot;Upstream Deals Over Time_v01.xlsx&quot; Text=&quot;&quot; Value=&quot;&quot; Inst=&quot;0&quot; SBR=&quot;False&quot; SBC=&quot;False&quot; DestType=&quot;1&quot; HeaderRows=&quot;0&quot; TableRowIndex=&quot;0&quot; TableColIndex=&quot;0&quot; ChartType=&quot;-4111&quot; ChartAlignFixedStartRate=&quot;0&quot; /&gt;&#10;&lt;/Data&gt;"/>
</p:tagLst>
</file>

<file path=ppt/tags/tag4.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EP Market Value Since 2021_v01.xlsx&quot; Path=&quot;\\ifpfile01\Shared\Intrepid Partners\Upstream\AAPL Conference 2024\Excel&quot; Landmark=&quot;Chart 1 (1)&quot; LMFriendly=&quot;Chart 1 (1) (Sheet1)&quot; SheetSlideName=&quot;_bdm.837da97669d943f7a291502bcaa0b8a7.edm&quot; Address=&quot;Sheet1!Chart 1 (1)&quot; AddrAdjusted=&quot;Sheet1!Chart 1 (1)&quot; LastUpdate=&quot;2024.06.09:16.34.40&quot; FileDesc=&quot;EP Market Value Since 2021_v01.xlsx&quot; Text=&quot;&quot; Value=&quot;&quot; Inst=&quot;0&quot; SBR=&quot;False&quot; SBC=&quot;False&quot; DestType=&quot;1&quot; HeaderRows=&quot;0&quot; TableRowIndex=&quot;0&quot; TableColIndex=&quot;0&quot; ChartType=&quot;51&quot; ChartAlignFixedStartRate=&quot;0.9567673&quot; ChartAlignPositionRates=&quot;0.02786967 0.0775676 0.1272655 0.1769635 0.2266614 0.2763593 0.3260573 0.3757552 0.4254531 0.475151 0.5248489 0.5745469 0.6242448 0.6739427 0.7236407 0.7733386 0.8230366 0.8727345 0.9224324 0.9721303&quot; /&gt;&#10;&lt;/Data&gt;"/>
</p:tagLst>
</file>

<file path=ppt/tags/tag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EP Market Value Since 2021_vPR_01.xlsx&quot; Path=&quot;\\ifpfile01\Shared\Intrepid Partners\M&amp;amp;A\Permian Resources\2024\2024.6\Excel\Market Update&quot; Landmark=&quot;Chart 1 (1) (1)&quot; LMFriendly=&quot;Chart 1 (1) (1) (Sheet1)&quot; SheetSlideName=&quot;_bdm.837da97669d943f7a291502bcaa0b8a7.edm&quot; Address=&quot;Sheet1!Chart 1 (1) (1)&quot; AddrAdjusted=&quot;Sheet1!Chart 1 (1) (1)&quot; LastUpdate=&quot;2024.06.09:12.27.12&quot; FileDesc=&quot;EP Market Value Since 2021_vPR_01.xlsx&quot; Text=&quot;&quot; Value=&quot;&quot; Inst=&quot;0&quot; SBR=&quot;False&quot; SBC=&quot;False&quot; DestType=&quot;1&quot; HeaderRows=&quot;0&quot; TableRowIndex=&quot;0&quot; TableColIndex=&quot;0&quot; ChartType=&quot;51&quot; ChartAlignFixedStartRate=&quot;0.8592855&quot; ChartAlignPositionRates=&quot;0.02786967 0.0775676 0.1272655 0.1769635 0.2266614 0.2763593 0.3260573 0.3757552 0.4254531 0.475151 0.5248489 0.5745469 0.6242448 0.6739427 0.7236407 0.7733386 0.8230366 0.8727345 0.9224324 0.9721303&quot; /&gt;&#10;&lt;/Data&gt;"/>
</p:tagLst>
</file>

<file path=ppt/tags/tag6.xml><?xml version="1.0" encoding="utf-8"?>
<p:tagLst xmlns:a="http://schemas.openxmlformats.org/drawingml/2006/main" xmlns:r="http://schemas.openxmlformats.org/officeDocument/2006/relationships" xmlns:p="http://schemas.openxmlformats.org/presentationml/2006/main">
  <p:tag name="AFSPANMODE" val="span"/>
</p:tagLst>
</file>

<file path=ppt/tags/tag7.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EP Multiples_v01.xlsx&quot; Path=&quot;\\ifpfile01\Shared\Intrepid Partners\Upstream\AAPL Conference 2024\Excel&quot; Landmark=&quot;Chart 1&quot; LMFriendly=&quot;Chart 1 (Data &amp;amp; Charts)&quot; SheetSlideName=&quot;_bdm.b16d3e658c1c4ec2bad749fd0314de0c.edm&quot; Address=&quot;Data &amp;amp; Charts!Chart 1&quot; AddrAdjusted=&quot;Data &amp;amp; Charts!Chart 1&quot; LastUpdate=&quot;2024.06.09:12.21.16&quot; FileDesc=&quot;EP Multiples_v01.xlsx&quot; Text=&quot;&quot; Value=&quot;&quot; Inst=&quot;0&quot; SBR=&quot;False&quot; SBC=&quot;False&quot; DestType=&quot;1&quot; HeaderRows=&quot;0&quot; TableRowIndex=&quot;0&quot; TableColIndex=&quot;0&quot; ChartType=&quot;51&quot; ChartAlignFixedStartRate=&quot;0.9434527&quot; ChartAlignPositionRates=&quot;0.08790277 0.2529843 0.4180659 0.5831475 0.748229 0.9133106&quot; /&gt;&#10;&lt;/Data&gt;"/>
</p:tagLst>
</file>

<file path=ppt/tags/tag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EP Multiples_v01.xlsx&quot; Path=&quot;\\ifpfile01\Shared\Intrepid Partners\Upstream\AAPL Conference 2024\Excel&quot; Landmark=&quot;Chart 3&quot; LMFriendly=&quot;Chart 3 (Data &amp;amp; Charts)&quot; SheetSlideName=&quot;_bdm.b16d3e658c1c4ec2bad749fd0314de0c.edm&quot; Address=&quot;Data &amp;amp; Charts!Chart 3&quot; AddrAdjusted=&quot;Data &amp;amp; Charts!Chart 3&quot; LastUpdate=&quot;2024.06.09:12.22.02&quot; FileDesc=&quot;EP Multiples_v01.xlsx&quot; Text=&quot;&quot; Value=&quot;&quot; Inst=&quot;0&quot; SBR=&quot;False&quot; SBC=&quot;False&quot; DestType=&quot;1&quot; HeaderRows=&quot;0&quot; TableRowIndex=&quot;0&quot; TableColIndex=&quot;0&quot; ChartType=&quot;51&quot; ChartAlignFixedStartRate=&quot;0.9403358&quot; ChartAlignPositionRates=&quot;0.9133106 0.748229 0.5831475 0.4180659 0.2529843 0.08790277&quot; /&gt;&#10;&lt;/Data&gt;"/>
</p:tagLst>
</file>

<file path=ppt/tags/tag9.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M&amp;amp;A&amp;amp;D Deals_v01.xlsx&quot; Path=&quot;\\ifpfile01\Shared\Intrepid Partners\Upstream\AAPL Conference 2024\Excel&quot; Landmark=&quot;Chart 1 (1) (1) (1)&quot; LMFriendly=&quot;Chart 1 (1) (1) (1) (2023-2024)&quot; SheetSlideName=&quot;_bdm.d5dfa8169f02450ebd526bcdcdfc5a82.edm&quot; Address=&quot;2023-2024!Chart 1 (1) (1) (1)&quot; AddrAdjusted=&quot;2023-2024!Chart 1 (1) (1) (1)&quot; LastUpdate=&quot;2024.06.10:10.23.30&quot; FileDesc=&quot;M&amp;amp;A&amp;amp;D Deals_v01.xlsx&quot; Text=&quot;&quot; Value=&quot;&quot; Inst=&quot;0&quot; SBR=&quot;False&quot; SBC=&quot;False&quot; DestType=&quot;1&quot; HeaderRows=&quot;0&quot; TableRowIndex=&quot;0&quot; TableColIndex=&quot;0&quot; ChartType=&quot;-4120&quot; ChartAlignFixedStartRate=&quot;0&quot; /&gt;&#10;&lt;/Data&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1810</TotalTime>
  <Words>3190</Words>
  <Application>Microsoft Office PowerPoint</Application>
  <PresentationFormat>Widescreen</PresentationFormat>
  <Paragraphs>356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Calibri</vt:lpstr>
      <vt:lpstr>Garamond</vt:lpstr>
      <vt:lpstr>Times New Roman</vt:lpstr>
      <vt:lpstr>Wingdings</vt:lpstr>
      <vt:lpstr>Office Theme</vt:lpstr>
      <vt:lpstr>PowerPoint Presentation</vt:lpstr>
      <vt:lpstr>Intrepid Financial Partners – Leading Energy-Focused Merchant Bank</vt:lpstr>
      <vt:lpstr>Demonstrated Success in Complex Transactions</vt:lpstr>
      <vt:lpstr>PowerPoint Presentation</vt:lpstr>
      <vt:lpstr>PowerPoint Presentation</vt:lpstr>
      <vt:lpstr>PowerPoint Presentation</vt:lpstr>
      <vt:lpstr>PowerPoint Presentation</vt:lpstr>
      <vt:lpstr>The Third Wave is Underway – Key Themes</vt:lpstr>
      <vt:lpstr>Changing Landscape of U.S. Upstream Companies</vt:lpstr>
      <vt:lpstr>Larger Upstream Companies Trade at Significant Premium</vt:lpstr>
      <vt:lpstr>Permian Continues to Attract the Most Attention, Because It Has The Best Resource </vt:lpstr>
      <vt:lpstr>Equity Investors Have Been Supportive of Low Premium Consolidation</vt:lpstr>
      <vt:lpstr>PowerPoint Presentation</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Tinsley</dc:creator>
  <cp:lastModifiedBy>Tim Carlson</cp:lastModifiedBy>
  <cp:revision>72</cp:revision>
  <dcterms:created xsi:type="dcterms:W3CDTF">2019-03-20T15:18:22Z</dcterms:created>
  <dcterms:modified xsi:type="dcterms:W3CDTF">2024-06-19T10:11:51Z</dcterms:modified>
</cp:coreProperties>
</file>